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81" r:id="rId3"/>
    <p:sldId id="353" r:id="rId4"/>
    <p:sldId id="278" r:id="rId5"/>
    <p:sldId id="351" r:id="rId6"/>
    <p:sldId id="356" r:id="rId7"/>
    <p:sldId id="357" r:id="rId8"/>
    <p:sldId id="358" r:id="rId9"/>
    <p:sldId id="359" r:id="rId10"/>
    <p:sldId id="360" r:id="rId11"/>
    <p:sldId id="361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44" r:id="rId22"/>
    <p:sldId id="376" r:id="rId23"/>
    <p:sldId id="378" r:id="rId24"/>
    <p:sldId id="380" r:id="rId25"/>
    <p:sldId id="377" r:id="rId26"/>
    <p:sldId id="381" r:id="rId27"/>
    <p:sldId id="383" r:id="rId28"/>
    <p:sldId id="384" r:id="rId29"/>
    <p:sldId id="348" r:id="rId30"/>
    <p:sldId id="352" r:id="rId31"/>
    <p:sldId id="276" r:id="rId32"/>
    <p:sldId id="275" r:id="rId33"/>
  </p:sldIdLst>
  <p:sldSz cx="12192000" cy="6858000"/>
  <p:notesSz cx="6858000" cy="9144000"/>
  <p:embeddedFontLs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6"/>
    <p:restoredTop sz="94542"/>
  </p:normalViewPr>
  <p:slideViewPr>
    <p:cSldViewPr snapToGrid="0">
      <p:cViewPr varScale="1">
        <p:scale>
          <a:sx n="104" d="100"/>
          <a:sy n="104" d="100"/>
        </p:scale>
        <p:origin x="9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4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4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4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hyperlink" Target="https://www.youtube.com/@hoc1biet10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401375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12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Khinh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khí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cầu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AC021370-06E5-F8EC-5F09-A86AE192BE48}"/>
              </a:ext>
            </a:extLst>
          </p:cNvPr>
          <p:cNvSpPr/>
          <p:nvPr/>
        </p:nvSpPr>
        <p:spPr>
          <a:xfrm>
            <a:off x="2035628" y="1686143"/>
            <a:ext cx="8120743" cy="6463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1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xem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video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dưới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fr-FR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dirty="0">
              <a:solidFill>
                <a:srgbClr val="FF0000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Heo Peppa Phần 22 George bị cảm lạnh , Chiếc khinh khí cầu">
            <a:hlinkClick r:id="" action="ppaction://media"/>
            <a:extLst>
              <a:ext uri="{FF2B5EF4-FFF2-40B4-BE49-F238E27FC236}">
                <a16:creationId xmlns:a16="http://schemas.microsoft.com/office/drawing/2014/main" id="{7AE6DDC9-6F4B-09D5-A7CF-6FCDF945B0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2501" y="2482727"/>
            <a:ext cx="5846997" cy="427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1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B43EDF7D-D02B-0D70-2D24-CDCB8AED9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8;p36">
            <a:extLst>
              <a:ext uri="{FF2B5EF4-FFF2-40B4-BE49-F238E27FC236}">
                <a16:creationId xmlns:a16="http://schemas.microsoft.com/office/drawing/2014/main" id="{02DF50C1-8B34-AFC2-4399-B91A619F8C2A}"/>
              </a:ext>
            </a:extLst>
          </p:cNvPr>
          <p:cNvSpPr txBox="1">
            <a:spLocks/>
          </p:cNvSpPr>
          <p:nvPr/>
        </p:nvSpPr>
        <p:spPr>
          <a:xfrm>
            <a:off x="7104275" y="2765013"/>
            <a:ext cx="1515683" cy="9336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b="1" dirty="0">
                <a:latin typeface="UTM Avo" panose="02040603050506020204" pitchFamily="18"/>
              </a:rPr>
              <a:t>01</a:t>
            </a:r>
          </a:p>
        </p:txBody>
      </p:sp>
      <p:grpSp>
        <p:nvGrpSpPr>
          <p:cNvPr id="3" name="Google Shape;1229;p36">
            <a:extLst>
              <a:ext uri="{FF2B5EF4-FFF2-40B4-BE49-F238E27FC236}">
                <a16:creationId xmlns:a16="http://schemas.microsoft.com/office/drawing/2014/main" id="{FFD85471-2442-2F3D-AD9A-188A051B26B8}"/>
              </a:ext>
            </a:extLst>
          </p:cNvPr>
          <p:cNvGrpSpPr/>
          <p:nvPr/>
        </p:nvGrpSpPr>
        <p:grpSpPr>
          <a:xfrm rot="600903">
            <a:off x="2202055" y="3103638"/>
            <a:ext cx="2198611" cy="3590541"/>
            <a:chOff x="2608742" y="997012"/>
            <a:chExt cx="1170709" cy="1911879"/>
          </a:xfrm>
        </p:grpSpPr>
        <p:sp>
          <p:nvSpPr>
            <p:cNvPr id="4" name="Google Shape;1230;p36">
              <a:extLst>
                <a:ext uri="{FF2B5EF4-FFF2-40B4-BE49-F238E27FC236}">
                  <a16:creationId xmlns:a16="http://schemas.microsoft.com/office/drawing/2014/main" id="{7E0476C4-5AB5-AFF5-A34E-ADB27DC1AB06}"/>
                </a:ext>
              </a:extLst>
            </p:cNvPr>
            <p:cNvSpPr/>
            <p:nvPr/>
          </p:nvSpPr>
          <p:spPr>
            <a:xfrm>
              <a:off x="3436581" y="1102301"/>
              <a:ext cx="75305" cy="60540"/>
            </a:xfrm>
            <a:custGeom>
              <a:avLst/>
              <a:gdLst/>
              <a:ahLst/>
              <a:cxnLst/>
              <a:rect l="l" t="t" r="r" b="b"/>
              <a:pathLst>
                <a:path w="75305" h="60540" extrusionOk="0">
                  <a:moveTo>
                    <a:pt x="63113" y="58739"/>
                  </a:moveTo>
                  <a:lnTo>
                    <a:pt x="33581" y="46005"/>
                  </a:lnTo>
                  <a:lnTo>
                    <a:pt x="28773" y="56843"/>
                  </a:lnTo>
                  <a:cubicBezTo>
                    <a:pt x="23015" y="69780"/>
                    <a:pt x="-9565" y="46818"/>
                    <a:pt x="2763" y="18235"/>
                  </a:cubicBezTo>
                  <a:cubicBezTo>
                    <a:pt x="15090" y="-10349"/>
                    <a:pt x="53292" y="1031"/>
                    <a:pt x="49499" y="9904"/>
                  </a:cubicBezTo>
                  <a:lnTo>
                    <a:pt x="44690" y="21012"/>
                  </a:lnTo>
                  <a:lnTo>
                    <a:pt x="75305" y="34491"/>
                  </a:lnTo>
                  <a:lnTo>
                    <a:pt x="63181" y="587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231;p36">
              <a:extLst>
                <a:ext uri="{FF2B5EF4-FFF2-40B4-BE49-F238E27FC236}">
                  <a16:creationId xmlns:a16="http://schemas.microsoft.com/office/drawing/2014/main" id="{9CF17D7E-C238-7D4C-F0B1-CF0D6C1CB3A1}"/>
                </a:ext>
              </a:extLst>
            </p:cNvPr>
            <p:cNvSpPr/>
            <p:nvPr/>
          </p:nvSpPr>
          <p:spPr>
            <a:xfrm>
              <a:off x="3429567" y="1095293"/>
              <a:ext cx="89113" cy="74507"/>
            </a:xfrm>
            <a:custGeom>
              <a:avLst/>
              <a:gdLst/>
              <a:ahLst/>
              <a:cxnLst/>
              <a:rect l="l" t="t" r="r" b="b"/>
              <a:pathLst>
                <a:path w="89113" h="74507" extrusionOk="0">
                  <a:moveTo>
                    <a:pt x="67417" y="72183"/>
                  </a:moveTo>
                  <a:lnTo>
                    <a:pt x="44185" y="62158"/>
                  </a:lnTo>
                  <a:lnTo>
                    <a:pt x="42153" y="66696"/>
                  </a:lnTo>
                  <a:cubicBezTo>
                    <a:pt x="39376" y="72860"/>
                    <a:pt x="34025" y="75163"/>
                    <a:pt x="27658" y="74350"/>
                  </a:cubicBezTo>
                  <a:cubicBezTo>
                    <a:pt x="24678" y="73944"/>
                    <a:pt x="21562" y="72792"/>
                    <a:pt x="18514" y="71031"/>
                  </a:cubicBezTo>
                  <a:cubicBezTo>
                    <a:pt x="15737" y="69338"/>
                    <a:pt x="12892" y="67103"/>
                    <a:pt x="10386" y="64325"/>
                  </a:cubicBezTo>
                  <a:cubicBezTo>
                    <a:pt x="1784" y="54910"/>
                    <a:pt x="-3973" y="39467"/>
                    <a:pt x="3342" y="22466"/>
                  </a:cubicBezTo>
                  <a:cubicBezTo>
                    <a:pt x="10996" y="4720"/>
                    <a:pt x="26710" y="-563"/>
                    <a:pt x="39782" y="46"/>
                  </a:cubicBezTo>
                  <a:cubicBezTo>
                    <a:pt x="43305" y="182"/>
                    <a:pt x="46691" y="792"/>
                    <a:pt x="49671" y="1740"/>
                  </a:cubicBezTo>
                  <a:cubicBezTo>
                    <a:pt x="52855" y="2688"/>
                    <a:pt x="55699" y="4043"/>
                    <a:pt x="57800" y="5601"/>
                  </a:cubicBezTo>
                  <a:cubicBezTo>
                    <a:pt x="62947" y="9326"/>
                    <a:pt x="65114" y="14338"/>
                    <a:pt x="62812" y="19689"/>
                  </a:cubicBezTo>
                  <a:lnTo>
                    <a:pt x="60712" y="24498"/>
                  </a:lnTo>
                  <a:lnTo>
                    <a:pt x="84961" y="35200"/>
                  </a:lnTo>
                  <a:cubicBezTo>
                    <a:pt x="88483" y="36758"/>
                    <a:pt x="90041" y="40890"/>
                    <a:pt x="88551" y="44412"/>
                  </a:cubicBezTo>
                  <a:lnTo>
                    <a:pt x="76291" y="68931"/>
                  </a:lnTo>
                  <a:cubicBezTo>
                    <a:pt x="74597" y="72250"/>
                    <a:pt x="70669" y="73673"/>
                    <a:pt x="67282" y="72250"/>
                  </a:cubicBezTo>
                  <a:lnTo>
                    <a:pt x="67282" y="72250"/>
                  </a:lnTo>
                  <a:close/>
                  <a:moveTo>
                    <a:pt x="43372" y="46579"/>
                  </a:moveTo>
                  <a:lnTo>
                    <a:pt x="66876" y="56739"/>
                  </a:lnTo>
                  <a:lnTo>
                    <a:pt x="72768" y="44954"/>
                  </a:lnTo>
                  <a:lnTo>
                    <a:pt x="48926" y="34455"/>
                  </a:lnTo>
                  <a:cubicBezTo>
                    <a:pt x="45404" y="32965"/>
                    <a:pt x="43778" y="28833"/>
                    <a:pt x="45269" y="25311"/>
                  </a:cubicBezTo>
                  <a:lnTo>
                    <a:pt x="49062" y="16506"/>
                  </a:lnTo>
                  <a:cubicBezTo>
                    <a:pt x="48181" y="15964"/>
                    <a:pt x="47030" y="15490"/>
                    <a:pt x="45675" y="15083"/>
                  </a:cubicBezTo>
                  <a:cubicBezTo>
                    <a:pt x="43778" y="14541"/>
                    <a:pt x="41543" y="14135"/>
                    <a:pt x="39173" y="14000"/>
                  </a:cubicBezTo>
                  <a:cubicBezTo>
                    <a:pt x="30910" y="13661"/>
                    <a:pt x="20952" y="16912"/>
                    <a:pt x="16211" y="28020"/>
                  </a:cubicBezTo>
                  <a:cubicBezTo>
                    <a:pt x="11470" y="38993"/>
                    <a:pt x="15195" y="48882"/>
                    <a:pt x="20750" y="54978"/>
                  </a:cubicBezTo>
                  <a:cubicBezTo>
                    <a:pt x="22307" y="56739"/>
                    <a:pt x="24001" y="58094"/>
                    <a:pt x="25694" y="59110"/>
                  </a:cubicBezTo>
                  <a:cubicBezTo>
                    <a:pt x="27116" y="59990"/>
                    <a:pt x="28470" y="60465"/>
                    <a:pt x="29487" y="60600"/>
                  </a:cubicBezTo>
                  <a:cubicBezTo>
                    <a:pt x="29487" y="60600"/>
                    <a:pt x="29487" y="61006"/>
                    <a:pt x="29487" y="61142"/>
                  </a:cubicBezTo>
                  <a:cubicBezTo>
                    <a:pt x="29487" y="61142"/>
                    <a:pt x="29487" y="61142"/>
                    <a:pt x="29487" y="61142"/>
                  </a:cubicBezTo>
                  <a:lnTo>
                    <a:pt x="34296" y="50372"/>
                  </a:lnTo>
                  <a:cubicBezTo>
                    <a:pt x="35786" y="46850"/>
                    <a:pt x="39918" y="45225"/>
                    <a:pt x="43440" y="467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32;p36">
              <a:extLst>
                <a:ext uri="{FF2B5EF4-FFF2-40B4-BE49-F238E27FC236}">
                  <a16:creationId xmlns:a16="http://schemas.microsoft.com/office/drawing/2014/main" id="{4C2EB83F-70BE-177D-3D27-140816C28FC9}"/>
                </a:ext>
              </a:extLst>
            </p:cNvPr>
            <p:cNvSpPr/>
            <p:nvPr/>
          </p:nvSpPr>
          <p:spPr>
            <a:xfrm>
              <a:off x="3473495" y="1003996"/>
              <a:ext cx="75305" cy="60564"/>
            </a:xfrm>
            <a:custGeom>
              <a:avLst/>
              <a:gdLst/>
              <a:ahLst/>
              <a:cxnLst/>
              <a:rect l="l" t="t" r="r" b="b"/>
              <a:pathLst>
                <a:path w="75305" h="60564" extrusionOk="0">
                  <a:moveTo>
                    <a:pt x="63114" y="58764"/>
                  </a:moveTo>
                  <a:lnTo>
                    <a:pt x="33582" y="46030"/>
                  </a:lnTo>
                  <a:lnTo>
                    <a:pt x="28772" y="56867"/>
                  </a:lnTo>
                  <a:cubicBezTo>
                    <a:pt x="23015" y="69804"/>
                    <a:pt x="-9564" y="46843"/>
                    <a:pt x="2763" y="18259"/>
                  </a:cubicBezTo>
                  <a:cubicBezTo>
                    <a:pt x="15090" y="-10324"/>
                    <a:pt x="53292" y="987"/>
                    <a:pt x="49499" y="9928"/>
                  </a:cubicBezTo>
                  <a:lnTo>
                    <a:pt x="44689" y="21036"/>
                  </a:lnTo>
                  <a:lnTo>
                    <a:pt x="75305" y="34515"/>
                  </a:lnTo>
                  <a:lnTo>
                    <a:pt x="63181" y="587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233;p36">
              <a:extLst>
                <a:ext uri="{FF2B5EF4-FFF2-40B4-BE49-F238E27FC236}">
                  <a16:creationId xmlns:a16="http://schemas.microsoft.com/office/drawing/2014/main" id="{4529DAFE-48A7-63E5-C9B1-3C20A1469643}"/>
                </a:ext>
              </a:extLst>
            </p:cNvPr>
            <p:cNvSpPr/>
            <p:nvPr/>
          </p:nvSpPr>
          <p:spPr>
            <a:xfrm>
              <a:off x="3466472" y="997012"/>
              <a:ext cx="89123" cy="74507"/>
            </a:xfrm>
            <a:custGeom>
              <a:avLst/>
              <a:gdLst/>
              <a:ahLst/>
              <a:cxnLst/>
              <a:rect l="l" t="t" r="r" b="b"/>
              <a:pathLst>
                <a:path w="89123" h="74507" extrusionOk="0">
                  <a:moveTo>
                    <a:pt x="67427" y="72182"/>
                  </a:moveTo>
                  <a:lnTo>
                    <a:pt x="44194" y="62158"/>
                  </a:lnTo>
                  <a:lnTo>
                    <a:pt x="42163" y="66696"/>
                  </a:lnTo>
                  <a:cubicBezTo>
                    <a:pt x="39386" y="72860"/>
                    <a:pt x="34034" y="75163"/>
                    <a:pt x="27668" y="74350"/>
                  </a:cubicBezTo>
                  <a:cubicBezTo>
                    <a:pt x="24687" y="73944"/>
                    <a:pt x="21572" y="72792"/>
                    <a:pt x="18524" y="71031"/>
                  </a:cubicBezTo>
                  <a:cubicBezTo>
                    <a:pt x="15747" y="69337"/>
                    <a:pt x="12902" y="67102"/>
                    <a:pt x="10396" y="64325"/>
                  </a:cubicBezTo>
                  <a:lnTo>
                    <a:pt x="10057" y="63919"/>
                  </a:lnTo>
                  <a:cubicBezTo>
                    <a:pt x="1658" y="54436"/>
                    <a:pt x="-3896" y="39264"/>
                    <a:pt x="3352" y="22466"/>
                  </a:cubicBezTo>
                  <a:cubicBezTo>
                    <a:pt x="11006" y="4720"/>
                    <a:pt x="26719" y="-563"/>
                    <a:pt x="39792" y="46"/>
                  </a:cubicBezTo>
                  <a:cubicBezTo>
                    <a:pt x="43314" y="182"/>
                    <a:pt x="46700" y="791"/>
                    <a:pt x="49681" y="1740"/>
                  </a:cubicBezTo>
                  <a:cubicBezTo>
                    <a:pt x="52864" y="2688"/>
                    <a:pt x="55642" y="4043"/>
                    <a:pt x="57809" y="5601"/>
                  </a:cubicBezTo>
                  <a:cubicBezTo>
                    <a:pt x="62957" y="9326"/>
                    <a:pt x="65125" y="14338"/>
                    <a:pt x="62821" y="19689"/>
                  </a:cubicBezTo>
                  <a:lnTo>
                    <a:pt x="60722" y="24498"/>
                  </a:lnTo>
                  <a:lnTo>
                    <a:pt x="84970" y="35200"/>
                  </a:lnTo>
                  <a:cubicBezTo>
                    <a:pt x="88492" y="36758"/>
                    <a:pt x="90050" y="40822"/>
                    <a:pt x="88560" y="44344"/>
                  </a:cubicBezTo>
                  <a:lnTo>
                    <a:pt x="76300" y="68864"/>
                  </a:lnTo>
                  <a:cubicBezTo>
                    <a:pt x="74607" y="72182"/>
                    <a:pt x="70678" y="73605"/>
                    <a:pt x="67292" y="72182"/>
                  </a:cubicBezTo>
                  <a:lnTo>
                    <a:pt x="67292" y="72182"/>
                  </a:lnTo>
                  <a:close/>
                  <a:moveTo>
                    <a:pt x="43382" y="46579"/>
                  </a:moveTo>
                  <a:lnTo>
                    <a:pt x="66886" y="56739"/>
                  </a:lnTo>
                  <a:lnTo>
                    <a:pt x="72778" y="44954"/>
                  </a:lnTo>
                  <a:lnTo>
                    <a:pt x="48936" y="34455"/>
                  </a:lnTo>
                  <a:cubicBezTo>
                    <a:pt x="45414" y="32965"/>
                    <a:pt x="43788" y="28833"/>
                    <a:pt x="45278" y="25311"/>
                  </a:cubicBezTo>
                  <a:lnTo>
                    <a:pt x="49072" y="16506"/>
                  </a:lnTo>
                  <a:cubicBezTo>
                    <a:pt x="48191" y="15964"/>
                    <a:pt x="47039" y="15490"/>
                    <a:pt x="45685" y="15083"/>
                  </a:cubicBezTo>
                  <a:cubicBezTo>
                    <a:pt x="43788" y="14541"/>
                    <a:pt x="41553" y="14135"/>
                    <a:pt x="39182" y="13999"/>
                  </a:cubicBezTo>
                  <a:cubicBezTo>
                    <a:pt x="30919" y="13661"/>
                    <a:pt x="20962" y="16912"/>
                    <a:pt x="16220" y="28020"/>
                  </a:cubicBezTo>
                  <a:cubicBezTo>
                    <a:pt x="11547" y="38790"/>
                    <a:pt x="15070" y="48544"/>
                    <a:pt x="20420" y="54639"/>
                  </a:cubicBezTo>
                  <a:lnTo>
                    <a:pt x="20691" y="54978"/>
                  </a:lnTo>
                  <a:cubicBezTo>
                    <a:pt x="22249" y="56739"/>
                    <a:pt x="23942" y="58094"/>
                    <a:pt x="25636" y="59110"/>
                  </a:cubicBezTo>
                  <a:cubicBezTo>
                    <a:pt x="27058" y="59990"/>
                    <a:pt x="28345" y="60464"/>
                    <a:pt x="29429" y="60600"/>
                  </a:cubicBezTo>
                  <a:cubicBezTo>
                    <a:pt x="29429" y="60600"/>
                    <a:pt x="29429" y="60939"/>
                    <a:pt x="29361" y="61074"/>
                  </a:cubicBezTo>
                  <a:lnTo>
                    <a:pt x="29361" y="61074"/>
                  </a:lnTo>
                  <a:cubicBezTo>
                    <a:pt x="30987" y="58026"/>
                    <a:pt x="32883" y="53556"/>
                    <a:pt x="34170" y="50304"/>
                  </a:cubicBezTo>
                  <a:cubicBezTo>
                    <a:pt x="35660" y="46782"/>
                    <a:pt x="39792" y="45089"/>
                    <a:pt x="43314" y="46647"/>
                  </a:cubicBezTo>
                  <a:lnTo>
                    <a:pt x="43314" y="46647"/>
                  </a:lnTo>
                  <a:close/>
                  <a:moveTo>
                    <a:pt x="29429" y="61006"/>
                  </a:moveTo>
                  <a:lnTo>
                    <a:pt x="29429" y="61006"/>
                  </a:lnTo>
                  <a:cubicBezTo>
                    <a:pt x="29429" y="61006"/>
                    <a:pt x="29429" y="61006"/>
                    <a:pt x="29429" y="610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34;p36">
              <a:extLst>
                <a:ext uri="{FF2B5EF4-FFF2-40B4-BE49-F238E27FC236}">
                  <a16:creationId xmlns:a16="http://schemas.microsoft.com/office/drawing/2014/main" id="{3837E6F7-948F-36B4-BB34-7818E1DEC507}"/>
                </a:ext>
              </a:extLst>
            </p:cNvPr>
            <p:cNvSpPr/>
            <p:nvPr/>
          </p:nvSpPr>
          <p:spPr>
            <a:xfrm>
              <a:off x="3404452" y="1201124"/>
              <a:ext cx="75328" cy="60514"/>
            </a:xfrm>
            <a:custGeom>
              <a:avLst/>
              <a:gdLst/>
              <a:ahLst/>
              <a:cxnLst/>
              <a:rect l="l" t="t" r="r" b="b"/>
              <a:pathLst>
                <a:path w="75328" h="60514" extrusionOk="0">
                  <a:moveTo>
                    <a:pt x="63136" y="58807"/>
                  </a:moveTo>
                  <a:lnTo>
                    <a:pt x="33605" y="46005"/>
                  </a:lnTo>
                  <a:lnTo>
                    <a:pt x="28796" y="56843"/>
                  </a:lnTo>
                  <a:cubicBezTo>
                    <a:pt x="23039" y="69712"/>
                    <a:pt x="-9609" y="46818"/>
                    <a:pt x="2786" y="18235"/>
                  </a:cubicBezTo>
                  <a:cubicBezTo>
                    <a:pt x="15114" y="-10349"/>
                    <a:pt x="53315" y="1030"/>
                    <a:pt x="49522" y="9903"/>
                  </a:cubicBezTo>
                  <a:lnTo>
                    <a:pt x="44713" y="21079"/>
                  </a:lnTo>
                  <a:lnTo>
                    <a:pt x="75329" y="34558"/>
                  </a:lnTo>
                  <a:lnTo>
                    <a:pt x="63204" y="588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35;p36">
              <a:extLst>
                <a:ext uri="{FF2B5EF4-FFF2-40B4-BE49-F238E27FC236}">
                  <a16:creationId xmlns:a16="http://schemas.microsoft.com/office/drawing/2014/main" id="{CE94F5A8-6DE9-500A-F5A6-E5DE6C47EC9B}"/>
                </a:ext>
              </a:extLst>
            </p:cNvPr>
            <p:cNvSpPr/>
            <p:nvPr/>
          </p:nvSpPr>
          <p:spPr>
            <a:xfrm>
              <a:off x="3397394" y="1194184"/>
              <a:ext cx="89142" cy="74527"/>
            </a:xfrm>
            <a:custGeom>
              <a:avLst/>
              <a:gdLst/>
              <a:ahLst/>
              <a:cxnLst/>
              <a:rect l="l" t="t" r="r" b="b"/>
              <a:pathLst>
                <a:path w="89142" h="74527" extrusionOk="0">
                  <a:moveTo>
                    <a:pt x="67417" y="72182"/>
                  </a:moveTo>
                  <a:lnTo>
                    <a:pt x="44185" y="62158"/>
                  </a:lnTo>
                  <a:lnTo>
                    <a:pt x="42153" y="66696"/>
                  </a:lnTo>
                  <a:cubicBezTo>
                    <a:pt x="39376" y="72860"/>
                    <a:pt x="34025" y="75230"/>
                    <a:pt x="27658" y="74350"/>
                  </a:cubicBezTo>
                  <a:cubicBezTo>
                    <a:pt x="24678" y="73944"/>
                    <a:pt x="21562" y="72792"/>
                    <a:pt x="18514" y="71031"/>
                  </a:cubicBezTo>
                  <a:cubicBezTo>
                    <a:pt x="15670" y="69338"/>
                    <a:pt x="12892" y="67102"/>
                    <a:pt x="10386" y="64325"/>
                  </a:cubicBezTo>
                  <a:cubicBezTo>
                    <a:pt x="1784" y="54910"/>
                    <a:pt x="-3973" y="39535"/>
                    <a:pt x="3342" y="22466"/>
                  </a:cubicBezTo>
                  <a:cubicBezTo>
                    <a:pt x="10996" y="4720"/>
                    <a:pt x="26710" y="-563"/>
                    <a:pt x="39782" y="46"/>
                  </a:cubicBezTo>
                  <a:cubicBezTo>
                    <a:pt x="43305" y="182"/>
                    <a:pt x="46691" y="792"/>
                    <a:pt x="49671" y="1740"/>
                  </a:cubicBezTo>
                  <a:cubicBezTo>
                    <a:pt x="52855" y="2688"/>
                    <a:pt x="55632" y="4043"/>
                    <a:pt x="57800" y="5601"/>
                  </a:cubicBezTo>
                  <a:cubicBezTo>
                    <a:pt x="62947" y="9326"/>
                    <a:pt x="65114" y="14338"/>
                    <a:pt x="62812" y="19689"/>
                  </a:cubicBezTo>
                  <a:lnTo>
                    <a:pt x="60712" y="24498"/>
                  </a:lnTo>
                  <a:lnTo>
                    <a:pt x="84961" y="35200"/>
                  </a:lnTo>
                  <a:cubicBezTo>
                    <a:pt x="88483" y="36758"/>
                    <a:pt x="90108" y="40822"/>
                    <a:pt x="88551" y="44344"/>
                  </a:cubicBezTo>
                  <a:lnTo>
                    <a:pt x="76291" y="68864"/>
                  </a:lnTo>
                  <a:cubicBezTo>
                    <a:pt x="74597" y="72182"/>
                    <a:pt x="70669" y="73605"/>
                    <a:pt x="67282" y="72182"/>
                  </a:cubicBezTo>
                  <a:lnTo>
                    <a:pt x="67282" y="72182"/>
                  </a:lnTo>
                  <a:close/>
                  <a:moveTo>
                    <a:pt x="43440" y="46579"/>
                  </a:moveTo>
                  <a:lnTo>
                    <a:pt x="66943" y="56739"/>
                  </a:lnTo>
                  <a:lnTo>
                    <a:pt x="72836" y="44954"/>
                  </a:lnTo>
                  <a:lnTo>
                    <a:pt x="48994" y="34455"/>
                  </a:lnTo>
                  <a:cubicBezTo>
                    <a:pt x="45472" y="32965"/>
                    <a:pt x="43846" y="28833"/>
                    <a:pt x="45337" y="25311"/>
                  </a:cubicBezTo>
                  <a:lnTo>
                    <a:pt x="49129" y="16506"/>
                  </a:lnTo>
                  <a:cubicBezTo>
                    <a:pt x="48249" y="15964"/>
                    <a:pt x="47097" y="15490"/>
                    <a:pt x="45743" y="15083"/>
                  </a:cubicBezTo>
                  <a:cubicBezTo>
                    <a:pt x="43846" y="14541"/>
                    <a:pt x="41611" y="14135"/>
                    <a:pt x="39241" y="13999"/>
                  </a:cubicBezTo>
                  <a:cubicBezTo>
                    <a:pt x="30977" y="13593"/>
                    <a:pt x="21020" y="16912"/>
                    <a:pt x="16279" y="27953"/>
                  </a:cubicBezTo>
                  <a:cubicBezTo>
                    <a:pt x="11537" y="38925"/>
                    <a:pt x="15263" y="48815"/>
                    <a:pt x="20750" y="54910"/>
                  </a:cubicBezTo>
                  <a:cubicBezTo>
                    <a:pt x="22375" y="56672"/>
                    <a:pt x="24068" y="58026"/>
                    <a:pt x="25694" y="59042"/>
                  </a:cubicBezTo>
                  <a:cubicBezTo>
                    <a:pt x="27116" y="59923"/>
                    <a:pt x="28470" y="60397"/>
                    <a:pt x="29487" y="60532"/>
                  </a:cubicBezTo>
                  <a:cubicBezTo>
                    <a:pt x="29622" y="60532"/>
                    <a:pt x="29351" y="61345"/>
                    <a:pt x="29487" y="61006"/>
                  </a:cubicBezTo>
                  <a:lnTo>
                    <a:pt x="34296" y="50237"/>
                  </a:lnTo>
                  <a:cubicBezTo>
                    <a:pt x="35786" y="46715"/>
                    <a:pt x="39918" y="45089"/>
                    <a:pt x="43440" y="465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36;p36">
              <a:extLst>
                <a:ext uri="{FF2B5EF4-FFF2-40B4-BE49-F238E27FC236}">
                  <a16:creationId xmlns:a16="http://schemas.microsoft.com/office/drawing/2014/main" id="{6343B87D-D64D-976F-EF28-EB4436858F56}"/>
                </a:ext>
              </a:extLst>
            </p:cNvPr>
            <p:cNvSpPr/>
            <p:nvPr/>
          </p:nvSpPr>
          <p:spPr>
            <a:xfrm>
              <a:off x="3652568" y="1201427"/>
              <a:ext cx="73570" cy="61197"/>
            </a:xfrm>
            <a:custGeom>
              <a:avLst/>
              <a:gdLst/>
              <a:ahLst/>
              <a:cxnLst/>
              <a:rect l="l" t="t" r="r" b="b"/>
              <a:pathLst>
                <a:path w="73570" h="61197" extrusionOk="0">
                  <a:moveTo>
                    <a:pt x="68" y="25653"/>
                  </a:moveTo>
                  <a:lnTo>
                    <a:pt x="29599" y="38387"/>
                  </a:lnTo>
                  <a:lnTo>
                    <a:pt x="24993" y="49360"/>
                  </a:lnTo>
                  <a:cubicBezTo>
                    <a:pt x="19507" y="62365"/>
                    <a:pt x="58590" y="70425"/>
                    <a:pt x="70917" y="41842"/>
                  </a:cubicBezTo>
                  <a:cubicBezTo>
                    <a:pt x="83244" y="13258"/>
                    <a:pt x="48835" y="-6791"/>
                    <a:pt x="44975" y="2150"/>
                  </a:cubicBezTo>
                  <a:lnTo>
                    <a:pt x="40165" y="13258"/>
                  </a:lnTo>
                  <a:lnTo>
                    <a:pt x="9347" y="253"/>
                  </a:lnTo>
                  <a:lnTo>
                    <a:pt x="0" y="25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37;p36">
              <a:extLst>
                <a:ext uri="{FF2B5EF4-FFF2-40B4-BE49-F238E27FC236}">
                  <a16:creationId xmlns:a16="http://schemas.microsoft.com/office/drawing/2014/main" id="{02C31D98-68CA-BF2F-BA80-79236FA47BFF}"/>
                </a:ext>
              </a:extLst>
            </p:cNvPr>
            <p:cNvSpPr/>
            <p:nvPr/>
          </p:nvSpPr>
          <p:spPr>
            <a:xfrm>
              <a:off x="3645635" y="1194417"/>
              <a:ext cx="87553" cy="75132"/>
            </a:xfrm>
            <a:custGeom>
              <a:avLst/>
              <a:gdLst/>
              <a:ahLst/>
              <a:cxnLst/>
              <a:rect l="l" t="t" r="r" b="b"/>
              <a:pathLst>
                <a:path w="87553" h="75132" extrusionOk="0">
                  <a:moveTo>
                    <a:pt x="15806" y="28871"/>
                  </a:moveTo>
                  <a:lnTo>
                    <a:pt x="39242" y="39031"/>
                  </a:lnTo>
                  <a:cubicBezTo>
                    <a:pt x="42764" y="40521"/>
                    <a:pt x="44389" y="44585"/>
                    <a:pt x="42899" y="48107"/>
                  </a:cubicBezTo>
                  <a:lnTo>
                    <a:pt x="38294" y="59148"/>
                  </a:lnTo>
                  <a:cubicBezTo>
                    <a:pt x="38632" y="58741"/>
                    <a:pt x="38497" y="58674"/>
                    <a:pt x="38836" y="58945"/>
                  </a:cubicBezTo>
                  <a:cubicBezTo>
                    <a:pt x="39648" y="59554"/>
                    <a:pt x="40868" y="60096"/>
                    <a:pt x="42290" y="60503"/>
                  </a:cubicBezTo>
                  <a:cubicBezTo>
                    <a:pt x="44187" y="61044"/>
                    <a:pt x="46422" y="61315"/>
                    <a:pt x="48724" y="61315"/>
                  </a:cubicBezTo>
                  <a:cubicBezTo>
                    <a:pt x="56921" y="61180"/>
                    <a:pt x="66674" y="57116"/>
                    <a:pt x="71416" y="46143"/>
                  </a:cubicBezTo>
                  <a:cubicBezTo>
                    <a:pt x="76225" y="35035"/>
                    <a:pt x="71754" y="25552"/>
                    <a:pt x="65861" y="19795"/>
                  </a:cubicBezTo>
                  <a:cubicBezTo>
                    <a:pt x="64100" y="18101"/>
                    <a:pt x="62339" y="16747"/>
                    <a:pt x="60646" y="15799"/>
                  </a:cubicBezTo>
                  <a:cubicBezTo>
                    <a:pt x="59427" y="15121"/>
                    <a:pt x="58275" y="14579"/>
                    <a:pt x="57259" y="14308"/>
                  </a:cubicBezTo>
                  <a:lnTo>
                    <a:pt x="53466" y="23114"/>
                  </a:lnTo>
                  <a:cubicBezTo>
                    <a:pt x="51976" y="26636"/>
                    <a:pt x="47844" y="28261"/>
                    <a:pt x="44322" y="26771"/>
                  </a:cubicBezTo>
                  <a:lnTo>
                    <a:pt x="20277" y="16611"/>
                  </a:lnTo>
                  <a:lnTo>
                    <a:pt x="15738" y="29006"/>
                  </a:lnTo>
                  <a:lnTo>
                    <a:pt x="15738" y="29006"/>
                  </a:lnTo>
                  <a:close/>
                  <a:moveTo>
                    <a:pt x="27389" y="49056"/>
                  </a:moveTo>
                  <a:lnTo>
                    <a:pt x="4224" y="39031"/>
                  </a:lnTo>
                  <a:cubicBezTo>
                    <a:pt x="837" y="37609"/>
                    <a:pt x="-856" y="33748"/>
                    <a:pt x="431" y="30226"/>
                  </a:cubicBezTo>
                  <a:lnTo>
                    <a:pt x="9913" y="4487"/>
                  </a:lnTo>
                  <a:cubicBezTo>
                    <a:pt x="11403" y="965"/>
                    <a:pt x="15468" y="-728"/>
                    <a:pt x="19057" y="762"/>
                  </a:cubicBezTo>
                  <a:lnTo>
                    <a:pt x="43510" y="11125"/>
                  </a:lnTo>
                  <a:lnTo>
                    <a:pt x="45541" y="6384"/>
                  </a:lnTo>
                  <a:cubicBezTo>
                    <a:pt x="47844" y="1033"/>
                    <a:pt x="52992" y="-864"/>
                    <a:pt x="59223" y="355"/>
                  </a:cubicBezTo>
                  <a:cubicBezTo>
                    <a:pt x="61797" y="829"/>
                    <a:pt x="64709" y="1981"/>
                    <a:pt x="67622" y="3606"/>
                  </a:cubicBezTo>
                  <a:cubicBezTo>
                    <a:pt x="70332" y="5164"/>
                    <a:pt x="73109" y="7264"/>
                    <a:pt x="75615" y="9703"/>
                  </a:cubicBezTo>
                  <a:cubicBezTo>
                    <a:pt x="84962" y="18779"/>
                    <a:pt x="91938" y="33816"/>
                    <a:pt x="84284" y="51562"/>
                  </a:cubicBezTo>
                  <a:cubicBezTo>
                    <a:pt x="76902" y="68630"/>
                    <a:pt x="61730" y="74997"/>
                    <a:pt x="48996" y="75133"/>
                  </a:cubicBezTo>
                  <a:cubicBezTo>
                    <a:pt x="45270" y="75133"/>
                    <a:pt x="41681" y="74726"/>
                    <a:pt x="38632" y="73846"/>
                  </a:cubicBezTo>
                  <a:cubicBezTo>
                    <a:pt x="35449" y="72966"/>
                    <a:pt x="32604" y="71543"/>
                    <a:pt x="30369" y="69782"/>
                  </a:cubicBezTo>
                  <a:lnTo>
                    <a:pt x="29895" y="69443"/>
                  </a:lnTo>
                  <a:cubicBezTo>
                    <a:pt x="24950" y="65379"/>
                    <a:pt x="22918" y="59893"/>
                    <a:pt x="25560" y="53594"/>
                  </a:cubicBezTo>
                  <a:lnTo>
                    <a:pt x="27524" y="4898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38;p36">
              <a:extLst>
                <a:ext uri="{FF2B5EF4-FFF2-40B4-BE49-F238E27FC236}">
                  <a16:creationId xmlns:a16="http://schemas.microsoft.com/office/drawing/2014/main" id="{E8EEA8AA-2630-233B-ABAC-E3FA57A72AF3}"/>
                </a:ext>
              </a:extLst>
            </p:cNvPr>
            <p:cNvSpPr/>
            <p:nvPr/>
          </p:nvSpPr>
          <p:spPr>
            <a:xfrm>
              <a:off x="3698830" y="1107210"/>
              <a:ext cx="73570" cy="61197"/>
            </a:xfrm>
            <a:custGeom>
              <a:avLst/>
              <a:gdLst/>
              <a:ahLst/>
              <a:cxnLst/>
              <a:rect l="l" t="t" r="r" b="b"/>
              <a:pathLst>
                <a:path w="73570" h="61197" extrusionOk="0">
                  <a:moveTo>
                    <a:pt x="68" y="25653"/>
                  </a:moveTo>
                  <a:lnTo>
                    <a:pt x="29599" y="38387"/>
                  </a:lnTo>
                  <a:lnTo>
                    <a:pt x="24994" y="49360"/>
                  </a:lnTo>
                  <a:cubicBezTo>
                    <a:pt x="19507" y="62365"/>
                    <a:pt x="58590" y="70425"/>
                    <a:pt x="70917" y="41842"/>
                  </a:cubicBezTo>
                  <a:cubicBezTo>
                    <a:pt x="83245" y="13258"/>
                    <a:pt x="48835" y="-6791"/>
                    <a:pt x="44975" y="2150"/>
                  </a:cubicBezTo>
                  <a:lnTo>
                    <a:pt x="40166" y="13258"/>
                  </a:lnTo>
                  <a:lnTo>
                    <a:pt x="9347" y="253"/>
                  </a:lnTo>
                  <a:lnTo>
                    <a:pt x="0" y="25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39;p36">
              <a:extLst>
                <a:ext uri="{FF2B5EF4-FFF2-40B4-BE49-F238E27FC236}">
                  <a16:creationId xmlns:a16="http://schemas.microsoft.com/office/drawing/2014/main" id="{010F4718-235D-A4E9-48AF-71EEDD020866}"/>
                </a:ext>
              </a:extLst>
            </p:cNvPr>
            <p:cNvSpPr/>
            <p:nvPr/>
          </p:nvSpPr>
          <p:spPr>
            <a:xfrm>
              <a:off x="3691897" y="1100132"/>
              <a:ext cx="87554" cy="75200"/>
            </a:xfrm>
            <a:custGeom>
              <a:avLst/>
              <a:gdLst/>
              <a:ahLst/>
              <a:cxnLst/>
              <a:rect l="l" t="t" r="r" b="b"/>
              <a:pathLst>
                <a:path w="87554" h="75200" extrusionOk="0">
                  <a:moveTo>
                    <a:pt x="15807" y="28939"/>
                  </a:moveTo>
                  <a:lnTo>
                    <a:pt x="39242" y="39099"/>
                  </a:lnTo>
                  <a:cubicBezTo>
                    <a:pt x="42764" y="40589"/>
                    <a:pt x="44390" y="44653"/>
                    <a:pt x="42900" y="48175"/>
                  </a:cubicBezTo>
                  <a:lnTo>
                    <a:pt x="38294" y="59216"/>
                  </a:lnTo>
                  <a:cubicBezTo>
                    <a:pt x="38633" y="58809"/>
                    <a:pt x="38497" y="58741"/>
                    <a:pt x="38835" y="59012"/>
                  </a:cubicBezTo>
                  <a:cubicBezTo>
                    <a:pt x="39648" y="59622"/>
                    <a:pt x="40868" y="60164"/>
                    <a:pt x="42290" y="60570"/>
                  </a:cubicBezTo>
                  <a:cubicBezTo>
                    <a:pt x="44186" y="61112"/>
                    <a:pt x="46421" y="61383"/>
                    <a:pt x="48725" y="61383"/>
                  </a:cubicBezTo>
                  <a:cubicBezTo>
                    <a:pt x="56920" y="61247"/>
                    <a:pt x="66674" y="57184"/>
                    <a:pt x="71415" y="46211"/>
                  </a:cubicBezTo>
                  <a:cubicBezTo>
                    <a:pt x="76224" y="35103"/>
                    <a:pt x="71821" y="25620"/>
                    <a:pt x="65861" y="19863"/>
                  </a:cubicBezTo>
                  <a:cubicBezTo>
                    <a:pt x="64100" y="18169"/>
                    <a:pt x="62339" y="16814"/>
                    <a:pt x="60646" y="15866"/>
                  </a:cubicBezTo>
                  <a:cubicBezTo>
                    <a:pt x="59426" y="15189"/>
                    <a:pt x="58275" y="14647"/>
                    <a:pt x="57259" y="14376"/>
                  </a:cubicBezTo>
                  <a:lnTo>
                    <a:pt x="53466" y="23181"/>
                  </a:lnTo>
                  <a:cubicBezTo>
                    <a:pt x="51976" y="26704"/>
                    <a:pt x="47844" y="28329"/>
                    <a:pt x="44322" y="26839"/>
                  </a:cubicBezTo>
                  <a:lnTo>
                    <a:pt x="20276" y="16679"/>
                  </a:lnTo>
                  <a:lnTo>
                    <a:pt x="15739" y="29074"/>
                  </a:lnTo>
                  <a:lnTo>
                    <a:pt x="15739" y="29074"/>
                  </a:lnTo>
                  <a:close/>
                  <a:moveTo>
                    <a:pt x="27389" y="49123"/>
                  </a:moveTo>
                  <a:lnTo>
                    <a:pt x="4224" y="39099"/>
                  </a:lnTo>
                  <a:cubicBezTo>
                    <a:pt x="837" y="37676"/>
                    <a:pt x="-856" y="33816"/>
                    <a:pt x="431" y="30294"/>
                  </a:cubicBezTo>
                  <a:lnTo>
                    <a:pt x="9914" y="4555"/>
                  </a:lnTo>
                  <a:cubicBezTo>
                    <a:pt x="11404" y="1033"/>
                    <a:pt x="15468" y="-661"/>
                    <a:pt x="19058" y="829"/>
                  </a:cubicBezTo>
                  <a:lnTo>
                    <a:pt x="43509" y="11193"/>
                  </a:lnTo>
                  <a:lnTo>
                    <a:pt x="45541" y="6384"/>
                  </a:lnTo>
                  <a:cubicBezTo>
                    <a:pt x="47844" y="1033"/>
                    <a:pt x="52924" y="-864"/>
                    <a:pt x="59155" y="355"/>
                  </a:cubicBezTo>
                  <a:lnTo>
                    <a:pt x="59223" y="355"/>
                  </a:lnTo>
                  <a:cubicBezTo>
                    <a:pt x="61797" y="897"/>
                    <a:pt x="64710" y="1981"/>
                    <a:pt x="67622" y="3674"/>
                  </a:cubicBezTo>
                  <a:cubicBezTo>
                    <a:pt x="70331" y="5232"/>
                    <a:pt x="73109" y="7332"/>
                    <a:pt x="75615" y="9770"/>
                  </a:cubicBezTo>
                  <a:cubicBezTo>
                    <a:pt x="84962" y="18914"/>
                    <a:pt x="91939" y="33951"/>
                    <a:pt x="84285" y="51629"/>
                  </a:cubicBezTo>
                  <a:cubicBezTo>
                    <a:pt x="76901" y="68698"/>
                    <a:pt x="61729" y="75065"/>
                    <a:pt x="48995" y="75201"/>
                  </a:cubicBezTo>
                  <a:cubicBezTo>
                    <a:pt x="45270" y="75201"/>
                    <a:pt x="41680" y="74794"/>
                    <a:pt x="38633" y="73914"/>
                  </a:cubicBezTo>
                  <a:cubicBezTo>
                    <a:pt x="35449" y="73033"/>
                    <a:pt x="32604" y="71611"/>
                    <a:pt x="30301" y="69850"/>
                  </a:cubicBezTo>
                  <a:lnTo>
                    <a:pt x="29827" y="69511"/>
                  </a:lnTo>
                  <a:cubicBezTo>
                    <a:pt x="24883" y="65447"/>
                    <a:pt x="22850" y="59893"/>
                    <a:pt x="25492" y="53661"/>
                  </a:cubicBezTo>
                  <a:lnTo>
                    <a:pt x="27457" y="490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40;p36">
              <a:extLst>
                <a:ext uri="{FF2B5EF4-FFF2-40B4-BE49-F238E27FC236}">
                  <a16:creationId xmlns:a16="http://schemas.microsoft.com/office/drawing/2014/main" id="{0A143DEA-ADF3-FE54-7C96-D5BB2E60A13B}"/>
                </a:ext>
              </a:extLst>
            </p:cNvPr>
            <p:cNvSpPr/>
            <p:nvPr/>
          </p:nvSpPr>
          <p:spPr>
            <a:xfrm>
              <a:off x="3602581" y="1292664"/>
              <a:ext cx="73566" cy="61197"/>
            </a:xfrm>
            <a:custGeom>
              <a:avLst/>
              <a:gdLst/>
              <a:ahLst/>
              <a:cxnLst/>
              <a:rect l="l" t="t" r="r" b="b"/>
              <a:pathLst>
                <a:path w="73566" h="61197" extrusionOk="0">
                  <a:moveTo>
                    <a:pt x="68" y="25653"/>
                  </a:moveTo>
                  <a:lnTo>
                    <a:pt x="29599" y="38387"/>
                  </a:lnTo>
                  <a:lnTo>
                    <a:pt x="24993" y="49360"/>
                  </a:lnTo>
                  <a:cubicBezTo>
                    <a:pt x="19507" y="62365"/>
                    <a:pt x="58590" y="70425"/>
                    <a:pt x="70917" y="41842"/>
                  </a:cubicBezTo>
                  <a:cubicBezTo>
                    <a:pt x="83244" y="13258"/>
                    <a:pt x="48768" y="-6791"/>
                    <a:pt x="44975" y="2150"/>
                  </a:cubicBezTo>
                  <a:lnTo>
                    <a:pt x="40165" y="13326"/>
                  </a:lnTo>
                  <a:lnTo>
                    <a:pt x="9347" y="321"/>
                  </a:lnTo>
                  <a:lnTo>
                    <a:pt x="0" y="257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41;p36">
              <a:extLst>
                <a:ext uri="{FF2B5EF4-FFF2-40B4-BE49-F238E27FC236}">
                  <a16:creationId xmlns:a16="http://schemas.microsoft.com/office/drawing/2014/main" id="{8085283F-7C81-5DC5-5320-217AFD1EEEE3}"/>
                </a:ext>
              </a:extLst>
            </p:cNvPr>
            <p:cNvSpPr/>
            <p:nvPr/>
          </p:nvSpPr>
          <p:spPr>
            <a:xfrm>
              <a:off x="3595648" y="1285586"/>
              <a:ext cx="87634" cy="75132"/>
            </a:xfrm>
            <a:custGeom>
              <a:avLst/>
              <a:gdLst/>
              <a:ahLst/>
              <a:cxnLst/>
              <a:rect l="l" t="t" r="r" b="b"/>
              <a:pathLst>
                <a:path w="87634" h="75132" extrusionOk="0">
                  <a:moveTo>
                    <a:pt x="15806" y="28939"/>
                  </a:moveTo>
                  <a:lnTo>
                    <a:pt x="39310" y="39031"/>
                  </a:lnTo>
                  <a:cubicBezTo>
                    <a:pt x="42832" y="40521"/>
                    <a:pt x="44457" y="44585"/>
                    <a:pt x="42967" y="48107"/>
                  </a:cubicBezTo>
                  <a:lnTo>
                    <a:pt x="38362" y="59148"/>
                  </a:lnTo>
                  <a:lnTo>
                    <a:pt x="38430" y="59148"/>
                  </a:lnTo>
                  <a:cubicBezTo>
                    <a:pt x="38430" y="59148"/>
                    <a:pt x="38632" y="58741"/>
                    <a:pt x="38700" y="58741"/>
                  </a:cubicBezTo>
                  <a:cubicBezTo>
                    <a:pt x="39513" y="59419"/>
                    <a:pt x="40800" y="60028"/>
                    <a:pt x="42358" y="60435"/>
                  </a:cubicBezTo>
                  <a:cubicBezTo>
                    <a:pt x="44255" y="60977"/>
                    <a:pt x="46490" y="61247"/>
                    <a:pt x="48792" y="61247"/>
                  </a:cubicBezTo>
                  <a:cubicBezTo>
                    <a:pt x="56989" y="61112"/>
                    <a:pt x="66742" y="57048"/>
                    <a:pt x="71484" y="46075"/>
                  </a:cubicBezTo>
                  <a:cubicBezTo>
                    <a:pt x="76292" y="34967"/>
                    <a:pt x="71890" y="25484"/>
                    <a:pt x="65929" y="19727"/>
                  </a:cubicBezTo>
                  <a:cubicBezTo>
                    <a:pt x="64236" y="18034"/>
                    <a:pt x="62407" y="16679"/>
                    <a:pt x="60713" y="15731"/>
                  </a:cubicBezTo>
                  <a:cubicBezTo>
                    <a:pt x="59495" y="15054"/>
                    <a:pt x="58343" y="14512"/>
                    <a:pt x="57327" y="14241"/>
                  </a:cubicBezTo>
                  <a:lnTo>
                    <a:pt x="53534" y="23046"/>
                  </a:lnTo>
                  <a:cubicBezTo>
                    <a:pt x="52043" y="26568"/>
                    <a:pt x="47912" y="28194"/>
                    <a:pt x="44390" y="26703"/>
                  </a:cubicBezTo>
                  <a:lnTo>
                    <a:pt x="20345" y="16543"/>
                  </a:lnTo>
                  <a:lnTo>
                    <a:pt x="15806" y="28939"/>
                  </a:lnTo>
                  <a:lnTo>
                    <a:pt x="15806" y="28939"/>
                  </a:lnTo>
                  <a:close/>
                  <a:moveTo>
                    <a:pt x="27389" y="49123"/>
                  </a:moveTo>
                  <a:lnTo>
                    <a:pt x="4224" y="39099"/>
                  </a:lnTo>
                  <a:cubicBezTo>
                    <a:pt x="837" y="37676"/>
                    <a:pt x="-856" y="33816"/>
                    <a:pt x="431" y="30294"/>
                  </a:cubicBezTo>
                  <a:lnTo>
                    <a:pt x="9913" y="4555"/>
                  </a:lnTo>
                  <a:cubicBezTo>
                    <a:pt x="11403" y="1033"/>
                    <a:pt x="15468" y="-661"/>
                    <a:pt x="19057" y="829"/>
                  </a:cubicBezTo>
                  <a:lnTo>
                    <a:pt x="43510" y="11193"/>
                  </a:lnTo>
                  <a:lnTo>
                    <a:pt x="45609" y="6383"/>
                  </a:lnTo>
                  <a:cubicBezTo>
                    <a:pt x="47912" y="1033"/>
                    <a:pt x="53059" y="-864"/>
                    <a:pt x="59291" y="355"/>
                  </a:cubicBezTo>
                  <a:cubicBezTo>
                    <a:pt x="61933" y="829"/>
                    <a:pt x="64777" y="1981"/>
                    <a:pt x="67690" y="3607"/>
                  </a:cubicBezTo>
                  <a:cubicBezTo>
                    <a:pt x="70400" y="5164"/>
                    <a:pt x="73177" y="7196"/>
                    <a:pt x="75683" y="9703"/>
                  </a:cubicBezTo>
                  <a:cubicBezTo>
                    <a:pt x="85097" y="18847"/>
                    <a:pt x="92006" y="33816"/>
                    <a:pt x="84352" y="51562"/>
                  </a:cubicBezTo>
                  <a:cubicBezTo>
                    <a:pt x="76970" y="68630"/>
                    <a:pt x="61797" y="74997"/>
                    <a:pt x="49063" y="75133"/>
                  </a:cubicBezTo>
                  <a:cubicBezTo>
                    <a:pt x="45338" y="75133"/>
                    <a:pt x="41749" y="74727"/>
                    <a:pt x="38700" y="73846"/>
                  </a:cubicBezTo>
                  <a:cubicBezTo>
                    <a:pt x="35313" y="72898"/>
                    <a:pt x="32266" y="71340"/>
                    <a:pt x="29963" y="69443"/>
                  </a:cubicBezTo>
                  <a:cubicBezTo>
                    <a:pt x="25018" y="65379"/>
                    <a:pt x="22986" y="59825"/>
                    <a:pt x="25560" y="53594"/>
                  </a:cubicBezTo>
                  <a:lnTo>
                    <a:pt x="27457" y="48988"/>
                  </a:lnTo>
                  <a:lnTo>
                    <a:pt x="27457" y="48988"/>
                  </a:lnTo>
                  <a:close/>
                  <a:moveTo>
                    <a:pt x="38362" y="59148"/>
                  </a:moveTo>
                  <a:lnTo>
                    <a:pt x="38430" y="59148"/>
                  </a:lnTo>
                  <a:cubicBezTo>
                    <a:pt x="38430" y="59148"/>
                    <a:pt x="38362" y="59216"/>
                    <a:pt x="38362" y="59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42;p36">
              <a:extLst>
                <a:ext uri="{FF2B5EF4-FFF2-40B4-BE49-F238E27FC236}">
                  <a16:creationId xmlns:a16="http://schemas.microsoft.com/office/drawing/2014/main" id="{E41E1B50-84D4-A829-8CCE-828ABF2557B3}"/>
                </a:ext>
              </a:extLst>
            </p:cNvPr>
            <p:cNvSpPr/>
            <p:nvPr/>
          </p:nvSpPr>
          <p:spPr>
            <a:xfrm>
              <a:off x="2615657" y="1823307"/>
              <a:ext cx="866276" cy="1078584"/>
            </a:xfrm>
            <a:custGeom>
              <a:avLst/>
              <a:gdLst/>
              <a:ahLst/>
              <a:cxnLst/>
              <a:rect l="l" t="t" r="r" b="b"/>
              <a:pathLst>
                <a:path w="866276" h="1078584" extrusionOk="0">
                  <a:moveTo>
                    <a:pt x="313383" y="1051590"/>
                  </a:moveTo>
                  <a:cubicBezTo>
                    <a:pt x="313383" y="1051590"/>
                    <a:pt x="-6995" y="969903"/>
                    <a:pt x="117" y="756476"/>
                  </a:cubicBezTo>
                  <a:cubicBezTo>
                    <a:pt x="7229" y="543048"/>
                    <a:pt x="182048" y="484527"/>
                    <a:pt x="253779" y="384078"/>
                  </a:cubicBezTo>
                  <a:cubicBezTo>
                    <a:pt x="325508" y="283629"/>
                    <a:pt x="310607" y="97701"/>
                    <a:pt x="435101" y="21975"/>
                  </a:cubicBezTo>
                  <a:cubicBezTo>
                    <a:pt x="533584" y="-37968"/>
                    <a:pt x="830663" y="24414"/>
                    <a:pt x="863311" y="212916"/>
                  </a:cubicBezTo>
                  <a:cubicBezTo>
                    <a:pt x="874351" y="276450"/>
                    <a:pt x="855995" y="363487"/>
                    <a:pt x="783994" y="448221"/>
                  </a:cubicBezTo>
                  <a:cubicBezTo>
                    <a:pt x="704815" y="539052"/>
                    <a:pt x="699599" y="609698"/>
                    <a:pt x="729876" y="692874"/>
                  </a:cubicBezTo>
                  <a:cubicBezTo>
                    <a:pt x="760153" y="776051"/>
                    <a:pt x="724118" y="1186515"/>
                    <a:pt x="313316" y="10515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43;p36">
              <a:extLst>
                <a:ext uri="{FF2B5EF4-FFF2-40B4-BE49-F238E27FC236}">
                  <a16:creationId xmlns:a16="http://schemas.microsoft.com/office/drawing/2014/main" id="{5ED75A55-1EDA-E292-46A3-939898A55E2D}"/>
                </a:ext>
              </a:extLst>
            </p:cNvPr>
            <p:cNvSpPr/>
            <p:nvPr/>
          </p:nvSpPr>
          <p:spPr>
            <a:xfrm>
              <a:off x="2615657" y="2214023"/>
              <a:ext cx="824973" cy="687936"/>
            </a:xfrm>
            <a:custGeom>
              <a:avLst/>
              <a:gdLst/>
              <a:ahLst/>
              <a:cxnLst/>
              <a:rect l="l" t="t" r="r" b="b"/>
              <a:pathLst>
                <a:path w="824973" h="687936" extrusionOk="0">
                  <a:moveTo>
                    <a:pt x="313383" y="660874"/>
                  </a:moveTo>
                  <a:cubicBezTo>
                    <a:pt x="313383" y="660874"/>
                    <a:pt x="-6995" y="579188"/>
                    <a:pt x="117" y="365760"/>
                  </a:cubicBezTo>
                  <a:cubicBezTo>
                    <a:pt x="3301" y="271205"/>
                    <a:pt x="39335" y="207061"/>
                    <a:pt x="84851" y="156193"/>
                  </a:cubicBezTo>
                  <a:cubicBezTo>
                    <a:pt x="19354" y="278723"/>
                    <a:pt x="23350" y="455168"/>
                    <a:pt x="298956" y="540512"/>
                  </a:cubicBezTo>
                  <a:cubicBezTo>
                    <a:pt x="594883" y="632155"/>
                    <a:pt x="690320" y="487071"/>
                    <a:pt x="696077" y="299991"/>
                  </a:cubicBezTo>
                  <a:cubicBezTo>
                    <a:pt x="701767" y="114808"/>
                    <a:pt x="735498" y="53103"/>
                    <a:pt x="824973" y="0"/>
                  </a:cubicBezTo>
                  <a:cubicBezTo>
                    <a:pt x="813933" y="19101"/>
                    <a:pt x="800386" y="38405"/>
                    <a:pt x="784062" y="57573"/>
                  </a:cubicBezTo>
                  <a:cubicBezTo>
                    <a:pt x="704882" y="148404"/>
                    <a:pt x="699667" y="219050"/>
                    <a:pt x="729943" y="302226"/>
                  </a:cubicBezTo>
                  <a:cubicBezTo>
                    <a:pt x="760221" y="385403"/>
                    <a:pt x="724186" y="795867"/>
                    <a:pt x="313383" y="660942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244;p36">
              <a:extLst>
                <a:ext uri="{FF2B5EF4-FFF2-40B4-BE49-F238E27FC236}">
                  <a16:creationId xmlns:a16="http://schemas.microsoft.com/office/drawing/2014/main" id="{516C736F-F603-A717-088F-D152B935A45D}"/>
                </a:ext>
              </a:extLst>
            </p:cNvPr>
            <p:cNvSpPr/>
            <p:nvPr/>
          </p:nvSpPr>
          <p:spPr>
            <a:xfrm>
              <a:off x="2608742" y="1816394"/>
              <a:ext cx="880197" cy="1092497"/>
            </a:xfrm>
            <a:custGeom>
              <a:avLst/>
              <a:gdLst/>
              <a:ahLst/>
              <a:cxnLst/>
              <a:rect l="l" t="t" r="r" b="b"/>
              <a:pathLst>
                <a:path w="880197" h="1092497" extrusionOk="0">
                  <a:moveTo>
                    <a:pt x="317995" y="1065141"/>
                  </a:moveTo>
                  <a:cubicBezTo>
                    <a:pt x="303704" y="1061416"/>
                    <a:pt x="-7057" y="977494"/>
                    <a:pt x="122" y="763187"/>
                  </a:cubicBezTo>
                  <a:cubicBezTo>
                    <a:pt x="5202" y="611464"/>
                    <a:pt x="92714" y="536889"/>
                    <a:pt x="169998" y="471120"/>
                  </a:cubicBezTo>
                  <a:cubicBezTo>
                    <a:pt x="202849" y="443147"/>
                    <a:pt x="233802" y="416730"/>
                    <a:pt x="255071" y="386995"/>
                  </a:cubicBezTo>
                  <a:cubicBezTo>
                    <a:pt x="282571" y="348455"/>
                    <a:pt x="297202" y="296233"/>
                    <a:pt x="312238" y="242723"/>
                  </a:cubicBezTo>
                  <a:cubicBezTo>
                    <a:pt x="335945" y="158125"/>
                    <a:pt x="360600" y="70342"/>
                    <a:pt x="438425" y="22996"/>
                  </a:cubicBezTo>
                  <a:cubicBezTo>
                    <a:pt x="453123" y="14056"/>
                    <a:pt x="471885" y="7689"/>
                    <a:pt x="493357" y="3963"/>
                  </a:cubicBezTo>
                  <a:cubicBezTo>
                    <a:pt x="547273" y="-5384"/>
                    <a:pt x="618935" y="1796"/>
                    <a:pt x="685788" y="25570"/>
                  </a:cubicBezTo>
                  <a:cubicBezTo>
                    <a:pt x="752911" y="49480"/>
                    <a:pt x="815362" y="90256"/>
                    <a:pt x="850515" y="148100"/>
                  </a:cubicBezTo>
                  <a:cubicBezTo>
                    <a:pt x="863452" y="169368"/>
                    <a:pt x="872664" y="192872"/>
                    <a:pt x="877134" y="218678"/>
                  </a:cubicBezTo>
                  <a:cubicBezTo>
                    <a:pt x="883230" y="253764"/>
                    <a:pt x="880656" y="295759"/>
                    <a:pt x="865551" y="340463"/>
                  </a:cubicBezTo>
                  <a:cubicBezTo>
                    <a:pt x="852547" y="379003"/>
                    <a:pt x="830263" y="419643"/>
                    <a:pt x="796260" y="459741"/>
                  </a:cubicBezTo>
                  <a:lnTo>
                    <a:pt x="796057" y="459944"/>
                  </a:lnTo>
                  <a:cubicBezTo>
                    <a:pt x="757449" y="504310"/>
                    <a:pt x="736858" y="543527"/>
                    <a:pt x="729679" y="581661"/>
                  </a:cubicBezTo>
                  <a:cubicBezTo>
                    <a:pt x="722499" y="619727"/>
                    <a:pt x="728595" y="657048"/>
                    <a:pt x="743361" y="697485"/>
                  </a:cubicBezTo>
                  <a:cubicBezTo>
                    <a:pt x="755485" y="730742"/>
                    <a:pt x="757449" y="814325"/>
                    <a:pt x="730762" y="895605"/>
                  </a:cubicBezTo>
                  <a:cubicBezTo>
                    <a:pt x="718503" y="932994"/>
                    <a:pt x="700147" y="970044"/>
                    <a:pt x="673934" y="1001811"/>
                  </a:cubicBezTo>
                  <a:cubicBezTo>
                    <a:pt x="647654" y="1033713"/>
                    <a:pt x="613448" y="1060197"/>
                    <a:pt x="569557" y="1076114"/>
                  </a:cubicBezTo>
                  <a:cubicBezTo>
                    <a:pt x="506972" y="1098941"/>
                    <a:pt x="424811" y="1100227"/>
                    <a:pt x="318063" y="1065141"/>
                  </a:cubicBezTo>
                  <a:lnTo>
                    <a:pt x="317928" y="1065141"/>
                  </a:lnTo>
                  <a:close/>
                  <a:moveTo>
                    <a:pt x="14008" y="763661"/>
                  </a:moveTo>
                  <a:cubicBezTo>
                    <a:pt x="7235" y="966928"/>
                    <a:pt x="307564" y="1047937"/>
                    <a:pt x="321518" y="1051595"/>
                  </a:cubicBezTo>
                  <a:lnTo>
                    <a:pt x="322466" y="1051866"/>
                  </a:lnTo>
                  <a:cubicBezTo>
                    <a:pt x="426030" y="1085868"/>
                    <a:pt x="505075" y="1084784"/>
                    <a:pt x="564883" y="1063042"/>
                  </a:cubicBezTo>
                  <a:cubicBezTo>
                    <a:pt x="606201" y="1048005"/>
                    <a:pt x="638374" y="1023012"/>
                    <a:pt x="663232" y="992938"/>
                  </a:cubicBezTo>
                  <a:cubicBezTo>
                    <a:pt x="688158" y="962661"/>
                    <a:pt x="705701" y="927169"/>
                    <a:pt x="717486" y="891270"/>
                  </a:cubicBezTo>
                  <a:cubicBezTo>
                    <a:pt x="743225" y="812970"/>
                    <a:pt x="741668" y="733452"/>
                    <a:pt x="730288" y="702227"/>
                  </a:cubicBezTo>
                  <a:cubicBezTo>
                    <a:pt x="714709" y="659487"/>
                    <a:pt x="708343" y="619863"/>
                    <a:pt x="715997" y="579087"/>
                  </a:cubicBezTo>
                  <a:cubicBezTo>
                    <a:pt x="723650" y="538515"/>
                    <a:pt x="745189" y="497130"/>
                    <a:pt x="785559" y="450800"/>
                  </a:cubicBezTo>
                  <a:lnTo>
                    <a:pt x="785694" y="450665"/>
                  </a:lnTo>
                  <a:cubicBezTo>
                    <a:pt x="818477" y="411989"/>
                    <a:pt x="839949" y="372974"/>
                    <a:pt x="852412" y="335992"/>
                  </a:cubicBezTo>
                  <a:cubicBezTo>
                    <a:pt x="866703" y="293591"/>
                    <a:pt x="869142" y="253967"/>
                    <a:pt x="863452" y="220981"/>
                  </a:cubicBezTo>
                  <a:cubicBezTo>
                    <a:pt x="859321" y="197003"/>
                    <a:pt x="850650" y="175126"/>
                    <a:pt x="838662" y="155347"/>
                  </a:cubicBezTo>
                  <a:cubicBezTo>
                    <a:pt x="805269" y="100483"/>
                    <a:pt x="745528" y="61605"/>
                    <a:pt x="681182" y="38711"/>
                  </a:cubicBezTo>
                  <a:cubicBezTo>
                    <a:pt x="616564" y="15681"/>
                    <a:pt x="547544" y="8773"/>
                    <a:pt x="495795" y="17713"/>
                  </a:cubicBezTo>
                  <a:cubicBezTo>
                    <a:pt x="476017" y="21100"/>
                    <a:pt x="458949" y="26857"/>
                    <a:pt x="445808" y="34850"/>
                  </a:cubicBezTo>
                  <a:cubicBezTo>
                    <a:pt x="372656" y="79351"/>
                    <a:pt x="348814" y="164424"/>
                    <a:pt x="325785" y="246449"/>
                  </a:cubicBezTo>
                  <a:cubicBezTo>
                    <a:pt x="310409" y="301110"/>
                    <a:pt x="295440" y="354551"/>
                    <a:pt x="266518" y="395056"/>
                  </a:cubicBezTo>
                  <a:cubicBezTo>
                    <a:pt x="244234" y="426281"/>
                    <a:pt x="212670" y="453171"/>
                    <a:pt x="179142" y="481687"/>
                  </a:cubicBezTo>
                  <a:cubicBezTo>
                    <a:pt x="104094" y="545627"/>
                    <a:pt x="19020" y="618034"/>
                    <a:pt x="14144" y="7635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245;p36">
              <a:extLst>
                <a:ext uri="{FF2B5EF4-FFF2-40B4-BE49-F238E27FC236}">
                  <a16:creationId xmlns:a16="http://schemas.microsoft.com/office/drawing/2014/main" id="{51B7DB4B-3366-28D1-00BD-0BB03950493C}"/>
                </a:ext>
              </a:extLst>
            </p:cNvPr>
            <p:cNvSpPr/>
            <p:nvPr/>
          </p:nvSpPr>
          <p:spPr>
            <a:xfrm>
              <a:off x="2867810" y="2500535"/>
              <a:ext cx="231308" cy="149352"/>
            </a:xfrm>
            <a:custGeom>
              <a:avLst/>
              <a:gdLst/>
              <a:ahLst/>
              <a:cxnLst/>
              <a:rect l="l" t="t" r="r" b="b"/>
              <a:pathLst>
                <a:path w="231308" h="149352" extrusionOk="0">
                  <a:moveTo>
                    <a:pt x="0" y="55406"/>
                  </a:moveTo>
                  <a:lnTo>
                    <a:pt x="23909" y="0"/>
                  </a:lnTo>
                  <a:lnTo>
                    <a:pt x="231309" y="89611"/>
                  </a:lnTo>
                  <a:lnTo>
                    <a:pt x="205503" y="149352"/>
                  </a:lnTo>
                  <a:lnTo>
                    <a:pt x="0" y="55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246;p36">
              <a:extLst>
                <a:ext uri="{FF2B5EF4-FFF2-40B4-BE49-F238E27FC236}">
                  <a16:creationId xmlns:a16="http://schemas.microsoft.com/office/drawing/2014/main" id="{6D33C4A6-E0A2-7BCB-4FCD-B5E9000EC5E8}"/>
                </a:ext>
              </a:extLst>
            </p:cNvPr>
            <p:cNvSpPr/>
            <p:nvPr/>
          </p:nvSpPr>
          <p:spPr>
            <a:xfrm>
              <a:off x="2860731" y="2493616"/>
              <a:ext cx="245308" cy="163258"/>
            </a:xfrm>
            <a:custGeom>
              <a:avLst/>
              <a:gdLst/>
              <a:ahLst/>
              <a:cxnLst/>
              <a:rect l="l" t="t" r="r" b="b"/>
              <a:pathLst>
                <a:path w="245308" h="163258" extrusionOk="0">
                  <a:moveTo>
                    <a:pt x="780" y="59277"/>
                  </a:moveTo>
                  <a:lnTo>
                    <a:pt x="24555" y="4210"/>
                  </a:lnTo>
                  <a:cubicBezTo>
                    <a:pt x="26044" y="688"/>
                    <a:pt x="30176" y="-938"/>
                    <a:pt x="33698" y="552"/>
                  </a:cubicBezTo>
                  <a:lnTo>
                    <a:pt x="241098" y="90164"/>
                  </a:lnTo>
                  <a:cubicBezTo>
                    <a:pt x="244620" y="91654"/>
                    <a:pt x="246246" y="95785"/>
                    <a:pt x="244756" y="99308"/>
                  </a:cubicBezTo>
                  <a:lnTo>
                    <a:pt x="218949" y="159049"/>
                  </a:lnTo>
                  <a:cubicBezTo>
                    <a:pt x="217459" y="162571"/>
                    <a:pt x="213327" y="164196"/>
                    <a:pt x="209805" y="162706"/>
                  </a:cubicBezTo>
                  <a:lnTo>
                    <a:pt x="4099" y="68692"/>
                  </a:lnTo>
                  <a:cubicBezTo>
                    <a:pt x="577" y="67067"/>
                    <a:pt x="-981" y="62935"/>
                    <a:pt x="644" y="59480"/>
                  </a:cubicBezTo>
                  <a:lnTo>
                    <a:pt x="644" y="59345"/>
                  </a:lnTo>
                  <a:lnTo>
                    <a:pt x="712" y="59345"/>
                  </a:lnTo>
                  <a:close/>
                  <a:moveTo>
                    <a:pt x="34647" y="16131"/>
                  </a:moveTo>
                  <a:lnTo>
                    <a:pt x="16223" y="58871"/>
                  </a:lnTo>
                  <a:lnTo>
                    <a:pt x="209060" y="146992"/>
                  </a:lnTo>
                  <a:lnTo>
                    <a:pt x="229245" y="100188"/>
                  </a:lnTo>
                  <a:lnTo>
                    <a:pt x="34647" y="161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47;p36">
              <a:extLst>
                <a:ext uri="{FF2B5EF4-FFF2-40B4-BE49-F238E27FC236}">
                  <a16:creationId xmlns:a16="http://schemas.microsoft.com/office/drawing/2014/main" id="{41D4141B-2682-2E73-2CC8-7AF6791534BE}"/>
                </a:ext>
              </a:extLst>
            </p:cNvPr>
            <p:cNvSpPr/>
            <p:nvPr/>
          </p:nvSpPr>
          <p:spPr>
            <a:xfrm>
              <a:off x="3129599" y="1010702"/>
              <a:ext cx="593745" cy="1122107"/>
            </a:xfrm>
            <a:custGeom>
              <a:avLst/>
              <a:gdLst/>
              <a:ahLst/>
              <a:cxnLst/>
              <a:rect l="l" t="t" r="r" b="b"/>
              <a:pathLst>
                <a:path w="593745" h="1122107" extrusionOk="0">
                  <a:moveTo>
                    <a:pt x="0" y="1079368"/>
                  </a:moveTo>
                  <a:cubicBezTo>
                    <a:pt x="117721" y="817782"/>
                    <a:pt x="221759" y="559515"/>
                    <a:pt x="339547" y="297928"/>
                  </a:cubicBezTo>
                  <a:cubicBezTo>
                    <a:pt x="339547" y="297928"/>
                    <a:pt x="316112" y="285872"/>
                    <a:pt x="319092" y="273003"/>
                  </a:cubicBezTo>
                  <a:cubicBezTo>
                    <a:pt x="322072" y="260133"/>
                    <a:pt x="413039" y="13990"/>
                    <a:pt x="415679" y="9317"/>
                  </a:cubicBezTo>
                  <a:cubicBezTo>
                    <a:pt x="421776" y="-4772"/>
                    <a:pt x="464312" y="12906"/>
                    <a:pt x="464312" y="12906"/>
                  </a:cubicBezTo>
                  <a:cubicBezTo>
                    <a:pt x="504681" y="-16016"/>
                    <a:pt x="547963" y="6404"/>
                    <a:pt x="557174" y="53005"/>
                  </a:cubicBezTo>
                  <a:cubicBezTo>
                    <a:pt x="557174" y="53005"/>
                    <a:pt x="599237" y="71834"/>
                    <a:pt x="593141" y="85923"/>
                  </a:cubicBezTo>
                  <a:cubicBezTo>
                    <a:pt x="591584" y="91071"/>
                    <a:pt x="474676" y="325970"/>
                    <a:pt x="467360" y="337010"/>
                  </a:cubicBezTo>
                  <a:cubicBezTo>
                    <a:pt x="460045" y="348051"/>
                    <a:pt x="434239" y="341413"/>
                    <a:pt x="434239" y="341413"/>
                  </a:cubicBezTo>
                  <a:cubicBezTo>
                    <a:pt x="324443" y="606521"/>
                    <a:pt x="208755" y="857067"/>
                    <a:pt x="98959" y="1122108"/>
                  </a:cubicBezTo>
                  <a:cubicBezTo>
                    <a:pt x="65770" y="1106664"/>
                    <a:pt x="34070" y="1092982"/>
                    <a:pt x="68" y="1079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248;p36">
              <a:extLst>
                <a:ext uri="{FF2B5EF4-FFF2-40B4-BE49-F238E27FC236}">
                  <a16:creationId xmlns:a16="http://schemas.microsoft.com/office/drawing/2014/main" id="{1154819A-29D8-E9D8-CA97-1085641F6D06}"/>
                </a:ext>
              </a:extLst>
            </p:cNvPr>
            <p:cNvSpPr/>
            <p:nvPr/>
          </p:nvSpPr>
          <p:spPr>
            <a:xfrm>
              <a:off x="3122536" y="1003679"/>
              <a:ext cx="607587" cy="1136040"/>
            </a:xfrm>
            <a:custGeom>
              <a:avLst/>
              <a:gdLst/>
              <a:ahLst/>
              <a:cxnLst/>
              <a:rect l="l" t="t" r="r" b="b"/>
              <a:pathLst>
                <a:path w="607587" h="1136040" extrusionOk="0">
                  <a:moveTo>
                    <a:pt x="832" y="1083209"/>
                  </a:moveTo>
                  <a:cubicBezTo>
                    <a:pt x="59759" y="952281"/>
                    <a:pt x="115098" y="822639"/>
                    <a:pt x="170369" y="692997"/>
                  </a:cubicBezTo>
                  <a:cubicBezTo>
                    <a:pt x="225097" y="564711"/>
                    <a:pt x="279825" y="436424"/>
                    <a:pt x="337670" y="307662"/>
                  </a:cubicBezTo>
                  <a:cubicBezTo>
                    <a:pt x="329609" y="302311"/>
                    <a:pt x="316333" y="291203"/>
                    <a:pt x="319314" y="278402"/>
                  </a:cubicBezTo>
                  <a:cubicBezTo>
                    <a:pt x="320668" y="272577"/>
                    <a:pt x="338347" y="223538"/>
                    <a:pt x="358261" y="169215"/>
                  </a:cubicBezTo>
                  <a:cubicBezTo>
                    <a:pt x="383593" y="100060"/>
                    <a:pt x="412650" y="22031"/>
                    <a:pt x="416308" y="13564"/>
                  </a:cubicBezTo>
                  <a:cubicBezTo>
                    <a:pt x="423623" y="-3437"/>
                    <a:pt x="458912" y="7875"/>
                    <a:pt x="470359" y="12074"/>
                  </a:cubicBezTo>
                  <a:cubicBezTo>
                    <a:pt x="478961" y="6452"/>
                    <a:pt x="487699" y="2862"/>
                    <a:pt x="496301" y="1169"/>
                  </a:cubicBezTo>
                  <a:cubicBezTo>
                    <a:pt x="508425" y="-1202"/>
                    <a:pt x="520143" y="85"/>
                    <a:pt x="530642" y="4556"/>
                  </a:cubicBezTo>
                  <a:cubicBezTo>
                    <a:pt x="541073" y="8958"/>
                    <a:pt x="550285" y="16409"/>
                    <a:pt x="557396" y="26366"/>
                  </a:cubicBezTo>
                  <a:cubicBezTo>
                    <a:pt x="563222" y="34426"/>
                    <a:pt x="567624" y="44180"/>
                    <a:pt x="570266" y="55220"/>
                  </a:cubicBezTo>
                  <a:cubicBezTo>
                    <a:pt x="580968" y="60504"/>
                    <a:pt x="613954" y="78588"/>
                    <a:pt x="606503" y="95725"/>
                  </a:cubicBezTo>
                  <a:lnTo>
                    <a:pt x="606165" y="96334"/>
                  </a:lnTo>
                  <a:cubicBezTo>
                    <a:pt x="601152" y="107511"/>
                    <a:pt x="565389" y="179850"/>
                    <a:pt x="533283" y="244061"/>
                  </a:cubicBezTo>
                  <a:cubicBezTo>
                    <a:pt x="507206" y="296080"/>
                    <a:pt x="483432" y="342951"/>
                    <a:pt x="480113" y="347896"/>
                  </a:cubicBezTo>
                  <a:cubicBezTo>
                    <a:pt x="472797" y="358937"/>
                    <a:pt x="454781" y="357785"/>
                    <a:pt x="445434" y="356363"/>
                  </a:cubicBezTo>
                  <a:cubicBezTo>
                    <a:pt x="391111" y="487359"/>
                    <a:pt x="335502" y="614494"/>
                    <a:pt x="279893" y="741630"/>
                  </a:cubicBezTo>
                  <a:cubicBezTo>
                    <a:pt x="223471" y="870594"/>
                    <a:pt x="167117" y="999491"/>
                    <a:pt x="112321" y="1131706"/>
                  </a:cubicBezTo>
                  <a:cubicBezTo>
                    <a:pt x="110831" y="1135296"/>
                    <a:pt x="106767" y="1136989"/>
                    <a:pt x="103245" y="1135499"/>
                  </a:cubicBezTo>
                  <a:lnTo>
                    <a:pt x="102635" y="1135229"/>
                  </a:lnTo>
                  <a:cubicBezTo>
                    <a:pt x="86311" y="1127642"/>
                    <a:pt x="70258" y="1120395"/>
                    <a:pt x="54002" y="1113418"/>
                  </a:cubicBezTo>
                  <a:cubicBezTo>
                    <a:pt x="37950" y="1106442"/>
                    <a:pt x="21558" y="1099669"/>
                    <a:pt x="4422" y="1092827"/>
                  </a:cubicBezTo>
                  <a:cubicBezTo>
                    <a:pt x="832" y="1091405"/>
                    <a:pt x="-929" y="1087341"/>
                    <a:pt x="493" y="1083751"/>
                  </a:cubicBezTo>
                  <a:lnTo>
                    <a:pt x="764" y="1083142"/>
                  </a:lnTo>
                  <a:lnTo>
                    <a:pt x="764" y="1083142"/>
                  </a:lnTo>
                  <a:close/>
                  <a:moveTo>
                    <a:pt x="183169" y="698484"/>
                  </a:moveTo>
                  <a:cubicBezTo>
                    <a:pt x="128577" y="826432"/>
                    <a:pt x="74051" y="954313"/>
                    <a:pt x="16342" y="1082667"/>
                  </a:cubicBezTo>
                  <a:cubicBezTo>
                    <a:pt x="30837" y="1088560"/>
                    <a:pt x="45129" y="1094521"/>
                    <a:pt x="59488" y="1100684"/>
                  </a:cubicBezTo>
                  <a:cubicBezTo>
                    <a:pt x="73577" y="1106780"/>
                    <a:pt x="87733" y="1113080"/>
                    <a:pt x="102228" y="1119785"/>
                  </a:cubicBezTo>
                  <a:cubicBezTo>
                    <a:pt x="156347" y="989398"/>
                    <a:pt x="211686" y="862737"/>
                    <a:pt x="267091" y="736143"/>
                  </a:cubicBezTo>
                  <a:cubicBezTo>
                    <a:pt x="323514" y="607179"/>
                    <a:pt x="379867" y="478215"/>
                    <a:pt x="434663" y="346000"/>
                  </a:cubicBezTo>
                  <a:cubicBezTo>
                    <a:pt x="435883" y="342748"/>
                    <a:pt x="439337" y="340852"/>
                    <a:pt x="442792" y="341665"/>
                  </a:cubicBezTo>
                  <a:cubicBezTo>
                    <a:pt x="442792" y="341665"/>
                    <a:pt x="463992" y="347015"/>
                    <a:pt x="468530" y="340174"/>
                  </a:cubicBezTo>
                  <a:cubicBezTo>
                    <a:pt x="471511" y="335636"/>
                    <a:pt x="495014" y="289374"/>
                    <a:pt x="520821" y="237829"/>
                  </a:cubicBezTo>
                  <a:cubicBezTo>
                    <a:pt x="554484" y="170638"/>
                    <a:pt x="591941" y="94980"/>
                    <a:pt x="593431" y="91051"/>
                  </a:cubicBezTo>
                  <a:lnTo>
                    <a:pt x="593702" y="90238"/>
                  </a:lnTo>
                  <a:cubicBezTo>
                    <a:pt x="596953" y="82788"/>
                    <a:pt x="564712" y="67954"/>
                    <a:pt x="561596" y="66532"/>
                  </a:cubicBezTo>
                  <a:cubicBezTo>
                    <a:pt x="559496" y="65651"/>
                    <a:pt x="557803" y="63822"/>
                    <a:pt x="557328" y="61384"/>
                  </a:cubicBezTo>
                  <a:cubicBezTo>
                    <a:pt x="555297" y="50953"/>
                    <a:pt x="551369" y="41877"/>
                    <a:pt x="546085" y="34494"/>
                  </a:cubicBezTo>
                  <a:cubicBezTo>
                    <a:pt x="540463" y="26637"/>
                    <a:pt x="533283" y="20812"/>
                    <a:pt x="525223" y="17357"/>
                  </a:cubicBezTo>
                  <a:cubicBezTo>
                    <a:pt x="517231" y="13971"/>
                    <a:pt x="508289" y="13022"/>
                    <a:pt x="499010" y="14851"/>
                  </a:cubicBezTo>
                  <a:cubicBezTo>
                    <a:pt x="491288" y="16409"/>
                    <a:pt x="483296" y="19864"/>
                    <a:pt x="475371" y="25553"/>
                  </a:cubicBezTo>
                  <a:cubicBezTo>
                    <a:pt x="473475" y="26908"/>
                    <a:pt x="470901" y="27314"/>
                    <a:pt x="468598" y="26298"/>
                  </a:cubicBezTo>
                  <a:cubicBezTo>
                    <a:pt x="468462" y="26298"/>
                    <a:pt x="432700" y="11261"/>
                    <a:pt x="429110" y="18983"/>
                  </a:cubicBezTo>
                  <a:lnTo>
                    <a:pt x="428771" y="19728"/>
                  </a:lnTo>
                  <a:cubicBezTo>
                    <a:pt x="427416" y="22166"/>
                    <a:pt x="397478" y="102634"/>
                    <a:pt x="371333" y="173957"/>
                  </a:cubicBezTo>
                  <a:cubicBezTo>
                    <a:pt x="351622" y="227805"/>
                    <a:pt x="334079" y="276302"/>
                    <a:pt x="332929" y="281517"/>
                  </a:cubicBezTo>
                  <a:cubicBezTo>
                    <a:pt x="331235" y="288833"/>
                    <a:pt x="347965" y="297773"/>
                    <a:pt x="349591" y="298586"/>
                  </a:cubicBezTo>
                  <a:cubicBezTo>
                    <a:pt x="352977" y="300212"/>
                    <a:pt x="354535" y="304276"/>
                    <a:pt x="352977" y="307730"/>
                  </a:cubicBezTo>
                  <a:cubicBezTo>
                    <a:pt x="293982" y="438794"/>
                    <a:pt x="238576" y="568571"/>
                    <a:pt x="183237" y="6984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249;p36">
              <a:extLst>
                <a:ext uri="{FF2B5EF4-FFF2-40B4-BE49-F238E27FC236}">
                  <a16:creationId xmlns:a16="http://schemas.microsoft.com/office/drawing/2014/main" id="{42EDA34E-B781-DDC3-2099-E564FB15A7DB}"/>
                </a:ext>
              </a:extLst>
            </p:cNvPr>
            <p:cNvSpPr/>
            <p:nvPr/>
          </p:nvSpPr>
          <p:spPr>
            <a:xfrm>
              <a:off x="3045944" y="2093115"/>
              <a:ext cx="205849" cy="205859"/>
            </a:xfrm>
            <a:custGeom>
              <a:avLst/>
              <a:gdLst/>
              <a:ahLst/>
              <a:cxnLst/>
              <a:rect l="l" t="t" r="r" b="b"/>
              <a:pathLst>
                <a:path w="205849" h="205859" extrusionOk="0">
                  <a:moveTo>
                    <a:pt x="8471" y="62116"/>
                  </a:moveTo>
                  <a:cubicBezTo>
                    <a:pt x="31026" y="9961"/>
                    <a:pt x="91580" y="-14084"/>
                    <a:pt x="143734" y="8471"/>
                  </a:cubicBezTo>
                  <a:cubicBezTo>
                    <a:pt x="195889" y="31026"/>
                    <a:pt x="219934" y="91579"/>
                    <a:pt x="197379" y="143734"/>
                  </a:cubicBezTo>
                  <a:cubicBezTo>
                    <a:pt x="174824" y="195957"/>
                    <a:pt x="114270" y="219934"/>
                    <a:pt x="62116" y="197379"/>
                  </a:cubicBezTo>
                  <a:cubicBezTo>
                    <a:pt x="9961" y="174824"/>
                    <a:pt x="-14084" y="114270"/>
                    <a:pt x="8471" y="62116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250;p36">
              <a:extLst>
                <a:ext uri="{FF2B5EF4-FFF2-40B4-BE49-F238E27FC236}">
                  <a16:creationId xmlns:a16="http://schemas.microsoft.com/office/drawing/2014/main" id="{289B043C-B61F-EE35-86DF-1AD4DE760535}"/>
                </a:ext>
              </a:extLst>
            </p:cNvPr>
            <p:cNvSpPr/>
            <p:nvPr/>
          </p:nvSpPr>
          <p:spPr>
            <a:xfrm>
              <a:off x="3038994" y="2086097"/>
              <a:ext cx="219818" cy="219885"/>
            </a:xfrm>
            <a:custGeom>
              <a:avLst/>
              <a:gdLst/>
              <a:ahLst/>
              <a:cxnLst/>
              <a:rect l="l" t="t" r="r" b="b"/>
              <a:pathLst>
                <a:path w="219818" h="219885" extrusionOk="0">
                  <a:moveTo>
                    <a:pt x="8987" y="66357"/>
                  </a:moveTo>
                  <a:cubicBezTo>
                    <a:pt x="21043" y="38518"/>
                    <a:pt x="43192" y="18131"/>
                    <a:pt x="69337" y="7767"/>
                  </a:cubicBezTo>
                  <a:cubicBezTo>
                    <a:pt x="95482" y="-2596"/>
                    <a:pt x="125555" y="-3002"/>
                    <a:pt x="153462" y="9054"/>
                  </a:cubicBezTo>
                  <a:cubicBezTo>
                    <a:pt x="181300" y="21111"/>
                    <a:pt x="201688" y="43260"/>
                    <a:pt x="212051" y="69404"/>
                  </a:cubicBezTo>
                  <a:cubicBezTo>
                    <a:pt x="222414" y="95550"/>
                    <a:pt x="222820" y="125623"/>
                    <a:pt x="210764" y="153530"/>
                  </a:cubicBezTo>
                  <a:cubicBezTo>
                    <a:pt x="198708" y="181436"/>
                    <a:pt x="176559" y="201756"/>
                    <a:pt x="150414" y="212119"/>
                  </a:cubicBezTo>
                  <a:cubicBezTo>
                    <a:pt x="124269" y="222482"/>
                    <a:pt x="94195" y="222888"/>
                    <a:pt x="66357" y="210832"/>
                  </a:cubicBezTo>
                  <a:cubicBezTo>
                    <a:pt x="38451" y="198775"/>
                    <a:pt x="18131" y="176626"/>
                    <a:pt x="7767" y="150482"/>
                  </a:cubicBezTo>
                  <a:cubicBezTo>
                    <a:pt x="-2596" y="124337"/>
                    <a:pt x="-3002" y="94263"/>
                    <a:pt x="9054" y="66357"/>
                  </a:cubicBezTo>
                  <a:lnTo>
                    <a:pt x="9054" y="66357"/>
                  </a:lnTo>
                  <a:close/>
                  <a:moveTo>
                    <a:pt x="74484" y="20772"/>
                  </a:moveTo>
                  <a:cubicBezTo>
                    <a:pt x="51658" y="29848"/>
                    <a:pt x="32287" y="47595"/>
                    <a:pt x="21788" y="71843"/>
                  </a:cubicBezTo>
                  <a:cubicBezTo>
                    <a:pt x="11289" y="96159"/>
                    <a:pt x="11628" y="122440"/>
                    <a:pt x="20704" y="145266"/>
                  </a:cubicBezTo>
                  <a:cubicBezTo>
                    <a:pt x="29780" y="168092"/>
                    <a:pt x="47527" y="187464"/>
                    <a:pt x="71843" y="197963"/>
                  </a:cubicBezTo>
                  <a:cubicBezTo>
                    <a:pt x="96159" y="208461"/>
                    <a:pt x="122440" y="208123"/>
                    <a:pt x="145266" y="199046"/>
                  </a:cubicBezTo>
                  <a:cubicBezTo>
                    <a:pt x="168092" y="189970"/>
                    <a:pt x="187464" y="172224"/>
                    <a:pt x="197963" y="147908"/>
                  </a:cubicBezTo>
                  <a:cubicBezTo>
                    <a:pt x="208461" y="123591"/>
                    <a:pt x="208123" y="97311"/>
                    <a:pt x="199046" y="74484"/>
                  </a:cubicBezTo>
                  <a:cubicBezTo>
                    <a:pt x="189970" y="51658"/>
                    <a:pt x="172224" y="32287"/>
                    <a:pt x="147908" y="21788"/>
                  </a:cubicBezTo>
                  <a:cubicBezTo>
                    <a:pt x="123591" y="11290"/>
                    <a:pt x="97310" y="11628"/>
                    <a:pt x="74484" y="207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251;p36">
              <a:extLst>
                <a:ext uri="{FF2B5EF4-FFF2-40B4-BE49-F238E27FC236}">
                  <a16:creationId xmlns:a16="http://schemas.microsoft.com/office/drawing/2014/main" id="{FF076712-63E2-78C5-9C90-2F7EFCF82CF7}"/>
                </a:ext>
              </a:extLst>
            </p:cNvPr>
            <p:cNvSpPr/>
            <p:nvPr/>
          </p:nvSpPr>
          <p:spPr>
            <a:xfrm>
              <a:off x="3460733" y="1304824"/>
              <a:ext cx="108813" cy="57133"/>
            </a:xfrm>
            <a:custGeom>
              <a:avLst/>
              <a:gdLst/>
              <a:ahLst/>
              <a:cxnLst/>
              <a:rect l="l" t="t" r="r" b="b"/>
              <a:pathLst>
                <a:path w="108813" h="57133" extrusionOk="0">
                  <a:moveTo>
                    <a:pt x="4959" y="13629"/>
                  </a:moveTo>
                  <a:cubicBezTo>
                    <a:pt x="1302" y="12545"/>
                    <a:pt x="-799" y="8616"/>
                    <a:pt x="285" y="4959"/>
                  </a:cubicBezTo>
                  <a:cubicBezTo>
                    <a:pt x="1369" y="1301"/>
                    <a:pt x="5298" y="-798"/>
                    <a:pt x="8955" y="285"/>
                  </a:cubicBezTo>
                  <a:cubicBezTo>
                    <a:pt x="9158" y="285"/>
                    <a:pt x="77366" y="20741"/>
                    <a:pt x="106288" y="44786"/>
                  </a:cubicBezTo>
                  <a:cubicBezTo>
                    <a:pt x="109268" y="47225"/>
                    <a:pt x="109675" y="51695"/>
                    <a:pt x="107169" y="54607"/>
                  </a:cubicBezTo>
                  <a:cubicBezTo>
                    <a:pt x="104730" y="57588"/>
                    <a:pt x="100328" y="57994"/>
                    <a:pt x="97347" y="55488"/>
                  </a:cubicBezTo>
                  <a:cubicBezTo>
                    <a:pt x="70525" y="33204"/>
                    <a:pt x="5162" y="13629"/>
                    <a:pt x="4959" y="135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252;p36">
              <a:extLst>
                <a:ext uri="{FF2B5EF4-FFF2-40B4-BE49-F238E27FC236}">
                  <a16:creationId xmlns:a16="http://schemas.microsoft.com/office/drawing/2014/main" id="{17F7FE07-8151-3BC1-F371-0F124F7E100D}"/>
                </a:ext>
              </a:extLst>
            </p:cNvPr>
            <p:cNvSpPr/>
            <p:nvPr/>
          </p:nvSpPr>
          <p:spPr>
            <a:xfrm>
              <a:off x="3565915" y="1103216"/>
              <a:ext cx="100045" cy="200358"/>
            </a:xfrm>
            <a:custGeom>
              <a:avLst/>
              <a:gdLst/>
              <a:ahLst/>
              <a:cxnLst/>
              <a:rect l="l" t="t" r="r" b="b"/>
              <a:pathLst>
                <a:path w="100045" h="200358" extrusionOk="0">
                  <a:moveTo>
                    <a:pt x="13569" y="195594"/>
                  </a:moveTo>
                  <a:cubicBezTo>
                    <a:pt x="12350" y="199252"/>
                    <a:pt x="8421" y="201216"/>
                    <a:pt x="4764" y="199997"/>
                  </a:cubicBezTo>
                  <a:cubicBezTo>
                    <a:pt x="1107" y="198778"/>
                    <a:pt x="-858" y="194850"/>
                    <a:pt x="362" y="191192"/>
                  </a:cubicBezTo>
                  <a:cubicBezTo>
                    <a:pt x="496" y="190718"/>
                    <a:pt x="57122" y="20504"/>
                    <a:pt x="89498" y="997"/>
                  </a:cubicBezTo>
                  <a:cubicBezTo>
                    <a:pt x="92817" y="-968"/>
                    <a:pt x="97084" y="48"/>
                    <a:pt x="99049" y="3367"/>
                  </a:cubicBezTo>
                  <a:cubicBezTo>
                    <a:pt x="101013" y="6686"/>
                    <a:pt x="99997" y="10953"/>
                    <a:pt x="96678" y="12918"/>
                  </a:cubicBezTo>
                  <a:cubicBezTo>
                    <a:pt x="68840" y="29716"/>
                    <a:pt x="13773" y="195120"/>
                    <a:pt x="13569" y="1955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253;p36">
              <a:extLst>
                <a:ext uri="{FF2B5EF4-FFF2-40B4-BE49-F238E27FC236}">
                  <a16:creationId xmlns:a16="http://schemas.microsoft.com/office/drawing/2014/main" id="{14B70FA3-5166-EC2A-D84E-F239B371D59F}"/>
                </a:ext>
              </a:extLst>
            </p:cNvPr>
            <p:cNvSpPr/>
            <p:nvPr/>
          </p:nvSpPr>
          <p:spPr>
            <a:xfrm>
              <a:off x="3490835" y="1064692"/>
              <a:ext cx="90025" cy="206469"/>
            </a:xfrm>
            <a:custGeom>
              <a:avLst/>
              <a:gdLst/>
              <a:ahLst/>
              <a:cxnLst/>
              <a:rect l="l" t="t" r="r" b="b"/>
              <a:pathLst>
                <a:path w="90025" h="206469" extrusionOk="0">
                  <a:moveTo>
                    <a:pt x="12788" y="203300"/>
                  </a:moveTo>
                  <a:cubicBezTo>
                    <a:pt x="10688" y="206551"/>
                    <a:pt x="6353" y="207432"/>
                    <a:pt x="3170" y="205332"/>
                  </a:cubicBezTo>
                  <a:cubicBezTo>
                    <a:pt x="-81" y="203232"/>
                    <a:pt x="-962" y="198897"/>
                    <a:pt x="1137" y="195714"/>
                  </a:cubicBezTo>
                  <a:cubicBezTo>
                    <a:pt x="1409" y="195308"/>
                    <a:pt x="96912" y="49274"/>
                    <a:pt x="73070" y="10666"/>
                  </a:cubicBezTo>
                  <a:cubicBezTo>
                    <a:pt x="71039" y="7415"/>
                    <a:pt x="72055" y="3080"/>
                    <a:pt x="75306" y="1048"/>
                  </a:cubicBezTo>
                  <a:cubicBezTo>
                    <a:pt x="78557" y="-984"/>
                    <a:pt x="82892" y="32"/>
                    <a:pt x="84924" y="3284"/>
                  </a:cubicBezTo>
                  <a:cubicBezTo>
                    <a:pt x="113440" y="49545"/>
                    <a:pt x="13126" y="202826"/>
                    <a:pt x="12788" y="2032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54;p36">
              <a:extLst>
                <a:ext uri="{FF2B5EF4-FFF2-40B4-BE49-F238E27FC236}">
                  <a16:creationId xmlns:a16="http://schemas.microsoft.com/office/drawing/2014/main" id="{89985B28-FD95-13DE-B771-2443424B7787}"/>
                </a:ext>
              </a:extLst>
            </p:cNvPr>
            <p:cNvSpPr/>
            <p:nvPr/>
          </p:nvSpPr>
          <p:spPr>
            <a:xfrm>
              <a:off x="3023455" y="1341748"/>
              <a:ext cx="528330" cy="1220768"/>
            </a:xfrm>
            <a:custGeom>
              <a:avLst/>
              <a:gdLst/>
              <a:ahLst/>
              <a:cxnLst/>
              <a:rect l="l" t="t" r="r" b="b"/>
              <a:pathLst>
                <a:path w="528330" h="1220768" extrusionOk="0">
                  <a:moveTo>
                    <a:pt x="521620" y="2105"/>
                  </a:moveTo>
                  <a:cubicBezTo>
                    <a:pt x="522365" y="344"/>
                    <a:pt x="524397" y="-469"/>
                    <a:pt x="526226" y="276"/>
                  </a:cubicBezTo>
                  <a:cubicBezTo>
                    <a:pt x="527987" y="1021"/>
                    <a:pt x="528800" y="3121"/>
                    <a:pt x="528055" y="4882"/>
                  </a:cubicBezTo>
                  <a:lnTo>
                    <a:pt x="6711" y="1218663"/>
                  </a:lnTo>
                  <a:cubicBezTo>
                    <a:pt x="5966" y="1220425"/>
                    <a:pt x="3866" y="1221237"/>
                    <a:pt x="2105" y="1220492"/>
                  </a:cubicBezTo>
                  <a:cubicBezTo>
                    <a:pt x="344" y="1219747"/>
                    <a:pt x="-469" y="1217647"/>
                    <a:pt x="276" y="1215886"/>
                  </a:cubicBezTo>
                  <a:lnTo>
                    <a:pt x="521620" y="2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55;p36">
              <a:extLst>
                <a:ext uri="{FF2B5EF4-FFF2-40B4-BE49-F238E27FC236}">
                  <a16:creationId xmlns:a16="http://schemas.microsoft.com/office/drawing/2014/main" id="{9431C222-1D4E-F475-D45F-500DABE61C5B}"/>
                </a:ext>
              </a:extLst>
            </p:cNvPr>
            <p:cNvSpPr/>
            <p:nvPr/>
          </p:nvSpPr>
          <p:spPr>
            <a:xfrm>
              <a:off x="2998666" y="1332129"/>
              <a:ext cx="532259" cy="1219616"/>
            </a:xfrm>
            <a:custGeom>
              <a:avLst/>
              <a:gdLst/>
              <a:ahLst/>
              <a:cxnLst/>
              <a:rect l="l" t="t" r="r" b="b"/>
              <a:pathLst>
                <a:path w="532259" h="1219616" extrusionOk="0">
                  <a:moveTo>
                    <a:pt x="525548" y="2105"/>
                  </a:moveTo>
                  <a:cubicBezTo>
                    <a:pt x="526293" y="344"/>
                    <a:pt x="528393" y="-469"/>
                    <a:pt x="530154" y="276"/>
                  </a:cubicBezTo>
                  <a:cubicBezTo>
                    <a:pt x="531915" y="1021"/>
                    <a:pt x="532728" y="3053"/>
                    <a:pt x="531983" y="4882"/>
                  </a:cubicBezTo>
                  <a:lnTo>
                    <a:pt x="6711" y="1217512"/>
                  </a:lnTo>
                  <a:cubicBezTo>
                    <a:pt x="5966" y="1219273"/>
                    <a:pt x="3865" y="1220086"/>
                    <a:pt x="2105" y="1219341"/>
                  </a:cubicBezTo>
                  <a:cubicBezTo>
                    <a:pt x="344" y="1218596"/>
                    <a:pt x="-469" y="1216564"/>
                    <a:pt x="276" y="1214735"/>
                  </a:cubicBezTo>
                  <a:lnTo>
                    <a:pt x="525548" y="2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256;p36">
              <a:extLst>
                <a:ext uri="{FF2B5EF4-FFF2-40B4-BE49-F238E27FC236}">
                  <a16:creationId xmlns:a16="http://schemas.microsoft.com/office/drawing/2014/main" id="{B854AC26-0528-54BD-8BE6-7B7245B68F71}"/>
                </a:ext>
              </a:extLst>
            </p:cNvPr>
            <p:cNvSpPr/>
            <p:nvPr/>
          </p:nvSpPr>
          <p:spPr>
            <a:xfrm>
              <a:off x="2973875" y="1322850"/>
              <a:ext cx="535510" cy="1218194"/>
            </a:xfrm>
            <a:custGeom>
              <a:avLst/>
              <a:gdLst/>
              <a:ahLst/>
              <a:cxnLst/>
              <a:rect l="l" t="t" r="r" b="b"/>
              <a:pathLst>
                <a:path w="535510" h="1218194" extrusionOk="0">
                  <a:moveTo>
                    <a:pt x="528800" y="2105"/>
                  </a:moveTo>
                  <a:cubicBezTo>
                    <a:pt x="529545" y="344"/>
                    <a:pt x="531644" y="-469"/>
                    <a:pt x="533405" y="276"/>
                  </a:cubicBezTo>
                  <a:cubicBezTo>
                    <a:pt x="535166" y="1021"/>
                    <a:pt x="535979" y="3121"/>
                    <a:pt x="535234" y="4882"/>
                  </a:cubicBezTo>
                  <a:lnTo>
                    <a:pt x="6711" y="1216090"/>
                  </a:lnTo>
                  <a:cubicBezTo>
                    <a:pt x="5966" y="1217851"/>
                    <a:pt x="3866" y="1218664"/>
                    <a:pt x="2105" y="1217918"/>
                  </a:cubicBezTo>
                  <a:cubicBezTo>
                    <a:pt x="344" y="1217173"/>
                    <a:pt x="-469" y="1215074"/>
                    <a:pt x="276" y="1213312"/>
                  </a:cubicBezTo>
                  <a:lnTo>
                    <a:pt x="528800" y="2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257;p36">
              <a:extLst>
                <a:ext uri="{FF2B5EF4-FFF2-40B4-BE49-F238E27FC236}">
                  <a16:creationId xmlns:a16="http://schemas.microsoft.com/office/drawing/2014/main" id="{F47F19D3-6A6E-B4C1-891C-58E03B86FDEF}"/>
                </a:ext>
              </a:extLst>
            </p:cNvPr>
            <p:cNvSpPr/>
            <p:nvPr/>
          </p:nvSpPr>
          <p:spPr>
            <a:xfrm>
              <a:off x="2948096" y="1315427"/>
              <a:ext cx="542838" cy="1214481"/>
            </a:xfrm>
            <a:custGeom>
              <a:avLst/>
              <a:gdLst/>
              <a:ahLst/>
              <a:cxnLst/>
              <a:rect l="l" t="t" r="r" b="b"/>
              <a:pathLst>
                <a:path w="542838" h="1214481" extrusionOk="0">
                  <a:moveTo>
                    <a:pt x="536155" y="2077"/>
                  </a:moveTo>
                  <a:cubicBezTo>
                    <a:pt x="536968" y="316"/>
                    <a:pt x="539000" y="-496"/>
                    <a:pt x="540761" y="316"/>
                  </a:cubicBezTo>
                  <a:cubicBezTo>
                    <a:pt x="542522" y="1129"/>
                    <a:pt x="543335" y="3161"/>
                    <a:pt x="542522" y="4922"/>
                  </a:cubicBezTo>
                  <a:lnTo>
                    <a:pt x="6684" y="1212404"/>
                  </a:lnTo>
                  <a:cubicBezTo>
                    <a:pt x="5871" y="1214166"/>
                    <a:pt x="3839" y="1214978"/>
                    <a:pt x="2077" y="1214166"/>
                  </a:cubicBezTo>
                  <a:cubicBezTo>
                    <a:pt x="316" y="1213353"/>
                    <a:pt x="-496" y="1211320"/>
                    <a:pt x="316" y="1209560"/>
                  </a:cubicBezTo>
                  <a:lnTo>
                    <a:pt x="536155" y="20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258;p36">
              <a:extLst>
                <a:ext uri="{FF2B5EF4-FFF2-40B4-BE49-F238E27FC236}">
                  <a16:creationId xmlns:a16="http://schemas.microsoft.com/office/drawing/2014/main" id="{4BC7C629-B764-9FCD-6573-5F7AFF07336F}"/>
                </a:ext>
              </a:extLst>
            </p:cNvPr>
            <p:cNvSpPr/>
            <p:nvPr/>
          </p:nvSpPr>
          <p:spPr>
            <a:xfrm>
              <a:off x="3628035" y="1025701"/>
              <a:ext cx="34033" cy="31697"/>
            </a:xfrm>
            <a:custGeom>
              <a:avLst/>
              <a:gdLst/>
              <a:ahLst/>
              <a:cxnLst/>
              <a:rect l="l" t="t" r="r" b="b"/>
              <a:pathLst>
                <a:path w="34033" h="31697" extrusionOk="0">
                  <a:moveTo>
                    <a:pt x="691" y="1499"/>
                  </a:moveTo>
                  <a:cubicBezTo>
                    <a:pt x="7668" y="3395"/>
                    <a:pt x="14644" y="7121"/>
                    <a:pt x="19927" y="11998"/>
                  </a:cubicBezTo>
                  <a:cubicBezTo>
                    <a:pt x="23178" y="14978"/>
                    <a:pt x="25482" y="18635"/>
                    <a:pt x="27175" y="22699"/>
                  </a:cubicBezTo>
                  <a:cubicBezTo>
                    <a:pt x="28394" y="25612"/>
                    <a:pt x="28461" y="28321"/>
                    <a:pt x="30223" y="30963"/>
                  </a:cubicBezTo>
                  <a:cubicBezTo>
                    <a:pt x="30968" y="32114"/>
                    <a:pt x="32729" y="31843"/>
                    <a:pt x="33270" y="30624"/>
                  </a:cubicBezTo>
                  <a:cubicBezTo>
                    <a:pt x="36048" y="23986"/>
                    <a:pt x="30696" y="15587"/>
                    <a:pt x="26023" y="11049"/>
                  </a:cubicBezTo>
                  <a:cubicBezTo>
                    <a:pt x="18979" y="4208"/>
                    <a:pt x="10444" y="957"/>
                    <a:pt x="894" y="9"/>
                  </a:cubicBezTo>
                  <a:cubicBezTo>
                    <a:pt x="-190" y="-127"/>
                    <a:pt x="-325" y="1363"/>
                    <a:pt x="691" y="16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259;p36">
              <a:extLst>
                <a:ext uri="{FF2B5EF4-FFF2-40B4-BE49-F238E27FC236}">
                  <a16:creationId xmlns:a16="http://schemas.microsoft.com/office/drawing/2014/main" id="{C7C4A16B-A9E5-6961-98A5-C2E3276D3D2E}"/>
                </a:ext>
              </a:extLst>
            </p:cNvPr>
            <p:cNvSpPr/>
            <p:nvPr/>
          </p:nvSpPr>
          <p:spPr>
            <a:xfrm>
              <a:off x="3570295" y="1064814"/>
              <a:ext cx="3248" cy="2348"/>
            </a:xfrm>
            <a:custGeom>
              <a:avLst/>
              <a:gdLst/>
              <a:ahLst/>
              <a:cxnLst/>
              <a:rect l="l" t="t" r="r" b="b"/>
              <a:pathLst>
                <a:path w="3248" h="2348" extrusionOk="0">
                  <a:moveTo>
                    <a:pt x="587" y="1942"/>
                  </a:moveTo>
                  <a:cubicBezTo>
                    <a:pt x="1535" y="2281"/>
                    <a:pt x="1603" y="2348"/>
                    <a:pt x="2551" y="2348"/>
                  </a:cubicBezTo>
                  <a:cubicBezTo>
                    <a:pt x="3161" y="2348"/>
                    <a:pt x="3500" y="1671"/>
                    <a:pt x="3025" y="1265"/>
                  </a:cubicBezTo>
                  <a:cubicBezTo>
                    <a:pt x="2348" y="587"/>
                    <a:pt x="2280" y="519"/>
                    <a:pt x="1400" y="113"/>
                  </a:cubicBezTo>
                  <a:cubicBezTo>
                    <a:pt x="249" y="-497"/>
                    <a:pt x="-632" y="1535"/>
                    <a:pt x="587" y="2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260;p36">
              <a:extLst>
                <a:ext uri="{FF2B5EF4-FFF2-40B4-BE49-F238E27FC236}">
                  <a16:creationId xmlns:a16="http://schemas.microsoft.com/office/drawing/2014/main" id="{C29E8EEC-2FFF-FDD6-8742-85E16728DF62}"/>
                </a:ext>
              </a:extLst>
            </p:cNvPr>
            <p:cNvSpPr/>
            <p:nvPr/>
          </p:nvSpPr>
          <p:spPr>
            <a:xfrm>
              <a:off x="3531241" y="1063088"/>
              <a:ext cx="44939" cy="146369"/>
            </a:xfrm>
            <a:custGeom>
              <a:avLst/>
              <a:gdLst/>
              <a:ahLst/>
              <a:cxnLst/>
              <a:rect l="l" t="t" r="r" b="b"/>
              <a:pathLst>
                <a:path w="44939" h="146369" extrusionOk="0">
                  <a:moveTo>
                    <a:pt x="44788" y="3058"/>
                  </a:moveTo>
                  <a:cubicBezTo>
                    <a:pt x="36051" y="-6425"/>
                    <a:pt x="25620" y="8409"/>
                    <a:pt x="24063" y="16875"/>
                  </a:cubicBezTo>
                  <a:cubicBezTo>
                    <a:pt x="16273" y="59818"/>
                    <a:pt x="8957" y="102287"/>
                    <a:pt x="17" y="144959"/>
                  </a:cubicBezTo>
                  <a:cubicBezTo>
                    <a:pt x="-187" y="146111"/>
                    <a:pt x="1507" y="146923"/>
                    <a:pt x="2184" y="145907"/>
                  </a:cubicBezTo>
                  <a:cubicBezTo>
                    <a:pt x="12615" y="128635"/>
                    <a:pt x="15731" y="108518"/>
                    <a:pt x="19185" y="88876"/>
                  </a:cubicBezTo>
                  <a:cubicBezTo>
                    <a:pt x="21759" y="74245"/>
                    <a:pt x="24943" y="4141"/>
                    <a:pt x="44383" y="4074"/>
                  </a:cubicBezTo>
                  <a:cubicBezTo>
                    <a:pt x="44856" y="4074"/>
                    <a:pt x="45127" y="3396"/>
                    <a:pt x="44788" y="30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261;p36">
              <a:extLst>
                <a:ext uri="{FF2B5EF4-FFF2-40B4-BE49-F238E27FC236}">
                  <a16:creationId xmlns:a16="http://schemas.microsoft.com/office/drawing/2014/main" id="{51DEA0DA-89AB-74F0-BBD2-83F2C7F8DA5D}"/>
                </a:ext>
              </a:extLst>
            </p:cNvPr>
            <p:cNvSpPr/>
            <p:nvPr/>
          </p:nvSpPr>
          <p:spPr>
            <a:xfrm>
              <a:off x="3514286" y="1309572"/>
              <a:ext cx="57566" cy="48481"/>
            </a:xfrm>
            <a:custGeom>
              <a:avLst/>
              <a:gdLst/>
              <a:ahLst/>
              <a:cxnLst/>
              <a:rect l="l" t="t" r="r" b="b"/>
              <a:pathLst>
                <a:path w="57566" h="48481" extrusionOk="0">
                  <a:moveTo>
                    <a:pt x="174" y="482"/>
                  </a:moveTo>
                  <a:cubicBezTo>
                    <a:pt x="12434" y="6374"/>
                    <a:pt x="25574" y="11387"/>
                    <a:pt x="36953" y="18973"/>
                  </a:cubicBezTo>
                  <a:cubicBezTo>
                    <a:pt x="48604" y="26762"/>
                    <a:pt x="46910" y="38412"/>
                    <a:pt x="54429" y="47827"/>
                  </a:cubicBezTo>
                  <a:cubicBezTo>
                    <a:pt x="55309" y="48911"/>
                    <a:pt x="57409" y="48640"/>
                    <a:pt x="57476" y="47082"/>
                  </a:cubicBezTo>
                  <a:cubicBezTo>
                    <a:pt x="59576" y="14570"/>
                    <a:pt x="24422" y="7323"/>
                    <a:pt x="378" y="7"/>
                  </a:cubicBezTo>
                  <a:cubicBezTo>
                    <a:pt x="39" y="-60"/>
                    <a:pt x="-165" y="346"/>
                    <a:pt x="174" y="5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262;p36">
              <a:extLst>
                <a:ext uri="{FF2B5EF4-FFF2-40B4-BE49-F238E27FC236}">
                  <a16:creationId xmlns:a16="http://schemas.microsoft.com/office/drawing/2014/main" id="{D1C12E27-9797-61D8-9A04-ED134EDE160A}"/>
                </a:ext>
              </a:extLst>
            </p:cNvPr>
            <p:cNvSpPr/>
            <p:nvPr/>
          </p:nvSpPr>
          <p:spPr>
            <a:xfrm>
              <a:off x="3484074" y="1297653"/>
              <a:ext cx="16092" cy="7916"/>
            </a:xfrm>
            <a:custGeom>
              <a:avLst/>
              <a:gdLst/>
              <a:ahLst/>
              <a:cxnLst/>
              <a:rect l="l" t="t" r="r" b="b"/>
              <a:pathLst>
                <a:path w="16092" h="7916" extrusionOk="0">
                  <a:moveTo>
                    <a:pt x="15620" y="6305"/>
                  </a:moveTo>
                  <a:cubicBezTo>
                    <a:pt x="11083" y="3935"/>
                    <a:pt x="6883" y="345"/>
                    <a:pt x="1600" y="6"/>
                  </a:cubicBezTo>
                  <a:cubicBezTo>
                    <a:pt x="-93" y="-129"/>
                    <a:pt x="-568" y="1970"/>
                    <a:pt x="787" y="2783"/>
                  </a:cubicBezTo>
                  <a:cubicBezTo>
                    <a:pt x="5122" y="5222"/>
                    <a:pt x="10270" y="6170"/>
                    <a:pt x="14943" y="7863"/>
                  </a:cubicBezTo>
                  <a:cubicBezTo>
                    <a:pt x="15959" y="8202"/>
                    <a:pt x="16569" y="6847"/>
                    <a:pt x="15620" y="63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63;p36">
              <a:extLst>
                <a:ext uri="{FF2B5EF4-FFF2-40B4-BE49-F238E27FC236}">
                  <a16:creationId xmlns:a16="http://schemas.microsoft.com/office/drawing/2014/main" id="{B9320EA7-B42E-046D-35D6-A69D781AC118}"/>
                </a:ext>
              </a:extLst>
            </p:cNvPr>
            <p:cNvSpPr/>
            <p:nvPr/>
          </p:nvSpPr>
          <p:spPr>
            <a:xfrm>
              <a:off x="3407082" y="1957056"/>
              <a:ext cx="38291" cy="175910"/>
            </a:xfrm>
            <a:custGeom>
              <a:avLst/>
              <a:gdLst/>
              <a:ahLst/>
              <a:cxnLst/>
              <a:rect l="l" t="t" r="r" b="b"/>
              <a:pathLst>
                <a:path w="38291" h="175910" extrusionOk="0">
                  <a:moveTo>
                    <a:pt x="89" y="1273"/>
                  </a:moveTo>
                  <a:cubicBezTo>
                    <a:pt x="15599" y="32770"/>
                    <a:pt x="31787" y="60066"/>
                    <a:pt x="31314" y="96439"/>
                  </a:cubicBezTo>
                  <a:cubicBezTo>
                    <a:pt x="30975" y="123329"/>
                    <a:pt x="20476" y="148323"/>
                    <a:pt x="14041" y="173926"/>
                  </a:cubicBezTo>
                  <a:cubicBezTo>
                    <a:pt x="13500" y="176093"/>
                    <a:pt x="16615" y="176567"/>
                    <a:pt x="17564" y="174942"/>
                  </a:cubicBezTo>
                  <a:cubicBezTo>
                    <a:pt x="32262" y="148865"/>
                    <a:pt x="38425" y="118317"/>
                    <a:pt x="38289" y="88582"/>
                  </a:cubicBezTo>
                  <a:cubicBezTo>
                    <a:pt x="38155" y="54715"/>
                    <a:pt x="19596" y="27486"/>
                    <a:pt x="1782" y="393"/>
                  </a:cubicBezTo>
                  <a:cubicBezTo>
                    <a:pt x="1172" y="-556"/>
                    <a:pt x="-386" y="393"/>
                    <a:pt x="89" y="13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264;p36">
              <a:extLst>
                <a:ext uri="{FF2B5EF4-FFF2-40B4-BE49-F238E27FC236}">
                  <a16:creationId xmlns:a16="http://schemas.microsoft.com/office/drawing/2014/main" id="{155B9771-2EBA-F58C-2E46-76E5EF5FE2F3}"/>
                </a:ext>
              </a:extLst>
            </p:cNvPr>
            <p:cNvSpPr/>
            <p:nvPr/>
          </p:nvSpPr>
          <p:spPr>
            <a:xfrm>
              <a:off x="3044428" y="1854224"/>
              <a:ext cx="84282" cy="40759"/>
            </a:xfrm>
            <a:custGeom>
              <a:avLst/>
              <a:gdLst/>
              <a:ahLst/>
              <a:cxnLst/>
              <a:rect l="l" t="t" r="r" b="b"/>
              <a:pathLst>
                <a:path w="84282" h="40759" extrusionOk="0">
                  <a:moveTo>
                    <a:pt x="83343" y="68"/>
                  </a:moveTo>
                  <a:cubicBezTo>
                    <a:pt x="51644" y="-1016"/>
                    <a:pt x="22112" y="13547"/>
                    <a:pt x="640" y="36644"/>
                  </a:cubicBezTo>
                  <a:cubicBezTo>
                    <a:pt x="-1391" y="38879"/>
                    <a:pt x="1860" y="41927"/>
                    <a:pt x="4162" y="40301"/>
                  </a:cubicBezTo>
                  <a:cubicBezTo>
                    <a:pt x="29562" y="22758"/>
                    <a:pt x="51034" y="4606"/>
                    <a:pt x="83343" y="2168"/>
                  </a:cubicBezTo>
                  <a:cubicBezTo>
                    <a:pt x="84562" y="2100"/>
                    <a:pt x="84630" y="68"/>
                    <a:pt x="83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265;p36">
              <a:extLst>
                <a:ext uri="{FF2B5EF4-FFF2-40B4-BE49-F238E27FC236}">
                  <a16:creationId xmlns:a16="http://schemas.microsoft.com/office/drawing/2014/main" id="{E831B5A8-AC63-63FF-8E1A-F734715D548B}"/>
                </a:ext>
              </a:extLst>
            </p:cNvPr>
            <p:cNvSpPr/>
            <p:nvPr/>
          </p:nvSpPr>
          <p:spPr>
            <a:xfrm>
              <a:off x="2873622" y="2538218"/>
              <a:ext cx="208924" cy="92193"/>
            </a:xfrm>
            <a:custGeom>
              <a:avLst/>
              <a:gdLst/>
              <a:ahLst/>
              <a:cxnLst/>
              <a:rect l="l" t="t" r="r" b="b"/>
              <a:pathLst>
                <a:path w="208924" h="92193" extrusionOk="0">
                  <a:moveTo>
                    <a:pt x="759" y="2890"/>
                  </a:moveTo>
                  <a:cubicBezTo>
                    <a:pt x="32389" y="18875"/>
                    <a:pt x="65782" y="31879"/>
                    <a:pt x="98363" y="45968"/>
                  </a:cubicBezTo>
                  <a:cubicBezTo>
                    <a:pt x="133719" y="61343"/>
                    <a:pt x="169279" y="81257"/>
                    <a:pt x="206261" y="92094"/>
                  </a:cubicBezTo>
                  <a:cubicBezTo>
                    <a:pt x="208700" y="92771"/>
                    <a:pt x="209987" y="89791"/>
                    <a:pt x="207819" y="88572"/>
                  </a:cubicBezTo>
                  <a:cubicBezTo>
                    <a:pt x="177542" y="70826"/>
                    <a:pt x="142321" y="59650"/>
                    <a:pt x="110080" y="45832"/>
                  </a:cubicBezTo>
                  <a:cubicBezTo>
                    <a:pt x="74249" y="30457"/>
                    <a:pt x="38689" y="13456"/>
                    <a:pt x="2045" y="112"/>
                  </a:cubicBezTo>
                  <a:cubicBezTo>
                    <a:pt x="216" y="-565"/>
                    <a:pt x="-867" y="2009"/>
                    <a:pt x="894" y="28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266;p36">
              <a:extLst>
                <a:ext uri="{FF2B5EF4-FFF2-40B4-BE49-F238E27FC236}">
                  <a16:creationId xmlns:a16="http://schemas.microsoft.com/office/drawing/2014/main" id="{459779C1-2F7F-DEC5-0AAF-4013ABDE9572}"/>
                </a:ext>
              </a:extLst>
            </p:cNvPr>
            <p:cNvSpPr/>
            <p:nvPr/>
          </p:nvSpPr>
          <p:spPr>
            <a:xfrm>
              <a:off x="3227311" y="2599375"/>
              <a:ext cx="83610" cy="193423"/>
            </a:xfrm>
            <a:custGeom>
              <a:avLst/>
              <a:gdLst/>
              <a:ahLst/>
              <a:cxnLst/>
              <a:rect l="l" t="t" r="r" b="b"/>
              <a:pathLst>
                <a:path w="83610" h="193423" extrusionOk="0">
                  <a:moveTo>
                    <a:pt x="81511" y="795"/>
                  </a:moveTo>
                  <a:cubicBezTo>
                    <a:pt x="72976" y="34323"/>
                    <a:pt x="65526" y="67310"/>
                    <a:pt x="52521" y="99483"/>
                  </a:cubicBezTo>
                  <a:cubicBezTo>
                    <a:pt x="39380" y="131995"/>
                    <a:pt x="19670" y="160172"/>
                    <a:pt x="501" y="189230"/>
                  </a:cubicBezTo>
                  <a:cubicBezTo>
                    <a:pt x="-1327" y="192006"/>
                    <a:pt x="2262" y="194987"/>
                    <a:pt x="4566" y="192481"/>
                  </a:cubicBezTo>
                  <a:cubicBezTo>
                    <a:pt x="50015" y="142358"/>
                    <a:pt x="80630" y="68732"/>
                    <a:pt x="83610" y="1134"/>
                  </a:cubicBezTo>
                  <a:cubicBezTo>
                    <a:pt x="83610" y="-221"/>
                    <a:pt x="81917" y="-424"/>
                    <a:pt x="81579" y="8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67;p36">
              <a:extLst>
                <a:ext uri="{FF2B5EF4-FFF2-40B4-BE49-F238E27FC236}">
                  <a16:creationId xmlns:a16="http://schemas.microsoft.com/office/drawing/2014/main" id="{E69EA37C-D497-8599-22EC-842F3D32C4BC}"/>
                </a:ext>
              </a:extLst>
            </p:cNvPr>
            <p:cNvSpPr/>
            <p:nvPr/>
          </p:nvSpPr>
          <p:spPr>
            <a:xfrm>
              <a:off x="3188707" y="2808491"/>
              <a:ext cx="19192" cy="16930"/>
            </a:xfrm>
            <a:custGeom>
              <a:avLst/>
              <a:gdLst/>
              <a:ahLst/>
              <a:cxnLst/>
              <a:rect l="l" t="t" r="r" b="b"/>
              <a:pathLst>
                <a:path w="19192" h="16930" extrusionOk="0">
                  <a:moveTo>
                    <a:pt x="16957" y="163"/>
                  </a:moveTo>
                  <a:cubicBezTo>
                    <a:pt x="11267" y="3482"/>
                    <a:pt x="5646" y="7885"/>
                    <a:pt x="837" y="12423"/>
                  </a:cubicBezTo>
                  <a:cubicBezTo>
                    <a:pt x="-1060" y="14184"/>
                    <a:pt x="498" y="17910"/>
                    <a:pt x="3207" y="16690"/>
                  </a:cubicBezTo>
                  <a:cubicBezTo>
                    <a:pt x="9642" y="13710"/>
                    <a:pt x="15061" y="8088"/>
                    <a:pt x="18921" y="2263"/>
                  </a:cubicBezTo>
                  <a:cubicBezTo>
                    <a:pt x="19802" y="908"/>
                    <a:pt x="18379" y="-582"/>
                    <a:pt x="16957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268;p36">
              <a:extLst>
                <a:ext uri="{FF2B5EF4-FFF2-40B4-BE49-F238E27FC236}">
                  <a16:creationId xmlns:a16="http://schemas.microsoft.com/office/drawing/2014/main" id="{A1638CE8-F9AB-AEFD-B306-EF2DCD777CE7}"/>
                </a:ext>
              </a:extLst>
            </p:cNvPr>
            <p:cNvSpPr/>
            <p:nvPr/>
          </p:nvSpPr>
          <p:spPr>
            <a:xfrm>
              <a:off x="2742515" y="2304514"/>
              <a:ext cx="93832" cy="88743"/>
            </a:xfrm>
            <a:custGeom>
              <a:avLst/>
              <a:gdLst/>
              <a:ahLst/>
              <a:cxnLst/>
              <a:rect l="l" t="t" r="r" b="b"/>
              <a:pathLst>
                <a:path w="93832" h="88743" extrusionOk="0">
                  <a:moveTo>
                    <a:pt x="91699" y="136"/>
                  </a:moveTo>
                  <a:cubicBezTo>
                    <a:pt x="54108" y="18154"/>
                    <a:pt x="25727" y="52562"/>
                    <a:pt x="463" y="84871"/>
                  </a:cubicBezTo>
                  <a:cubicBezTo>
                    <a:pt x="-1095" y="86903"/>
                    <a:pt x="1614" y="90019"/>
                    <a:pt x="3646" y="88190"/>
                  </a:cubicBezTo>
                  <a:cubicBezTo>
                    <a:pt x="34803" y="60554"/>
                    <a:pt x="57630" y="25943"/>
                    <a:pt x="93190" y="2846"/>
                  </a:cubicBezTo>
                  <a:cubicBezTo>
                    <a:pt x="94680" y="1898"/>
                    <a:pt x="93325" y="-609"/>
                    <a:pt x="91699" y="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269;p36">
              <a:extLst>
                <a:ext uri="{FF2B5EF4-FFF2-40B4-BE49-F238E27FC236}">
                  <a16:creationId xmlns:a16="http://schemas.microsoft.com/office/drawing/2014/main" id="{F40DB416-1D86-4386-F9C6-4AE54D6E4C9A}"/>
                </a:ext>
              </a:extLst>
            </p:cNvPr>
            <p:cNvSpPr/>
            <p:nvPr/>
          </p:nvSpPr>
          <p:spPr>
            <a:xfrm>
              <a:off x="2940002" y="1836282"/>
              <a:ext cx="277896" cy="282508"/>
            </a:xfrm>
            <a:custGeom>
              <a:avLst/>
              <a:gdLst/>
              <a:ahLst/>
              <a:cxnLst/>
              <a:rect l="l" t="t" r="r" b="b"/>
              <a:pathLst>
                <a:path w="277896" h="282508" extrusionOk="0">
                  <a:moveTo>
                    <a:pt x="187362" y="28847"/>
                  </a:moveTo>
                  <a:cubicBezTo>
                    <a:pt x="165416" y="32843"/>
                    <a:pt x="147738" y="38668"/>
                    <a:pt x="127079" y="47067"/>
                  </a:cubicBezTo>
                  <a:cubicBezTo>
                    <a:pt x="111230" y="54044"/>
                    <a:pt x="100460" y="65965"/>
                    <a:pt x="90097" y="79444"/>
                  </a:cubicBezTo>
                  <a:cubicBezTo>
                    <a:pt x="76143" y="98206"/>
                    <a:pt x="66187" y="116629"/>
                    <a:pt x="56230" y="137762"/>
                  </a:cubicBezTo>
                  <a:cubicBezTo>
                    <a:pt x="37332" y="179757"/>
                    <a:pt x="25750" y="215926"/>
                    <a:pt x="12813" y="259411"/>
                  </a:cubicBezTo>
                  <a:cubicBezTo>
                    <a:pt x="11255" y="265236"/>
                    <a:pt x="9291" y="270045"/>
                    <a:pt x="6107" y="275058"/>
                  </a:cubicBezTo>
                  <a:cubicBezTo>
                    <a:pt x="5430" y="276615"/>
                    <a:pt x="3805" y="278444"/>
                    <a:pt x="2856" y="279866"/>
                  </a:cubicBezTo>
                  <a:cubicBezTo>
                    <a:pt x="2449" y="280476"/>
                    <a:pt x="2111" y="280883"/>
                    <a:pt x="1637" y="281357"/>
                  </a:cubicBezTo>
                  <a:cubicBezTo>
                    <a:pt x="1434" y="281560"/>
                    <a:pt x="892" y="282440"/>
                    <a:pt x="553" y="282508"/>
                  </a:cubicBezTo>
                  <a:cubicBezTo>
                    <a:pt x="-125" y="282508"/>
                    <a:pt x="11" y="281086"/>
                    <a:pt x="11" y="280815"/>
                  </a:cubicBezTo>
                  <a:cubicBezTo>
                    <a:pt x="11" y="280070"/>
                    <a:pt x="79" y="279392"/>
                    <a:pt x="282" y="278715"/>
                  </a:cubicBezTo>
                  <a:cubicBezTo>
                    <a:pt x="553" y="276886"/>
                    <a:pt x="1163" y="274922"/>
                    <a:pt x="1704" y="273093"/>
                  </a:cubicBezTo>
                  <a:cubicBezTo>
                    <a:pt x="2992" y="267810"/>
                    <a:pt x="4211" y="263475"/>
                    <a:pt x="4821" y="257921"/>
                  </a:cubicBezTo>
                  <a:cubicBezTo>
                    <a:pt x="8207" y="215791"/>
                    <a:pt x="22905" y="168919"/>
                    <a:pt x="38145" y="129837"/>
                  </a:cubicBezTo>
                  <a:cubicBezTo>
                    <a:pt x="47696" y="106605"/>
                    <a:pt x="57382" y="86691"/>
                    <a:pt x="71606" y="65897"/>
                  </a:cubicBezTo>
                  <a:cubicBezTo>
                    <a:pt x="84610" y="47880"/>
                    <a:pt x="97141" y="33927"/>
                    <a:pt x="117596" y="24309"/>
                  </a:cubicBezTo>
                  <a:cubicBezTo>
                    <a:pt x="140084" y="14758"/>
                    <a:pt x="159184" y="8120"/>
                    <a:pt x="183230" y="3718"/>
                  </a:cubicBezTo>
                  <a:cubicBezTo>
                    <a:pt x="193458" y="2499"/>
                    <a:pt x="284491" y="-8474"/>
                    <a:pt x="277515" y="14216"/>
                  </a:cubicBezTo>
                  <a:cubicBezTo>
                    <a:pt x="280495" y="32369"/>
                    <a:pt x="216690" y="25121"/>
                    <a:pt x="187565" y="287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270;p36">
              <a:extLst>
                <a:ext uri="{FF2B5EF4-FFF2-40B4-BE49-F238E27FC236}">
                  <a16:creationId xmlns:a16="http://schemas.microsoft.com/office/drawing/2014/main" id="{CD276367-E53B-9D3C-9CD2-C0C512440022}"/>
                </a:ext>
              </a:extLst>
            </p:cNvPr>
            <p:cNvSpPr/>
            <p:nvPr/>
          </p:nvSpPr>
          <p:spPr>
            <a:xfrm>
              <a:off x="3588755" y="1103870"/>
              <a:ext cx="80772" cy="163764"/>
            </a:xfrm>
            <a:custGeom>
              <a:avLst/>
              <a:gdLst/>
              <a:ahLst/>
              <a:cxnLst/>
              <a:rect l="l" t="t" r="r" b="b"/>
              <a:pathLst>
                <a:path w="80772" h="163764" extrusionOk="0">
                  <a:moveTo>
                    <a:pt x="68664" y="2510"/>
                  </a:moveTo>
                  <a:cubicBezTo>
                    <a:pt x="88239" y="8335"/>
                    <a:pt x="57352" y="51143"/>
                    <a:pt x="52408" y="59406"/>
                  </a:cubicBezTo>
                  <a:cubicBezTo>
                    <a:pt x="32900" y="91986"/>
                    <a:pt x="8923" y="124362"/>
                    <a:pt x="50" y="161886"/>
                  </a:cubicBezTo>
                  <a:cubicBezTo>
                    <a:pt x="-425" y="163783"/>
                    <a:pt x="2624" y="164528"/>
                    <a:pt x="3301" y="162767"/>
                  </a:cubicBezTo>
                  <a:cubicBezTo>
                    <a:pt x="20099" y="118537"/>
                    <a:pt x="46379" y="80606"/>
                    <a:pt x="69815" y="39899"/>
                  </a:cubicBezTo>
                  <a:cubicBezTo>
                    <a:pt x="74692" y="31432"/>
                    <a:pt x="92235" y="-2435"/>
                    <a:pt x="69070" y="139"/>
                  </a:cubicBezTo>
                  <a:cubicBezTo>
                    <a:pt x="67919" y="275"/>
                    <a:pt x="67512" y="2104"/>
                    <a:pt x="68732" y="25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271;p36">
              <a:extLst>
                <a:ext uri="{FF2B5EF4-FFF2-40B4-BE49-F238E27FC236}">
                  <a16:creationId xmlns:a16="http://schemas.microsoft.com/office/drawing/2014/main" id="{1AAAF69F-D90C-9A90-9AD2-00A413E61F2B}"/>
                </a:ext>
              </a:extLst>
            </p:cNvPr>
            <p:cNvSpPr/>
            <p:nvPr/>
          </p:nvSpPr>
          <p:spPr>
            <a:xfrm>
              <a:off x="3455411" y="1017411"/>
              <a:ext cx="261056" cy="329862"/>
            </a:xfrm>
            <a:custGeom>
              <a:avLst/>
              <a:gdLst/>
              <a:ahLst/>
              <a:cxnLst/>
              <a:rect l="l" t="t" r="r" b="b"/>
              <a:pathLst>
                <a:path w="261056" h="329862" extrusionOk="0">
                  <a:moveTo>
                    <a:pt x="91493" y="175058"/>
                  </a:moveTo>
                  <a:cubicBezTo>
                    <a:pt x="70834" y="216105"/>
                    <a:pt x="48414" y="250378"/>
                    <a:pt x="48279" y="250581"/>
                  </a:cubicBezTo>
                  <a:cubicBezTo>
                    <a:pt x="46179" y="253832"/>
                    <a:pt x="41844" y="254713"/>
                    <a:pt x="38661" y="252613"/>
                  </a:cubicBezTo>
                  <a:cubicBezTo>
                    <a:pt x="35410" y="250513"/>
                    <a:pt x="34529" y="246178"/>
                    <a:pt x="36629" y="242995"/>
                  </a:cubicBezTo>
                  <a:cubicBezTo>
                    <a:pt x="36764" y="242792"/>
                    <a:pt x="60133" y="207028"/>
                    <a:pt x="80926" y="166253"/>
                  </a:cubicBezTo>
                  <a:cubicBezTo>
                    <a:pt x="81198" y="164966"/>
                    <a:pt x="81400" y="163679"/>
                    <a:pt x="81671" y="162460"/>
                  </a:cubicBezTo>
                  <a:cubicBezTo>
                    <a:pt x="81671" y="162460"/>
                    <a:pt x="81671" y="162460"/>
                    <a:pt x="81671" y="162392"/>
                  </a:cubicBezTo>
                  <a:cubicBezTo>
                    <a:pt x="88107" y="129203"/>
                    <a:pt x="93932" y="96013"/>
                    <a:pt x="99960" y="62621"/>
                  </a:cubicBezTo>
                  <a:cubicBezTo>
                    <a:pt x="101518" y="54154"/>
                    <a:pt x="111948" y="39321"/>
                    <a:pt x="120686" y="48803"/>
                  </a:cubicBezTo>
                  <a:cubicBezTo>
                    <a:pt x="120957" y="49142"/>
                    <a:pt x="120686" y="49819"/>
                    <a:pt x="120280" y="49819"/>
                  </a:cubicBezTo>
                  <a:cubicBezTo>
                    <a:pt x="120144" y="49819"/>
                    <a:pt x="120009" y="49819"/>
                    <a:pt x="119873" y="49819"/>
                  </a:cubicBezTo>
                  <a:cubicBezTo>
                    <a:pt x="120077" y="50090"/>
                    <a:pt x="120280" y="50361"/>
                    <a:pt x="120415" y="50632"/>
                  </a:cubicBezTo>
                  <a:cubicBezTo>
                    <a:pt x="135452" y="75016"/>
                    <a:pt x="114658" y="129203"/>
                    <a:pt x="91560" y="174990"/>
                  </a:cubicBezTo>
                  <a:cubicBezTo>
                    <a:pt x="91560" y="174990"/>
                    <a:pt x="91560" y="174990"/>
                    <a:pt x="91560" y="175058"/>
                  </a:cubicBezTo>
                  <a:lnTo>
                    <a:pt x="91560" y="175058"/>
                  </a:lnTo>
                  <a:close/>
                  <a:moveTo>
                    <a:pt x="20508" y="289663"/>
                  </a:moveTo>
                  <a:cubicBezTo>
                    <a:pt x="36764" y="294946"/>
                    <a:pt x="80994" y="310118"/>
                    <a:pt x="106191" y="328068"/>
                  </a:cubicBezTo>
                  <a:cubicBezTo>
                    <a:pt x="106530" y="328000"/>
                    <a:pt x="106800" y="327865"/>
                    <a:pt x="107139" y="327797"/>
                  </a:cubicBezTo>
                  <a:cubicBezTo>
                    <a:pt x="104904" y="321768"/>
                    <a:pt x="102669" y="315740"/>
                    <a:pt x="95760" y="311135"/>
                  </a:cubicBezTo>
                  <a:cubicBezTo>
                    <a:pt x="84449" y="303548"/>
                    <a:pt x="71240" y="298536"/>
                    <a:pt x="58981" y="292643"/>
                  </a:cubicBezTo>
                  <a:cubicBezTo>
                    <a:pt x="58642" y="292508"/>
                    <a:pt x="58845" y="292034"/>
                    <a:pt x="59184" y="292101"/>
                  </a:cubicBezTo>
                  <a:cubicBezTo>
                    <a:pt x="80453" y="298536"/>
                    <a:pt x="110526" y="305038"/>
                    <a:pt x="115606" y="329016"/>
                  </a:cubicBezTo>
                  <a:cubicBezTo>
                    <a:pt x="122244" y="330100"/>
                    <a:pt x="132539" y="330913"/>
                    <a:pt x="135587" y="326375"/>
                  </a:cubicBezTo>
                  <a:cubicBezTo>
                    <a:pt x="136671" y="324817"/>
                    <a:pt x="140193" y="318043"/>
                    <a:pt x="145544" y="307748"/>
                  </a:cubicBezTo>
                  <a:cubicBezTo>
                    <a:pt x="146560" y="305784"/>
                    <a:pt x="147644" y="303752"/>
                    <a:pt x="148728" y="301516"/>
                  </a:cubicBezTo>
                  <a:cubicBezTo>
                    <a:pt x="152250" y="294675"/>
                    <a:pt x="156314" y="286683"/>
                    <a:pt x="160784" y="277877"/>
                  </a:cubicBezTo>
                  <a:cubicBezTo>
                    <a:pt x="160784" y="277877"/>
                    <a:pt x="160784" y="277877"/>
                    <a:pt x="160784" y="277810"/>
                  </a:cubicBezTo>
                  <a:cubicBezTo>
                    <a:pt x="160852" y="277674"/>
                    <a:pt x="160920" y="277471"/>
                    <a:pt x="161055" y="277335"/>
                  </a:cubicBezTo>
                  <a:cubicBezTo>
                    <a:pt x="162071" y="275304"/>
                    <a:pt x="163155" y="273204"/>
                    <a:pt x="164239" y="271104"/>
                  </a:cubicBezTo>
                  <a:cubicBezTo>
                    <a:pt x="171486" y="256812"/>
                    <a:pt x="179547" y="240692"/>
                    <a:pt x="187878" y="224029"/>
                  </a:cubicBezTo>
                  <a:cubicBezTo>
                    <a:pt x="189435" y="220981"/>
                    <a:pt x="190925" y="217933"/>
                    <a:pt x="192483" y="214818"/>
                  </a:cubicBezTo>
                  <a:cubicBezTo>
                    <a:pt x="195870" y="208044"/>
                    <a:pt x="199324" y="201203"/>
                    <a:pt x="202711" y="194362"/>
                  </a:cubicBezTo>
                  <a:cubicBezTo>
                    <a:pt x="204336" y="191111"/>
                    <a:pt x="205962" y="187860"/>
                    <a:pt x="207587" y="184608"/>
                  </a:cubicBezTo>
                  <a:cubicBezTo>
                    <a:pt x="208604" y="182509"/>
                    <a:pt x="209688" y="180409"/>
                    <a:pt x="210704" y="178377"/>
                  </a:cubicBezTo>
                  <a:cubicBezTo>
                    <a:pt x="216800" y="166117"/>
                    <a:pt x="222760" y="154128"/>
                    <a:pt x="228314" y="142953"/>
                  </a:cubicBezTo>
                  <a:cubicBezTo>
                    <a:pt x="229736" y="140108"/>
                    <a:pt x="231159" y="137263"/>
                    <a:pt x="232514" y="134486"/>
                  </a:cubicBezTo>
                  <a:cubicBezTo>
                    <a:pt x="233936" y="131641"/>
                    <a:pt x="235359" y="128796"/>
                    <a:pt x="236713" y="126087"/>
                  </a:cubicBezTo>
                  <a:cubicBezTo>
                    <a:pt x="237594" y="124326"/>
                    <a:pt x="238474" y="122565"/>
                    <a:pt x="239287" y="120872"/>
                  </a:cubicBezTo>
                  <a:cubicBezTo>
                    <a:pt x="242335" y="114708"/>
                    <a:pt x="245180" y="108950"/>
                    <a:pt x="247686" y="103803"/>
                  </a:cubicBezTo>
                  <a:cubicBezTo>
                    <a:pt x="250192" y="98723"/>
                    <a:pt x="252360" y="94252"/>
                    <a:pt x="254188" y="90459"/>
                  </a:cubicBezTo>
                  <a:cubicBezTo>
                    <a:pt x="255340" y="88088"/>
                    <a:pt x="256356" y="85989"/>
                    <a:pt x="257237" y="84160"/>
                  </a:cubicBezTo>
                  <a:cubicBezTo>
                    <a:pt x="259133" y="80232"/>
                    <a:pt x="260284" y="77793"/>
                    <a:pt x="260555" y="77116"/>
                  </a:cubicBezTo>
                  <a:lnTo>
                    <a:pt x="260827" y="76303"/>
                  </a:lnTo>
                  <a:cubicBezTo>
                    <a:pt x="264078" y="68852"/>
                    <a:pt x="231837" y="54019"/>
                    <a:pt x="228720" y="52596"/>
                  </a:cubicBezTo>
                  <a:cubicBezTo>
                    <a:pt x="226621" y="51716"/>
                    <a:pt x="224928" y="49887"/>
                    <a:pt x="224453" y="47448"/>
                  </a:cubicBezTo>
                  <a:cubicBezTo>
                    <a:pt x="222421" y="37018"/>
                    <a:pt x="218493" y="27941"/>
                    <a:pt x="213210" y="20558"/>
                  </a:cubicBezTo>
                  <a:cubicBezTo>
                    <a:pt x="207587" y="12701"/>
                    <a:pt x="200408" y="6876"/>
                    <a:pt x="192347" y="3422"/>
                  </a:cubicBezTo>
                  <a:cubicBezTo>
                    <a:pt x="184355" y="35"/>
                    <a:pt x="175414" y="-913"/>
                    <a:pt x="166135" y="916"/>
                  </a:cubicBezTo>
                  <a:cubicBezTo>
                    <a:pt x="158413" y="2474"/>
                    <a:pt x="150421" y="5928"/>
                    <a:pt x="142496" y="11618"/>
                  </a:cubicBezTo>
                  <a:cubicBezTo>
                    <a:pt x="140600" y="12972"/>
                    <a:pt x="138026" y="13379"/>
                    <a:pt x="135722" y="12363"/>
                  </a:cubicBezTo>
                  <a:cubicBezTo>
                    <a:pt x="135722" y="12363"/>
                    <a:pt x="131455" y="10602"/>
                    <a:pt x="125834" y="8570"/>
                  </a:cubicBezTo>
                  <a:cubicBezTo>
                    <a:pt x="120212" y="6605"/>
                    <a:pt x="113168" y="4370"/>
                    <a:pt x="107343" y="3354"/>
                  </a:cubicBezTo>
                  <a:cubicBezTo>
                    <a:pt x="101856" y="2406"/>
                    <a:pt x="97453" y="2541"/>
                    <a:pt x="96302" y="4980"/>
                  </a:cubicBezTo>
                  <a:cubicBezTo>
                    <a:pt x="96302" y="4980"/>
                    <a:pt x="96302" y="4980"/>
                    <a:pt x="96302" y="4980"/>
                  </a:cubicBezTo>
                  <a:lnTo>
                    <a:pt x="95963" y="5725"/>
                  </a:lnTo>
                  <a:cubicBezTo>
                    <a:pt x="95760" y="6131"/>
                    <a:pt x="94677" y="8705"/>
                    <a:pt x="93051" y="13040"/>
                  </a:cubicBezTo>
                  <a:cubicBezTo>
                    <a:pt x="92306" y="14869"/>
                    <a:pt x="91493" y="17104"/>
                    <a:pt x="90545" y="19542"/>
                  </a:cubicBezTo>
                  <a:cubicBezTo>
                    <a:pt x="88039" y="26113"/>
                    <a:pt x="84787" y="34782"/>
                    <a:pt x="80994" y="44942"/>
                  </a:cubicBezTo>
                  <a:cubicBezTo>
                    <a:pt x="80181" y="47042"/>
                    <a:pt x="79369" y="49210"/>
                    <a:pt x="78556" y="51513"/>
                  </a:cubicBezTo>
                  <a:cubicBezTo>
                    <a:pt x="72121" y="68852"/>
                    <a:pt x="64400" y="89646"/>
                    <a:pt x="56339" y="111457"/>
                  </a:cubicBezTo>
                  <a:cubicBezTo>
                    <a:pt x="55526" y="113624"/>
                    <a:pt x="54714" y="115792"/>
                    <a:pt x="53901" y="118027"/>
                  </a:cubicBezTo>
                  <a:cubicBezTo>
                    <a:pt x="52953" y="120601"/>
                    <a:pt x="52004" y="123242"/>
                    <a:pt x="51056" y="125816"/>
                  </a:cubicBezTo>
                  <a:cubicBezTo>
                    <a:pt x="51056" y="125816"/>
                    <a:pt x="51056" y="125816"/>
                    <a:pt x="51056" y="125884"/>
                  </a:cubicBezTo>
                  <a:cubicBezTo>
                    <a:pt x="49160" y="131099"/>
                    <a:pt x="47195" y="136315"/>
                    <a:pt x="45299" y="141530"/>
                  </a:cubicBezTo>
                  <a:cubicBezTo>
                    <a:pt x="44282" y="144375"/>
                    <a:pt x="43199" y="147220"/>
                    <a:pt x="42183" y="149997"/>
                  </a:cubicBezTo>
                  <a:cubicBezTo>
                    <a:pt x="40964" y="153316"/>
                    <a:pt x="39745" y="156635"/>
                    <a:pt x="38525" y="159954"/>
                  </a:cubicBezTo>
                  <a:cubicBezTo>
                    <a:pt x="32227" y="177226"/>
                    <a:pt x="26130" y="193888"/>
                    <a:pt x="20711" y="208789"/>
                  </a:cubicBezTo>
                  <a:cubicBezTo>
                    <a:pt x="19899" y="211025"/>
                    <a:pt x="19086" y="213192"/>
                    <a:pt x="18341" y="215359"/>
                  </a:cubicBezTo>
                  <a:cubicBezTo>
                    <a:pt x="14886" y="224842"/>
                    <a:pt x="11771" y="233512"/>
                    <a:pt x="9129" y="240895"/>
                  </a:cubicBezTo>
                  <a:cubicBezTo>
                    <a:pt x="8316" y="243198"/>
                    <a:pt x="7504" y="245433"/>
                    <a:pt x="6827" y="247465"/>
                  </a:cubicBezTo>
                  <a:cubicBezTo>
                    <a:pt x="2965" y="258370"/>
                    <a:pt x="527" y="265618"/>
                    <a:pt x="120" y="267446"/>
                  </a:cubicBezTo>
                  <a:cubicBezTo>
                    <a:pt x="-1573" y="274762"/>
                    <a:pt x="15158" y="283702"/>
                    <a:pt x="16783" y="284515"/>
                  </a:cubicBezTo>
                  <a:cubicBezTo>
                    <a:pt x="18747" y="285464"/>
                    <a:pt x="20170" y="287225"/>
                    <a:pt x="20576" y="289257"/>
                  </a:cubicBezTo>
                  <a:lnTo>
                    <a:pt x="20576" y="289257"/>
                  </a:lnTo>
                  <a:close/>
                  <a:moveTo>
                    <a:pt x="30262" y="280248"/>
                  </a:moveTo>
                  <a:cubicBezTo>
                    <a:pt x="35545" y="280587"/>
                    <a:pt x="39745" y="284177"/>
                    <a:pt x="44282" y="286547"/>
                  </a:cubicBezTo>
                  <a:cubicBezTo>
                    <a:pt x="45231" y="287021"/>
                    <a:pt x="44621" y="288444"/>
                    <a:pt x="43605" y="288037"/>
                  </a:cubicBezTo>
                  <a:cubicBezTo>
                    <a:pt x="38932" y="286344"/>
                    <a:pt x="33784" y="285464"/>
                    <a:pt x="29449" y="282957"/>
                  </a:cubicBezTo>
                  <a:cubicBezTo>
                    <a:pt x="28026" y="282145"/>
                    <a:pt x="28569" y="280113"/>
                    <a:pt x="30262" y="280180"/>
                  </a:cubicBezTo>
                  <a:lnTo>
                    <a:pt x="30262" y="280180"/>
                  </a:lnTo>
                  <a:close/>
                  <a:moveTo>
                    <a:pt x="128747" y="226603"/>
                  </a:moveTo>
                  <a:cubicBezTo>
                    <a:pt x="128747" y="226603"/>
                    <a:pt x="128747" y="226603"/>
                    <a:pt x="128747" y="226671"/>
                  </a:cubicBezTo>
                  <a:cubicBezTo>
                    <a:pt x="118044" y="255254"/>
                    <a:pt x="110933" y="276861"/>
                    <a:pt x="110865" y="276997"/>
                  </a:cubicBezTo>
                  <a:cubicBezTo>
                    <a:pt x="109645" y="280655"/>
                    <a:pt x="111610" y="284583"/>
                    <a:pt x="115267" y="285802"/>
                  </a:cubicBezTo>
                  <a:cubicBezTo>
                    <a:pt x="118925" y="287021"/>
                    <a:pt x="122853" y="285057"/>
                    <a:pt x="124073" y="281399"/>
                  </a:cubicBezTo>
                  <a:cubicBezTo>
                    <a:pt x="124073" y="281264"/>
                    <a:pt x="128272" y="268733"/>
                    <a:pt x="134910" y="250242"/>
                  </a:cubicBezTo>
                  <a:cubicBezTo>
                    <a:pt x="135655" y="250378"/>
                    <a:pt x="136467" y="250107"/>
                    <a:pt x="136739" y="249294"/>
                  </a:cubicBezTo>
                  <a:cubicBezTo>
                    <a:pt x="137551" y="247126"/>
                    <a:pt x="138432" y="244959"/>
                    <a:pt x="139313" y="242792"/>
                  </a:cubicBezTo>
                  <a:cubicBezTo>
                    <a:pt x="139313" y="242792"/>
                    <a:pt x="139313" y="242792"/>
                    <a:pt x="139313" y="242724"/>
                  </a:cubicBezTo>
                  <a:cubicBezTo>
                    <a:pt x="156178" y="201271"/>
                    <a:pt x="180969" y="165101"/>
                    <a:pt x="203253" y="126426"/>
                  </a:cubicBezTo>
                  <a:cubicBezTo>
                    <a:pt x="204336" y="124597"/>
                    <a:pt x="205962" y="121481"/>
                    <a:pt x="207723" y="117891"/>
                  </a:cubicBezTo>
                  <a:cubicBezTo>
                    <a:pt x="209010" y="115182"/>
                    <a:pt x="210297" y="112134"/>
                    <a:pt x="211381" y="109086"/>
                  </a:cubicBezTo>
                  <a:cubicBezTo>
                    <a:pt x="212600" y="105699"/>
                    <a:pt x="213548" y="102177"/>
                    <a:pt x="213955" y="99061"/>
                  </a:cubicBezTo>
                  <a:cubicBezTo>
                    <a:pt x="214768" y="92694"/>
                    <a:pt x="213278" y="87547"/>
                    <a:pt x="206842" y="86734"/>
                  </a:cubicBezTo>
                  <a:cubicBezTo>
                    <a:pt x="205488" y="85989"/>
                    <a:pt x="203930" y="85718"/>
                    <a:pt x="202373" y="85989"/>
                  </a:cubicBezTo>
                  <a:cubicBezTo>
                    <a:pt x="201492" y="86124"/>
                    <a:pt x="200679" y="86395"/>
                    <a:pt x="199867" y="86937"/>
                  </a:cubicBezTo>
                  <a:cubicBezTo>
                    <a:pt x="198308" y="87885"/>
                    <a:pt x="196750" y="89105"/>
                    <a:pt x="195125" y="90730"/>
                  </a:cubicBezTo>
                  <a:cubicBezTo>
                    <a:pt x="193296" y="92491"/>
                    <a:pt x="191400" y="94659"/>
                    <a:pt x="189435" y="97165"/>
                  </a:cubicBezTo>
                  <a:cubicBezTo>
                    <a:pt x="169657" y="122565"/>
                    <a:pt x="145070" y="182915"/>
                    <a:pt x="128679" y="226806"/>
                  </a:cubicBezTo>
                  <a:lnTo>
                    <a:pt x="128679" y="226806"/>
                  </a:lnTo>
                  <a:close/>
                  <a:moveTo>
                    <a:pt x="202846" y="39253"/>
                  </a:moveTo>
                  <a:cubicBezTo>
                    <a:pt x="201085" y="36611"/>
                    <a:pt x="201018" y="33902"/>
                    <a:pt x="199799" y="30989"/>
                  </a:cubicBezTo>
                  <a:cubicBezTo>
                    <a:pt x="198105" y="26993"/>
                    <a:pt x="195802" y="23268"/>
                    <a:pt x="192551" y="20288"/>
                  </a:cubicBezTo>
                  <a:cubicBezTo>
                    <a:pt x="187267" y="15411"/>
                    <a:pt x="180224" y="11685"/>
                    <a:pt x="173315" y="9789"/>
                  </a:cubicBezTo>
                  <a:cubicBezTo>
                    <a:pt x="172366" y="9518"/>
                    <a:pt x="172502" y="8095"/>
                    <a:pt x="173518" y="8163"/>
                  </a:cubicBezTo>
                  <a:cubicBezTo>
                    <a:pt x="183068" y="9179"/>
                    <a:pt x="191602" y="12363"/>
                    <a:pt x="198647" y="19204"/>
                  </a:cubicBezTo>
                  <a:cubicBezTo>
                    <a:pt x="203320" y="23742"/>
                    <a:pt x="208739" y="32208"/>
                    <a:pt x="205894" y="38779"/>
                  </a:cubicBezTo>
                  <a:cubicBezTo>
                    <a:pt x="205353" y="39998"/>
                    <a:pt x="203591" y="40269"/>
                    <a:pt x="202846" y="39117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1272;p36">
            <a:extLst>
              <a:ext uri="{FF2B5EF4-FFF2-40B4-BE49-F238E27FC236}">
                <a16:creationId xmlns:a16="http://schemas.microsoft.com/office/drawing/2014/main" id="{B40511E5-10C8-CFA2-24AF-E27964D14382}"/>
              </a:ext>
            </a:extLst>
          </p:cNvPr>
          <p:cNvGrpSpPr/>
          <p:nvPr/>
        </p:nvGrpSpPr>
        <p:grpSpPr>
          <a:xfrm rot="754825">
            <a:off x="1826591" y="1977649"/>
            <a:ext cx="1225021" cy="2292849"/>
            <a:chOff x="3857864" y="2207946"/>
            <a:chExt cx="753520" cy="1410349"/>
          </a:xfrm>
        </p:grpSpPr>
        <p:sp>
          <p:nvSpPr>
            <p:cNvPr id="47" name="Google Shape;1273;p36">
              <a:extLst>
                <a:ext uri="{FF2B5EF4-FFF2-40B4-BE49-F238E27FC236}">
                  <a16:creationId xmlns:a16="http://schemas.microsoft.com/office/drawing/2014/main" id="{055FFA8A-BF21-01E8-3BB6-D59C0AE56D80}"/>
                </a:ext>
              </a:extLst>
            </p:cNvPr>
            <p:cNvSpPr/>
            <p:nvPr/>
          </p:nvSpPr>
          <p:spPr>
            <a:xfrm>
              <a:off x="3885548" y="2317940"/>
              <a:ext cx="718292" cy="1292886"/>
            </a:xfrm>
            <a:custGeom>
              <a:avLst/>
              <a:gdLst/>
              <a:ahLst/>
              <a:cxnLst/>
              <a:rect l="l" t="t" r="r" b="b"/>
              <a:pathLst>
                <a:path w="718292" h="1292886" extrusionOk="0">
                  <a:moveTo>
                    <a:pt x="695350" y="883199"/>
                  </a:moveTo>
                  <a:cubicBezTo>
                    <a:pt x="695350" y="883199"/>
                    <a:pt x="625990" y="794468"/>
                    <a:pt x="560966" y="864911"/>
                  </a:cubicBezTo>
                  <a:cubicBezTo>
                    <a:pt x="495942" y="935353"/>
                    <a:pt x="459908" y="989472"/>
                    <a:pt x="422113" y="1076848"/>
                  </a:cubicBezTo>
                  <a:cubicBezTo>
                    <a:pt x="384318" y="1164225"/>
                    <a:pt x="296468" y="1358484"/>
                    <a:pt x="107627" y="1270566"/>
                  </a:cubicBezTo>
                  <a:cubicBezTo>
                    <a:pt x="-81213" y="1182648"/>
                    <a:pt x="21335" y="943752"/>
                    <a:pt x="92861" y="820952"/>
                  </a:cubicBezTo>
                  <a:cubicBezTo>
                    <a:pt x="164388" y="698151"/>
                    <a:pt x="423129" y="215822"/>
                    <a:pt x="410936" y="148495"/>
                  </a:cubicBezTo>
                  <a:cubicBezTo>
                    <a:pt x="398745" y="81101"/>
                    <a:pt x="322613" y="121402"/>
                    <a:pt x="254879" y="94783"/>
                  </a:cubicBezTo>
                  <a:cubicBezTo>
                    <a:pt x="187078" y="68164"/>
                    <a:pt x="157817" y="26982"/>
                    <a:pt x="157817" y="26982"/>
                  </a:cubicBezTo>
                  <a:cubicBezTo>
                    <a:pt x="157817" y="26982"/>
                    <a:pt x="162220" y="-5801"/>
                    <a:pt x="181050" y="904"/>
                  </a:cubicBezTo>
                  <a:cubicBezTo>
                    <a:pt x="199880" y="7610"/>
                    <a:pt x="258604" y="30368"/>
                    <a:pt x="302699" y="26575"/>
                  </a:cubicBezTo>
                  <a:cubicBezTo>
                    <a:pt x="346793" y="22782"/>
                    <a:pt x="486053" y="-11762"/>
                    <a:pt x="526287" y="61255"/>
                  </a:cubicBezTo>
                  <a:cubicBezTo>
                    <a:pt x="566521" y="134271"/>
                    <a:pt x="510302" y="304011"/>
                    <a:pt x="454828" y="440223"/>
                  </a:cubicBezTo>
                  <a:cubicBezTo>
                    <a:pt x="399354" y="576435"/>
                    <a:pt x="158495" y="1009318"/>
                    <a:pt x="209092" y="1046843"/>
                  </a:cubicBezTo>
                  <a:cubicBezTo>
                    <a:pt x="259688" y="1084367"/>
                    <a:pt x="331757" y="866604"/>
                    <a:pt x="393462" y="767307"/>
                  </a:cubicBezTo>
                  <a:cubicBezTo>
                    <a:pt x="455167" y="668010"/>
                    <a:pt x="520394" y="637733"/>
                    <a:pt x="566453" y="611520"/>
                  </a:cubicBezTo>
                  <a:cubicBezTo>
                    <a:pt x="612511" y="585308"/>
                    <a:pt x="637302" y="509582"/>
                    <a:pt x="637302" y="509582"/>
                  </a:cubicBezTo>
                  <a:cubicBezTo>
                    <a:pt x="637302" y="509582"/>
                    <a:pt x="770398" y="688127"/>
                    <a:pt x="695350" y="883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274;p36">
              <a:extLst>
                <a:ext uri="{FF2B5EF4-FFF2-40B4-BE49-F238E27FC236}">
                  <a16:creationId xmlns:a16="http://schemas.microsoft.com/office/drawing/2014/main" id="{D939172A-FE99-FC7A-BA90-EF75DB68EB7D}"/>
                </a:ext>
              </a:extLst>
            </p:cNvPr>
            <p:cNvSpPr/>
            <p:nvPr/>
          </p:nvSpPr>
          <p:spPr>
            <a:xfrm>
              <a:off x="3885548" y="2317940"/>
              <a:ext cx="718156" cy="1292886"/>
            </a:xfrm>
            <a:custGeom>
              <a:avLst/>
              <a:gdLst/>
              <a:ahLst/>
              <a:cxnLst/>
              <a:rect l="l" t="t" r="r" b="b"/>
              <a:pathLst>
                <a:path w="718156" h="1292886" extrusionOk="0">
                  <a:moveTo>
                    <a:pt x="695350" y="883199"/>
                  </a:moveTo>
                  <a:cubicBezTo>
                    <a:pt x="695350" y="883199"/>
                    <a:pt x="625990" y="794468"/>
                    <a:pt x="560966" y="864911"/>
                  </a:cubicBezTo>
                  <a:cubicBezTo>
                    <a:pt x="495942" y="935353"/>
                    <a:pt x="459908" y="989472"/>
                    <a:pt x="422113" y="1076848"/>
                  </a:cubicBezTo>
                  <a:cubicBezTo>
                    <a:pt x="384318" y="1164225"/>
                    <a:pt x="296468" y="1358484"/>
                    <a:pt x="107627" y="1270566"/>
                  </a:cubicBezTo>
                  <a:cubicBezTo>
                    <a:pt x="-81213" y="1182648"/>
                    <a:pt x="21335" y="943752"/>
                    <a:pt x="92861" y="820952"/>
                  </a:cubicBezTo>
                  <a:cubicBezTo>
                    <a:pt x="164388" y="698151"/>
                    <a:pt x="423129" y="215822"/>
                    <a:pt x="410936" y="148495"/>
                  </a:cubicBezTo>
                  <a:cubicBezTo>
                    <a:pt x="398745" y="81101"/>
                    <a:pt x="322613" y="121402"/>
                    <a:pt x="254879" y="94783"/>
                  </a:cubicBezTo>
                  <a:cubicBezTo>
                    <a:pt x="187078" y="68164"/>
                    <a:pt x="157817" y="26982"/>
                    <a:pt x="157817" y="26982"/>
                  </a:cubicBezTo>
                  <a:cubicBezTo>
                    <a:pt x="157817" y="26982"/>
                    <a:pt x="162220" y="-5801"/>
                    <a:pt x="181050" y="904"/>
                  </a:cubicBezTo>
                  <a:cubicBezTo>
                    <a:pt x="194123" y="5578"/>
                    <a:pt x="226431" y="17973"/>
                    <a:pt x="259756" y="23866"/>
                  </a:cubicBezTo>
                  <a:cubicBezTo>
                    <a:pt x="258131" y="43373"/>
                    <a:pt x="276554" y="52314"/>
                    <a:pt x="331079" y="60239"/>
                  </a:cubicBezTo>
                  <a:cubicBezTo>
                    <a:pt x="409379" y="71686"/>
                    <a:pt x="422723" y="27795"/>
                    <a:pt x="445617" y="138539"/>
                  </a:cubicBezTo>
                  <a:cubicBezTo>
                    <a:pt x="468510" y="249283"/>
                    <a:pt x="268087" y="610098"/>
                    <a:pt x="172583" y="806728"/>
                  </a:cubicBezTo>
                  <a:cubicBezTo>
                    <a:pt x="77147" y="1003358"/>
                    <a:pt x="-20253" y="1150407"/>
                    <a:pt x="134382" y="1203848"/>
                  </a:cubicBezTo>
                  <a:cubicBezTo>
                    <a:pt x="289016" y="1257290"/>
                    <a:pt x="348216" y="1112205"/>
                    <a:pt x="409311" y="986221"/>
                  </a:cubicBezTo>
                  <a:cubicBezTo>
                    <a:pt x="470407" y="860237"/>
                    <a:pt x="525745" y="816278"/>
                    <a:pt x="586841" y="776180"/>
                  </a:cubicBezTo>
                  <a:cubicBezTo>
                    <a:pt x="641976" y="740011"/>
                    <a:pt x="630257" y="668010"/>
                    <a:pt x="593682" y="588288"/>
                  </a:cubicBezTo>
                  <a:cubicBezTo>
                    <a:pt x="622129" y="555573"/>
                    <a:pt x="637166" y="509582"/>
                    <a:pt x="637166" y="509582"/>
                  </a:cubicBezTo>
                  <a:cubicBezTo>
                    <a:pt x="637166" y="509582"/>
                    <a:pt x="770262" y="688127"/>
                    <a:pt x="695214" y="883131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275;p36">
              <a:extLst>
                <a:ext uri="{FF2B5EF4-FFF2-40B4-BE49-F238E27FC236}">
                  <a16:creationId xmlns:a16="http://schemas.microsoft.com/office/drawing/2014/main" id="{195D6824-02BD-17EA-AFC8-9542798EE0E3}"/>
                </a:ext>
              </a:extLst>
            </p:cNvPr>
            <p:cNvSpPr/>
            <p:nvPr/>
          </p:nvSpPr>
          <p:spPr>
            <a:xfrm>
              <a:off x="3878415" y="2310451"/>
              <a:ext cx="732969" cy="1307844"/>
            </a:xfrm>
            <a:custGeom>
              <a:avLst/>
              <a:gdLst/>
              <a:ahLst/>
              <a:cxnLst/>
              <a:rect l="l" t="t" r="r" b="b"/>
              <a:pathLst>
                <a:path w="732969" h="1307844" extrusionOk="0">
                  <a:moveTo>
                    <a:pt x="696860" y="895226"/>
                  </a:moveTo>
                  <a:cubicBezTo>
                    <a:pt x="696860" y="895226"/>
                    <a:pt x="632717" y="813200"/>
                    <a:pt x="573518" y="877344"/>
                  </a:cubicBezTo>
                  <a:cubicBezTo>
                    <a:pt x="541209" y="912362"/>
                    <a:pt x="516148" y="943181"/>
                    <a:pt x="494609" y="976032"/>
                  </a:cubicBezTo>
                  <a:cubicBezTo>
                    <a:pt x="473002" y="1008950"/>
                    <a:pt x="454714" y="1043968"/>
                    <a:pt x="436019" y="1087250"/>
                  </a:cubicBezTo>
                  <a:cubicBezTo>
                    <a:pt x="416919" y="1131480"/>
                    <a:pt x="385084" y="1202803"/>
                    <a:pt x="333810" y="1252248"/>
                  </a:cubicBezTo>
                  <a:cubicBezTo>
                    <a:pt x="281520" y="1302642"/>
                    <a:pt x="209723" y="1330345"/>
                    <a:pt x="111780" y="1284692"/>
                  </a:cubicBezTo>
                  <a:cubicBezTo>
                    <a:pt x="105007" y="1281577"/>
                    <a:pt x="98572" y="1278190"/>
                    <a:pt x="92340" y="1274532"/>
                  </a:cubicBezTo>
                  <a:cubicBezTo>
                    <a:pt x="23185" y="1234231"/>
                    <a:pt x="-793" y="1171239"/>
                    <a:pt x="20" y="1102422"/>
                  </a:cubicBezTo>
                  <a:cubicBezTo>
                    <a:pt x="765" y="1034824"/>
                    <a:pt x="25623" y="961807"/>
                    <a:pt x="54478" y="899832"/>
                  </a:cubicBezTo>
                  <a:cubicBezTo>
                    <a:pt x="67279" y="872264"/>
                    <a:pt x="81030" y="846728"/>
                    <a:pt x="93830" y="824851"/>
                  </a:cubicBezTo>
                  <a:cubicBezTo>
                    <a:pt x="137587" y="749734"/>
                    <a:pt x="251582" y="539693"/>
                    <a:pt x="330491" y="372866"/>
                  </a:cubicBezTo>
                  <a:cubicBezTo>
                    <a:pt x="379869" y="268489"/>
                    <a:pt x="415429" y="181655"/>
                    <a:pt x="411026" y="157271"/>
                  </a:cubicBezTo>
                  <a:cubicBezTo>
                    <a:pt x="404523" y="121508"/>
                    <a:pt x="375263" y="121034"/>
                    <a:pt x="339229" y="120492"/>
                  </a:cubicBezTo>
                  <a:cubicBezTo>
                    <a:pt x="314303" y="120085"/>
                    <a:pt x="286532" y="119679"/>
                    <a:pt x="259507" y="109045"/>
                  </a:cubicBezTo>
                  <a:cubicBezTo>
                    <a:pt x="189673" y="81681"/>
                    <a:pt x="159193" y="38805"/>
                    <a:pt x="159125" y="38670"/>
                  </a:cubicBezTo>
                  <a:cubicBezTo>
                    <a:pt x="157907" y="36977"/>
                    <a:pt x="157568" y="34877"/>
                    <a:pt x="157975" y="32980"/>
                  </a:cubicBezTo>
                  <a:cubicBezTo>
                    <a:pt x="158584" y="28781"/>
                    <a:pt x="164950" y="-7728"/>
                    <a:pt x="190825" y="1484"/>
                  </a:cubicBezTo>
                  <a:lnTo>
                    <a:pt x="195228" y="3110"/>
                  </a:lnTo>
                  <a:cubicBezTo>
                    <a:pt x="217173" y="11035"/>
                    <a:pt x="269870" y="30203"/>
                    <a:pt x="309358" y="26749"/>
                  </a:cubicBezTo>
                  <a:lnTo>
                    <a:pt x="309562" y="26749"/>
                  </a:lnTo>
                  <a:cubicBezTo>
                    <a:pt x="316199" y="26139"/>
                    <a:pt x="325004" y="24852"/>
                    <a:pt x="335368" y="23362"/>
                  </a:cubicBezTo>
                  <a:cubicBezTo>
                    <a:pt x="395312" y="14625"/>
                    <a:pt x="503482" y="-1090"/>
                    <a:pt x="539990" y="65154"/>
                  </a:cubicBezTo>
                  <a:cubicBezTo>
                    <a:pt x="561123" y="103491"/>
                    <a:pt x="557194" y="165941"/>
                    <a:pt x="540870" y="236112"/>
                  </a:cubicBezTo>
                  <a:cubicBezTo>
                    <a:pt x="524818" y="305133"/>
                    <a:pt x="496777" y="382010"/>
                    <a:pt x="468938" y="450353"/>
                  </a:cubicBezTo>
                  <a:cubicBezTo>
                    <a:pt x="452885" y="489706"/>
                    <a:pt x="421186" y="554324"/>
                    <a:pt x="385491" y="626934"/>
                  </a:cubicBezTo>
                  <a:cubicBezTo>
                    <a:pt x="299402" y="802160"/>
                    <a:pt x="189741" y="1025341"/>
                    <a:pt x="220763" y="1048371"/>
                  </a:cubicBezTo>
                  <a:cubicBezTo>
                    <a:pt x="231601" y="1056363"/>
                    <a:pt x="245350" y="1045932"/>
                    <a:pt x="260861" y="1025138"/>
                  </a:cubicBezTo>
                  <a:cubicBezTo>
                    <a:pt x="283823" y="994184"/>
                    <a:pt x="308884" y="941555"/>
                    <a:pt x="333878" y="888994"/>
                  </a:cubicBezTo>
                  <a:cubicBezTo>
                    <a:pt x="354469" y="845713"/>
                    <a:pt x="375059" y="802431"/>
                    <a:pt x="394634" y="770867"/>
                  </a:cubicBezTo>
                  <a:cubicBezTo>
                    <a:pt x="452004" y="678479"/>
                    <a:pt x="512355" y="644883"/>
                    <a:pt x="558007" y="619415"/>
                  </a:cubicBezTo>
                  <a:cubicBezTo>
                    <a:pt x="562139" y="617113"/>
                    <a:pt x="566136" y="614877"/>
                    <a:pt x="570199" y="612574"/>
                  </a:cubicBezTo>
                  <a:cubicBezTo>
                    <a:pt x="613819" y="587716"/>
                    <a:pt x="637662" y="514903"/>
                    <a:pt x="637729" y="514700"/>
                  </a:cubicBezTo>
                  <a:cubicBezTo>
                    <a:pt x="639017" y="510906"/>
                    <a:pt x="643081" y="508807"/>
                    <a:pt x="646941" y="510094"/>
                  </a:cubicBezTo>
                  <a:cubicBezTo>
                    <a:pt x="648431" y="510568"/>
                    <a:pt x="649651" y="511516"/>
                    <a:pt x="650531" y="512668"/>
                  </a:cubicBezTo>
                  <a:cubicBezTo>
                    <a:pt x="650937" y="513210"/>
                    <a:pt x="785998" y="694396"/>
                    <a:pt x="709527" y="893126"/>
                  </a:cubicBezTo>
                  <a:cubicBezTo>
                    <a:pt x="708104" y="896851"/>
                    <a:pt x="703905" y="898748"/>
                    <a:pt x="700112" y="897325"/>
                  </a:cubicBezTo>
                  <a:cubicBezTo>
                    <a:pt x="698893" y="896851"/>
                    <a:pt x="697809" y="896039"/>
                    <a:pt x="697064" y="895090"/>
                  </a:cubicBezTo>
                  <a:lnTo>
                    <a:pt x="697064" y="895090"/>
                  </a:lnTo>
                  <a:close/>
                  <a:moveTo>
                    <a:pt x="562749" y="867455"/>
                  </a:moveTo>
                  <a:cubicBezTo>
                    <a:pt x="619510" y="806021"/>
                    <a:pt x="678437" y="854721"/>
                    <a:pt x="699841" y="876734"/>
                  </a:cubicBezTo>
                  <a:cubicBezTo>
                    <a:pt x="754366" y="718374"/>
                    <a:pt x="672680" y="573492"/>
                    <a:pt x="646332" y="532785"/>
                  </a:cubicBezTo>
                  <a:cubicBezTo>
                    <a:pt x="636645" y="556356"/>
                    <a:pt x="613278" y="604853"/>
                    <a:pt x="577243" y="625376"/>
                  </a:cubicBezTo>
                  <a:lnTo>
                    <a:pt x="564984" y="632285"/>
                  </a:lnTo>
                  <a:cubicBezTo>
                    <a:pt x="520754" y="656940"/>
                    <a:pt x="462300" y="689520"/>
                    <a:pt x="406895" y="778724"/>
                  </a:cubicBezTo>
                  <a:cubicBezTo>
                    <a:pt x="387658" y="809679"/>
                    <a:pt x="367338" y="852486"/>
                    <a:pt x="346883" y="895361"/>
                  </a:cubicBezTo>
                  <a:cubicBezTo>
                    <a:pt x="321618" y="948532"/>
                    <a:pt x="296285" y="1001770"/>
                    <a:pt x="272443" y="1033943"/>
                  </a:cubicBezTo>
                  <a:cubicBezTo>
                    <a:pt x="251717" y="1061917"/>
                    <a:pt x="231397" y="1074651"/>
                    <a:pt x="212026" y="1060224"/>
                  </a:cubicBezTo>
                  <a:cubicBezTo>
                    <a:pt x="171182" y="1029947"/>
                    <a:pt x="283891" y="800670"/>
                    <a:pt x="372350" y="620702"/>
                  </a:cubicBezTo>
                  <a:cubicBezTo>
                    <a:pt x="407775" y="548567"/>
                    <a:pt x="439270" y="484491"/>
                    <a:pt x="455323" y="445002"/>
                  </a:cubicBezTo>
                  <a:cubicBezTo>
                    <a:pt x="482959" y="377201"/>
                    <a:pt x="510729" y="301069"/>
                    <a:pt x="526579" y="232929"/>
                  </a:cubicBezTo>
                  <a:cubicBezTo>
                    <a:pt x="542158" y="165941"/>
                    <a:pt x="546222" y="107013"/>
                    <a:pt x="527121" y="72333"/>
                  </a:cubicBezTo>
                  <a:cubicBezTo>
                    <a:pt x="495489" y="14963"/>
                    <a:pt x="393754" y="29729"/>
                    <a:pt x="337332" y="37925"/>
                  </a:cubicBezTo>
                  <a:cubicBezTo>
                    <a:pt x="326698" y="39483"/>
                    <a:pt x="317622" y="40770"/>
                    <a:pt x="310780" y="41379"/>
                  </a:cubicBezTo>
                  <a:lnTo>
                    <a:pt x="310577" y="41379"/>
                  </a:lnTo>
                  <a:cubicBezTo>
                    <a:pt x="267973" y="45105"/>
                    <a:pt x="213042" y="25191"/>
                    <a:pt x="190216" y="16860"/>
                  </a:cubicBezTo>
                  <a:lnTo>
                    <a:pt x="185813" y="15302"/>
                  </a:lnTo>
                  <a:cubicBezTo>
                    <a:pt x="177820" y="12457"/>
                    <a:pt x="174027" y="26275"/>
                    <a:pt x="172740" y="32641"/>
                  </a:cubicBezTo>
                  <a:cubicBezTo>
                    <a:pt x="179784" y="41379"/>
                    <a:pt x="208368" y="73417"/>
                    <a:pt x="264722" y="95566"/>
                  </a:cubicBezTo>
                  <a:cubicBezTo>
                    <a:pt x="289377" y="105252"/>
                    <a:pt x="315725" y="105658"/>
                    <a:pt x="339364" y="105997"/>
                  </a:cubicBezTo>
                  <a:cubicBezTo>
                    <a:pt x="382036" y="106674"/>
                    <a:pt x="416716" y="107216"/>
                    <a:pt x="425318" y="154765"/>
                  </a:cubicBezTo>
                  <a:cubicBezTo>
                    <a:pt x="430330" y="182535"/>
                    <a:pt x="394093" y="272350"/>
                    <a:pt x="343631" y="379098"/>
                  </a:cubicBezTo>
                  <a:cubicBezTo>
                    <a:pt x="264519" y="546331"/>
                    <a:pt x="150253" y="756847"/>
                    <a:pt x="106362" y="832166"/>
                  </a:cubicBezTo>
                  <a:cubicBezTo>
                    <a:pt x="93898" y="853570"/>
                    <a:pt x="80419" y="878699"/>
                    <a:pt x="67685" y="905995"/>
                  </a:cubicBezTo>
                  <a:cubicBezTo>
                    <a:pt x="39509" y="966549"/>
                    <a:pt x="15260" y="1037533"/>
                    <a:pt x="14515" y="1102557"/>
                  </a:cubicBezTo>
                  <a:cubicBezTo>
                    <a:pt x="13770" y="1166430"/>
                    <a:pt x="35851" y="1224816"/>
                    <a:pt x="99588" y="1261934"/>
                  </a:cubicBezTo>
                  <a:cubicBezTo>
                    <a:pt x="105210" y="1265253"/>
                    <a:pt x="111374" y="1268436"/>
                    <a:pt x="117876" y="1271484"/>
                  </a:cubicBezTo>
                  <a:cubicBezTo>
                    <a:pt x="208775" y="1313818"/>
                    <a:pt x="275288" y="1288350"/>
                    <a:pt x="323582" y="1241749"/>
                  </a:cubicBezTo>
                  <a:cubicBezTo>
                    <a:pt x="372892" y="1194200"/>
                    <a:pt x="403914" y="1124706"/>
                    <a:pt x="422540" y="1081492"/>
                  </a:cubicBezTo>
                  <a:cubicBezTo>
                    <a:pt x="441642" y="1037398"/>
                    <a:pt x="460268" y="1001635"/>
                    <a:pt x="482350" y="968039"/>
                  </a:cubicBezTo>
                  <a:cubicBezTo>
                    <a:pt x="504498" y="934375"/>
                    <a:pt x="529965" y="902947"/>
                    <a:pt x="562681" y="8674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276;p36">
              <a:extLst>
                <a:ext uri="{FF2B5EF4-FFF2-40B4-BE49-F238E27FC236}">
                  <a16:creationId xmlns:a16="http://schemas.microsoft.com/office/drawing/2014/main" id="{E044AF1F-3114-5896-F775-E4E6737A4468}"/>
                </a:ext>
              </a:extLst>
            </p:cNvPr>
            <p:cNvSpPr/>
            <p:nvPr/>
          </p:nvSpPr>
          <p:spPr>
            <a:xfrm>
              <a:off x="3865160" y="2215282"/>
              <a:ext cx="231956" cy="157666"/>
            </a:xfrm>
            <a:custGeom>
              <a:avLst/>
              <a:gdLst/>
              <a:ahLst/>
              <a:cxnLst/>
              <a:rect l="l" t="t" r="r" b="b"/>
              <a:pathLst>
                <a:path w="231956" h="157666" extrusionOk="0">
                  <a:moveTo>
                    <a:pt x="223519" y="84259"/>
                  </a:moveTo>
                  <a:cubicBezTo>
                    <a:pt x="241671" y="94622"/>
                    <a:pt x="231511" y="164387"/>
                    <a:pt x="183489" y="157140"/>
                  </a:cubicBezTo>
                  <a:cubicBezTo>
                    <a:pt x="135466" y="149892"/>
                    <a:pt x="6841" y="23705"/>
                    <a:pt x="880" y="9075"/>
                  </a:cubicBezTo>
                  <a:cubicBezTo>
                    <a:pt x="-5081" y="-5556"/>
                    <a:pt x="19778" y="-2101"/>
                    <a:pt x="59130" y="16593"/>
                  </a:cubicBezTo>
                  <a:cubicBezTo>
                    <a:pt x="98552" y="35220"/>
                    <a:pt x="108576" y="26279"/>
                    <a:pt x="114671" y="21131"/>
                  </a:cubicBezTo>
                  <a:cubicBezTo>
                    <a:pt x="120768" y="16051"/>
                    <a:pt x="159918" y="33256"/>
                    <a:pt x="223452" y="843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277;p36">
              <a:extLst>
                <a:ext uri="{FF2B5EF4-FFF2-40B4-BE49-F238E27FC236}">
                  <a16:creationId xmlns:a16="http://schemas.microsoft.com/office/drawing/2014/main" id="{D493D449-6FA0-D509-4EE2-D747D7335847}"/>
                </a:ext>
              </a:extLst>
            </p:cNvPr>
            <p:cNvSpPr/>
            <p:nvPr/>
          </p:nvSpPr>
          <p:spPr>
            <a:xfrm>
              <a:off x="3857864" y="2207946"/>
              <a:ext cx="246515" cy="172334"/>
            </a:xfrm>
            <a:custGeom>
              <a:avLst/>
              <a:gdLst/>
              <a:ahLst/>
              <a:cxnLst/>
              <a:rect l="l" t="t" r="r" b="b"/>
              <a:pathLst>
                <a:path w="246515" h="172334" extrusionOk="0">
                  <a:moveTo>
                    <a:pt x="234878" y="85566"/>
                  </a:moveTo>
                  <a:cubicBezTo>
                    <a:pt x="241991" y="89968"/>
                    <a:pt x="245919" y="99654"/>
                    <a:pt x="246461" y="111101"/>
                  </a:cubicBezTo>
                  <a:cubicBezTo>
                    <a:pt x="246800" y="119026"/>
                    <a:pt x="245580" y="127899"/>
                    <a:pt x="242736" y="136366"/>
                  </a:cubicBezTo>
                  <a:cubicBezTo>
                    <a:pt x="239823" y="144968"/>
                    <a:pt x="235150" y="153231"/>
                    <a:pt x="228580" y="159666"/>
                  </a:cubicBezTo>
                  <a:cubicBezTo>
                    <a:pt x="219232" y="168810"/>
                    <a:pt x="206363" y="174229"/>
                    <a:pt x="189700" y="171722"/>
                  </a:cubicBezTo>
                  <a:cubicBezTo>
                    <a:pt x="169651" y="168674"/>
                    <a:pt x="137681" y="147338"/>
                    <a:pt x="105779" y="121464"/>
                  </a:cubicBezTo>
                  <a:cubicBezTo>
                    <a:pt x="56062" y="81163"/>
                    <a:pt x="5330" y="28737"/>
                    <a:pt x="1402" y="19119"/>
                  </a:cubicBezTo>
                  <a:cubicBezTo>
                    <a:pt x="182" y="16139"/>
                    <a:pt x="-224" y="13362"/>
                    <a:pt x="114" y="10856"/>
                  </a:cubicBezTo>
                  <a:cubicBezTo>
                    <a:pt x="725" y="5911"/>
                    <a:pt x="3637" y="2660"/>
                    <a:pt x="8581" y="1034"/>
                  </a:cubicBezTo>
                  <a:cubicBezTo>
                    <a:pt x="11697" y="-49"/>
                    <a:pt x="15761" y="-253"/>
                    <a:pt x="20502" y="289"/>
                  </a:cubicBezTo>
                  <a:cubicBezTo>
                    <a:pt x="31611" y="1576"/>
                    <a:pt x="48680" y="7401"/>
                    <a:pt x="69541" y="17290"/>
                  </a:cubicBezTo>
                  <a:cubicBezTo>
                    <a:pt x="104288" y="33750"/>
                    <a:pt x="112349" y="27044"/>
                    <a:pt x="117158" y="22980"/>
                  </a:cubicBezTo>
                  <a:lnTo>
                    <a:pt x="117361" y="22845"/>
                  </a:lnTo>
                  <a:cubicBezTo>
                    <a:pt x="117361" y="22845"/>
                    <a:pt x="118038" y="22370"/>
                    <a:pt x="118377" y="22167"/>
                  </a:cubicBezTo>
                  <a:cubicBezTo>
                    <a:pt x="119055" y="21761"/>
                    <a:pt x="119867" y="21490"/>
                    <a:pt x="120612" y="21354"/>
                  </a:cubicBezTo>
                  <a:cubicBezTo>
                    <a:pt x="128198" y="19526"/>
                    <a:pt x="143574" y="23928"/>
                    <a:pt x="165181" y="36459"/>
                  </a:cubicBezTo>
                  <a:cubicBezTo>
                    <a:pt x="183198" y="46890"/>
                    <a:pt x="206633" y="62943"/>
                    <a:pt x="234878" y="85566"/>
                  </a:cubicBezTo>
                  <a:lnTo>
                    <a:pt x="234878" y="85566"/>
                  </a:lnTo>
                  <a:close/>
                  <a:moveTo>
                    <a:pt x="231899" y="111711"/>
                  </a:moveTo>
                  <a:cubicBezTo>
                    <a:pt x="231627" y="104870"/>
                    <a:pt x="229934" y="99519"/>
                    <a:pt x="227157" y="97893"/>
                  </a:cubicBezTo>
                  <a:lnTo>
                    <a:pt x="226208" y="97216"/>
                  </a:lnTo>
                  <a:cubicBezTo>
                    <a:pt x="198438" y="74932"/>
                    <a:pt x="175408" y="59150"/>
                    <a:pt x="157866" y="48990"/>
                  </a:cubicBezTo>
                  <a:cubicBezTo>
                    <a:pt x="138426" y="37678"/>
                    <a:pt x="127927" y="32937"/>
                    <a:pt x="126708" y="34021"/>
                  </a:cubicBezTo>
                  <a:lnTo>
                    <a:pt x="126505" y="34156"/>
                  </a:lnTo>
                  <a:cubicBezTo>
                    <a:pt x="119055" y="40387"/>
                    <a:pt x="106524" y="50886"/>
                    <a:pt x="63310" y="30431"/>
                  </a:cubicBezTo>
                  <a:cubicBezTo>
                    <a:pt x="43939" y="21287"/>
                    <a:pt x="28427" y="15936"/>
                    <a:pt x="18809" y="14784"/>
                  </a:cubicBezTo>
                  <a:cubicBezTo>
                    <a:pt x="17455" y="14649"/>
                    <a:pt x="16303" y="14581"/>
                    <a:pt x="15422" y="14581"/>
                  </a:cubicBezTo>
                  <a:cubicBezTo>
                    <a:pt x="21451" y="25147"/>
                    <a:pt x="68390" y="72358"/>
                    <a:pt x="114991" y="110153"/>
                  </a:cubicBezTo>
                  <a:cubicBezTo>
                    <a:pt x="145132" y="134605"/>
                    <a:pt x="174731" y="154654"/>
                    <a:pt x="191868" y="157295"/>
                  </a:cubicBezTo>
                  <a:cubicBezTo>
                    <a:pt x="203382" y="158989"/>
                    <a:pt x="212120" y="155466"/>
                    <a:pt x="218352" y="149303"/>
                  </a:cubicBezTo>
                  <a:cubicBezTo>
                    <a:pt x="223161" y="144561"/>
                    <a:pt x="226683" y="138330"/>
                    <a:pt x="228918" y="131692"/>
                  </a:cubicBezTo>
                  <a:cubicBezTo>
                    <a:pt x="231221" y="124919"/>
                    <a:pt x="232169" y="117874"/>
                    <a:pt x="231899" y="1117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278;p36">
              <a:extLst>
                <a:ext uri="{FF2B5EF4-FFF2-40B4-BE49-F238E27FC236}">
                  <a16:creationId xmlns:a16="http://schemas.microsoft.com/office/drawing/2014/main" id="{2DE9CDA0-A3E9-B04C-69C5-57E5FB283877}"/>
                </a:ext>
              </a:extLst>
            </p:cNvPr>
            <p:cNvSpPr/>
            <p:nvPr/>
          </p:nvSpPr>
          <p:spPr>
            <a:xfrm rot="-4272180">
              <a:off x="4345686" y="2660301"/>
              <a:ext cx="92604" cy="26914"/>
            </a:xfrm>
            <a:custGeom>
              <a:avLst/>
              <a:gdLst/>
              <a:ahLst/>
              <a:cxnLst/>
              <a:rect l="l" t="t" r="r" b="b"/>
              <a:pathLst>
                <a:path w="92523" h="26890" extrusionOk="0">
                  <a:moveTo>
                    <a:pt x="0" y="0"/>
                  </a:moveTo>
                  <a:lnTo>
                    <a:pt x="92524" y="0"/>
                  </a:lnTo>
                  <a:lnTo>
                    <a:pt x="92524" y="26890"/>
                  </a:lnTo>
                  <a:lnTo>
                    <a:pt x="0" y="268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279;p36">
              <a:extLst>
                <a:ext uri="{FF2B5EF4-FFF2-40B4-BE49-F238E27FC236}">
                  <a16:creationId xmlns:a16="http://schemas.microsoft.com/office/drawing/2014/main" id="{BD5066A8-D2E3-B0BE-2011-27660D8E4385}"/>
                </a:ext>
              </a:extLst>
            </p:cNvPr>
            <p:cNvSpPr/>
            <p:nvPr/>
          </p:nvSpPr>
          <p:spPr>
            <a:xfrm>
              <a:off x="4357642" y="2618787"/>
              <a:ext cx="70022" cy="110933"/>
            </a:xfrm>
            <a:custGeom>
              <a:avLst/>
              <a:gdLst/>
              <a:ahLst/>
              <a:cxnLst/>
              <a:rect l="l" t="t" r="r" b="b"/>
              <a:pathLst>
                <a:path w="70022" h="110933" extrusionOk="0">
                  <a:moveTo>
                    <a:pt x="53516" y="20639"/>
                  </a:moveTo>
                  <a:lnTo>
                    <a:pt x="41798" y="16643"/>
                  </a:lnTo>
                  <a:lnTo>
                    <a:pt x="16601" y="90404"/>
                  </a:lnTo>
                  <a:lnTo>
                    <a:pt x="28251" y="94400"/>
                  </a:lnTo>
                  <a:lnTo>
                    <a:pt x="53516" y="20639"/>
                  </a:lnTo>
                  <a:lnTo>
                    <a:pt x="53516" y="20639"/>
                  </a:lnTo>
                  <a:close/>
                  <a:moveTo>
                    <a:pt x="39630" y="454"/>
                  </a:moveTo>
                  <a:lnTo>
                    <a:pt x="65098" y="9192"/>
                  </a:lnTo>
                  <a:cubicBezTo>
                    <a:pt x="68891" y="10479"/>
                    <a:pt x="70923" y="14610"/>
                    <a:pt x="69636" y="18404"/>
                  </a:cubicBezTo>
                  <a:lnTo>
                    <a:pt x="39698" y="105983"/>
                  </a:lnTo>
                  <a:cubicBezTo>
                    <a:pt x="38411" y="109776"/>
                    <a:pt x="34280" y="111876"/>
                    <a:pt x="30418" y="110521"/>
                  </a:cubicBezTo>
                  <a:lnTo>
                    <a:pt x="4951" y="101784"/>
                  </a:lnTo>
                  <a:cubicBezTo>
                    <a:pt x="1158" y="100497"/>
                    <a:pt x="-942" y="96365"/>
                    <a:pt x="413" y="92504"/>
                  </a:cubicBezTo>
                  <a:lnTo>
                    <a:pt x="30351" y="4925"/>
                  </a:lnTo>
                  <a:cubicBezTo>
                    <a:pt x="31638" y="1131"/>
                    <a:pt x="35770" y="-900"/>
                    <a:pt x="39563" y="3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280;p36">
              <a:extLst>
                <a:ext uri="{FF2B5EF4-FFF2-40B4-BE49-F238E27FC236}">
                  <a16:creationId xmlns:a16="http://schemas.microsoft.com/office/drawing/2014/main" id="{CE952399-E242-D2FA-7B0F-E5AE672A265C}"/>
                </a:ext>
              </a:extLst>
            </p:cNvPr>
            <p:cNvSpPr/>
            <p:nvPr/>
          </p:nvSpPr>
          <p:spPr>
            <a:xfrm rot="-3936922">
              <a:off x="4295325" y="2789140"/>
              <a:ext cx="92442" cy="26867"/>
            </a:xfrm>
            <a:custGeom>
              <a:avLst/>
              <a:gdLst/>
              <a:ahLst/>
              <a:cxnLst/>
              <a:rect l="l" t="t" r="r" b="b"/>
              <a:pathLst>
                <a:path w="92523" h="26890" extrusionOk="0">
                  <a:moveTo>
                    <a:pt x="0" y="0"/>
                  </a:moveTo>
                  <a:lnTo>
                    <a:pt x="92524" y="0"/>
                  </a:lnTo>
                  <a:lnTo>
                    <a:pt x="92524" y="26890"/>
                  </a:lnTo>
                  <a:lnTo>
                    <a:pt x="0" y="268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281;p36">
              <a:extLst>
                <a:ext uri="{FF2B5EF4-FFF2-40B4-BE49-F238E27FC236}">
                  <a16:creationId xmlns:a16="http://schemas.microsoft.com/office/drawing/2014/main" id="{B16E560C-EB72-75B3-FEFC-536BF692E810}"/>
                </a:ext>
              </a:extLst>
            </p:cNvPr>
            <p:cNvSpPr/>
            <p:nvPr/>
          </p:nvSpPr>
          <p:spPr>
            <a:xfrm>
              <a:off x="4302357" y="2747034"/>
              <a:ext cx="77256" cy="109904"/>
            </a:xfrm>
            <a:custGeom>
              <a:avLst/>
              <a:gdLst/>
              <a:ahLst/>
              <a:cxnLst/>
              <a:rect l="l" t="t" r="r" b="b"/>
              <a:pathLst>
                <a:path w="77256" h="109904" extrusionOk="0">
                  <a:moveTo>
                    <a:pt x="60303" y="22034"/>
                  </a:moveTo>
                  <a:lnTo>
                    <a:pt x="49060" y="16954"/>
                  </a:lnTo>
                  <a:lnTo>
                    <a:pt x="16886" y="87938"/>
                  </a:lnTo>
                  <a:lnTo>
                    <a:pt x="28129" y="93018"/>
                  </a:lnTo>
                  <a:lnTo>
                    <a:pt x="60303" y="22034"/>
                  </a:lnTo>
                  <a:lnTo>
                    <a:pt x="60303" y="22034"/>
                  </a:lnTo>
                  <a:close/>
                  <a:moveTo>
                    <a:pt x="48449" y="630"/>
                  </a:moveTo>
                  <a:lnTo>
                    <a:pt x="72969" y="11738"/>
                  </a:lnTo>
                  <a:cubicBezTo>
                    <a:pt x="76627" y="13364"/>
                    <a:pt x="78252" y="17699"/>
                    <a:pt x="76627" y="21357"/>
                  </a:cubicBezTo>
                  <a:lnTo>
                    <a:pt x="38425" y="105617"/>
                  </a:lnTo>
                  <a:cubicBezTo>
                    <a:pt x="36799" y="109274"/>
                    <a:pt x="32464" y="110900"/>
                    <a:pt x="28807" y="109274"/>
                  </a:cubicBezTo>
                  <a:lnTo>
                    <a:pt x="4287" y="98166"/>
                  </a:lnTo>
                  <a:cubicBezTo>
                    <a:pt x="630" y="96541"/>
                    <a:pt x="-995" y="92205"/>
                    <a:pt x="630" y="88548"/>
                  </a:cubicBezTo>
                  <a:lnTo>
                    <a:pt x="38832" y="4288"/>
                  </a:lnTo>
                  <a:cubicBezTo>
                    <a:pt x="40457" y="630"/>
                    <a:pt x="44792" y="-996"/>
                    <a:pt x="48449" y="6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282;p36">
              <a:extLst>
                <a:ext uri="{FF2B5EF4-FFF2-40B4-BE49-F238E27FC236}">
                  <a16:creationId xmlns:a16="http://schemas.microsoft.com/office/drawing/2014/main" id="{074EBFD4-3343-ABDD-4326-C478E313A0CD}"/>
                </a:ext>
              </a:extLst>
            </p:cNvPr>
            <p:cNvSpPr/>
            <p:nvPr/>
          </p:nvSpPr>
          <p:spPr>
            <a:xfrm rot="-3936922">
              <a:off x="4226987" y="2929770"/>
              <a:ext cx="92442" cy="26867"/>
            </a:xfrm>
            <a:custGeom>
              <a:avLst/>
              <a:gdLst/>
              <a:ahLst/>
              <a:cxnLst/>
              <a:rect l="l" t="t" r="r" b="b"/>
              <a:pathLst>
                <a:path w="92523" h="26890" extrusionOk="0">
                  <a:moveTo>
                    <a:pt x="0" y="0"/>
                  </a:moveTo>
                  <a:lnTo>
                    <a:pt x="92524" y="0"/>
                  </a:lnTo>
                  <a:lnTo>
                    <a:pt x="92524" y="26890"/>
                  </a:lnTo>
                  <a:lnTo>
                    <a:pt x="0" y="268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283;p36">
              <a:extLst>
                <a:ext uri="{FF2B5EF4-FFF2-40B4-BE49-F238E27FC236}">
                  <a16:creationId xmlns:a16="http://schemas.microsoft.com/office/drawing/2014/main" id="{512B062B-C742-9931-379A-E6F6E8C2D9D1}"/>
                </a:ext>
              </a:extLst>
            </p:cNvPr>
            <p:cNvSpPr/>
            <p:nvPr/>
          </p:nvSpPr>
          <p:spPr>
            <a:xfrm>
              <a:off x="4234082" y="2887648"/>
              <a:ext cx="77257" cy="109904"/>
            </a:xfrm>
            <a:custGeom>
              <a:avLst/>
              <a:gdLst/>
              <a:ahLst/>
              <a:cxnLst/>
              <a:rect l="l" t="t" r="r" b="b"/>
              <a:pathLst>
                <a:path w="77257" h="109904" extrusionOk="0">
                  <a:moveTo>
                    <a:pt x="60304" y="22034"/>
                  </a:moveTo>
                  <a:lnTo>
                    <a:pt x="49060" y="16954"/>
                  </a:lnTo>
                  <a:lnTo>
                    <a:pt x="16886" y="87938"/>
                  </a:lnTo>
                  <a:lnTo>
                    <a:pt x="28130" y="93018"/>
                  </a:lnTo>
                  <a:lnTo>
                    <a:pt x="60304" y="22034"/>
                  </a:lnTo>
                  <a:lnTo>
                    <a:pt x="60304" y="22034"/>
                  </a:lnTo>
                  <a:close/>
                  <a:moveTo>
                    <a:pt x="48450" y="630"/>
                  </a:moveTo>
                  <a:lnTo>
                    <a:pt x="72970" y="11738"/>
                  </a:lnTo>
                  <a:cubicBezTo>
                    <a:pt x="76628" y="13364"/>
                    <a:pt x="78253" y="17699"/>
                    <a:pt x="76628" y="21356"/>
                  </a:cubicBezTo>
                  <a:lnTo>
                    <a:pt x="38426" y="105617"/>
                  </a:lnTo>
                  <a:cubicBezTo>
                    <a:pt x="36800" y="109275"/>
                    <a:pt x="32465" y="110900"/>
                    <a:pt x="28807" y="109275"/>
                  </a:cubicBezTo>
                  <a:lnTo>
                    <a:pt x="4288" y="98166"/>
                  </a:lnTo>
                  <a:cubicBezTo>
                    <a:pt x="630" y="96541"/>
                    <a:pt x="-995" y="92206"/>
                    <a:pt x="630" y="88548"/>
                  </a:cubicBezTo>
                  <a:lnTo>
                    <a:pt x="38832" y="4288"/>
                  </a:lnTo>
                  <a:cubicBezTo>
                    <a:pt x="40457" y="630"/>
                    <a:pt x="44792" y="-995"/>
                    <a:pt x="48450" y="6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284;p36">
              <a:extLst>
                <a:ext uri="{FF2B5EF4-FFF2-40B4-BE49-F238E27FC236}">
                  <a16:creationId xmlns:a16="http://schemas.microsoft.com/office/drawing/2014/main" id="{E7481549-5B8A-C295-01F7-FC37A108B5AD}"/>
                </a:ext>
              </a:extLst>
            </p:cNvPr>
            <p:cNvSpPr/>
            <p:nvPr/>
          </p:nvSpPr>
          <p:spPr>
            <a:xfrm rot="-3813788">
              <a:off x="4088193" y="2793698"/>
              <a:ext cx="92479" cy="26877"/>
            </a:xfrm>
            <a:custGeom>
              <a:avLst/>
              <a:gdLst/>
              <a:ahLst/>
              <a:cxnLst/>
              <a:rect l="l" t="t" r="r" b="b"/>
              <a:pathLst>
                <a:path w="92523" h="26890" extrusionOk="0">
                  <a:moveTo>
                    <a:pt x="0" y="0"/>
                  </a:moveTo>
                  <a:lnTo>
                    <a:pt x="92524" y="0"/>
                  </a:lnTo>
                  <a:lnTo>
                    <a:pt x="92524" y="26890"/>
                  </a:lnTo>
                  <a:lnTo>
                    <a:pt x="0" y="268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285;p36">
              <a:extLst>
                <a:ext uri="{FF2B5EF4-FFF2-40B4-BE49-F238E27FC236}">
                  <a16:creationId xmlns:a16="http://schemas.microsoft.com/office/drawing/2014/main" id="{EE0E839A-609F-A3F1-A74A-87A82934D200}"/>
                </a:ext>
              </a:extLst>
            </p:cNvPr>
            <p:cNvSpPr/>
            <p:nvPr/>
          </p:nvSpPr>
          <p:spPr>
            <a:xfrm>
              <a:off x="4094780" y="2752570"/>
              <a:ext cx="79890" cy="109466"/>
            </a:xfrm>
            <a:custGeom>
              <a:avLst/>
              <a:gdLst/>
              <a:ahLst/>
              <a:cxnLst/>
              <a:rect l="l" t="t" r="r" b="b"/>
              <a:pathLst>
                <a:path w="79890" h="109466" extrusionOk="0">
                  <a:moveTo>
                    <a:pt x="62784" y="22594"/>
                  </a:moveTo>
                  <a:lnTo>
                    <a:pt x="51744" y="17107"/>
                  </a:lnTo>
                  <a:lnTo>
                    <a:pt x="17064" y="86873"/>
                  </a:lnTo>
                  <a:lnTo>
                    <a:pt x="28105" y="92359"/>
                  </a:lnTo>
                  <a:lnTo>
                    <a:pt x="62784" y="22526"/>
                  </a:lnTo>
                  <a:lnTo>
                    <a:pt x="62784" y="22526"/>
                  </a:lnTo>
                  <a:close/>
                  <a:moveTo>
                    <a:pt x="51744" y="783"/>
                  </a:moveTo>
                  <a:lnTo>
                    <a:pt x="75856" y="12772"/>
                  </a:lnTo>
                  <a:cubicBezTo>
                    <a:pt x="79446" y="14534"/>
                    <a:pt x="80936" y="18936"/>
                    <a:pt x="79107" y="22526"/>
                  </a:cubicBezTo>
                  <a:lnTo>
                    <a:pt x="37926" y="105432"/>
                  </a:lnTo>
                  <a:cubicBezTo>
                    <a:pt x="36165" y="109021"/>
                    <a:pt x="31762" y="110512"/>
                    <a:pt x="28172" y="108683"/>
                  </a:cubicBezTo>
                  <a:lnTo>
                    <a:pt x="4059" y="96694"/>
                  </a:lnTo>
                  <a:cubicBezTo>
                    <a:pt x="469" y="94865"/>
                    <a:pt x="-1021" y="90530"/>
                    <a:pt x="740" y="86940"/>
                  </a:cubicBezTo>
                  <a:lnTo>
                    <a:pt x="41922" y="4035"/>
                  </a:lnTo>
                  <a:cubicBezTo>
                    <a:pt x="43683" y="445"/>
                    <a:pt x="48086" y="-1045"/>
                    <a:pt x="51676" y="7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286;p36">
              <a:extLst>
                <a:ext uri="{FF2B5EF4-FFF2-40B4-BE49-F238E27FC236}">
                  <a16:creationId xmlns:a16="http://schemas.microsoft.com/office/drawing/2014/main" id="{BAE1C7BE-4239-CB8C-CF67-889531BA8BF4}"/>
                </a:ext>
              </a:extLst>
            </p:cNvPr>
            <p:cNvSpPr/>
            <p:nvPr/>
          </p:nvSpPr>
          <p:spPr>
            <a:xfrm rot="-3813788">
              <a:off x="4164495" y="2641932"/>
              <a:ext cx="92479" cy="26877"/>
            </a:xfrm>
            <a:custGeom>
              <a:avLst/>
              <a:gdLst/>
              <a:ahLst/>
              <a:cxnLst/>
              <a:rect l="l" t="t" r="r" b="b"/>
              <a:pathLst>
                <a:path w="92523" h="26890" extrusionOk="0">
                  <a:moveTo>
                    <a:pt x="0" y="0"/>
                  </a:moveTo>
                  <a:lnTo>
                    <a:pt x="92524" y="0"/>
                  </a:lnTo>
                  <a:lnTo>
                    <a:pt x="92524" y="26890"/>
                  </a:lnTo>
                  <a:lnTo>
                    <a:pt x="0" y="268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287;p36">
              <a:extLst>
                <a:ext uri="{FF2B5EF4-FFF2-40B4-BE49-F238E27FC236}">
                  <a16:creationId xmlns:a16="http://schemas.microsoft.com/office/drawing/2014/main" id="{5B761949-81C0-05EA-FB1F-CE0DDBDFBC8A}"/>
                </a:ext>
              </a:extLst>
            </p:cNvPr>
            <p:cNvSpPr/>
            <p:nvPr/>
          </p:nvSpPr>
          <p:spPr>
            <a:xfrm>
              <a:off x="4171343" y="2601119"/>
              <a:ext cx="79866" cy="109422"/>
            </a:xfrm>
            <a:custGeom>
              <a:avLst/>
              <a:gdLst/>
              <a:ahLst/>
              <a:cxnLst/>
              <a:rect l="l" t="t" r="r" b="b"/>
              <a:pathLst>
                <a:path w="79866" h="109422" extrusionOk="0">
                  <a:moveTo>
                    <a:pt x="62759" y="22593"/>
                  </a:moveTo>
                  <a:lnTo>
                    <a:pt x="51719" y="17107"/>
                  </a:lnTo>
                  <a:lnTo>
                    <a:pt x="16971" y="86940"/>
                  </a:lnTo>
                  <a:lnTo>
                    <a:pt x="28012" y="92426"/>
                  </a:lnTo>
                  <a:lnTo>
                    <a:pt x="62691" y="22593"/>
                  </a:lnTo>
                  <a:lnTo>
                    <a:pt x="62691" y="22593"/>
                  </a:lnTo>
                  <a:close/>
                  <a:moveTo>
                    <a:pt x="51719" y="783"/>
                  </a:moveTo>
                  <a:lnTo>
                    <a:pt x="75832" y="12772"/>
                  </a:lnTo>
                  <a:cubicBezTo>
                    <a:pt x="79421" y="14533"/>
                    <a:pt x="80912" y="18936"/>
                    <a:pt x="79083" y="22526"/>
                  </a:cubicBezTo>
                  <a:lnTo>
                    <a:pt x="37902" y="105364"/>
                  </a:lnTo>
                  <a:cubicBezTo>
                    <a:pt x="36140" y="108953"/>
                    <a:pt x="31738" y="110444"/>
                    <a:pt x="28148" y="108683"/>
                  </a:cubicBezTo>
                  <a:lnTo>
                    <a:pt x="4035" y="96694"/>
                  </a:lnTo>
                  <a:cubicBezTo>
                    <a:pt x="445" y="94933"/>
                    <a:pt x="-1045" y="90530"/>
                    <a:pt x="783" y="86873"/>
                  </a:cubicBezTo>
                  <a:lnTo>
                    <a:pt x="41965" y="4035"/>
                  </a:lnTo>
                  <a:cubicBezTo>
                    <a:pt x="43794" y="445"/>
                    <a:pt x="48129" y="-1045"/>
                    <a:pt x="51786" y="7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288;p36">
              <a:extLst>
                <a:ext uri="{FF2B5EF4-FFF2-40B4-BE49-F238E27FC236}">
                  <a16:creationId xmlns:a16="http://schemas.microsoft.com/office/drawing/2014/main" id="{C42C10DE-3843-B8C6-88B1-0B1E369D2E76}"/>
                </a:ext>
              </a:extLst>
            </p:cNvPr>
            <p:cNvSpPr/>
            <p:nvPr/>
          </p:nvSpPr>
          <p:spPr>
            <a:xfrm rot="-3813788">
              <a:off x="4153598" y="3076555"/>
              <a:ext cx="92479" cy="26877"/>
            </a:xfrm>
            <a:custGeom>
              <a:avLst/>
              <a:gdLst/>
              <a:ahLst/>
              <a:cxnLst/>
              <a:rect l="l" t="t" r="r" b="b"/>
              <a:pathLst>
                <a:path w="92523" h="26890" extrusionOk="0">
                  <a:moveTo>
                    <a:pt x="0" y="0"/>
                  </a:moveTo>
                  <a:lnTo>
                    <a:pt x="92524" y="0"/>
                  </a:lnTo>
                  <a:lnTo>
                    <a:pt x="92524" y="26890"/>
                  </a:lnTo>
                  <a:lnTo>
                    <a:pt x="0" y="268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289;p36">
              <a:extLst>
                <a:ext uri="{FF2B5EF4-FFF2-40B4-BE49-F238E27FC236}">
                  <a16:creationId xmlns:a16="http://schemas.microsoft.com/office/drawing/2014/main" id="{0726757E-0577-8BA6-FE4F-33C5449E250D}"/>
                </a:ext>
              </a:extLst>
            </p:cNvPr>
            <p:cNvSpPr/>
            <p:nvPr/>
          </p:nvSpPr>
          <p:spPr>
            <a:xfrm>
              <a:off x="4160481" y="3035831"/>
              <a:ext cx="79891" cy="109466"/>
            </a:xfrm>
            <a:custGeom>
              <a:avLst/>
              <a:gdLst/>
              <a:ahLst/>
              <a:cxnLst/>
              <a:rect l="l" t="t" r="r" b="b"/>
              <a:pathLst>
                <a:path w="79891" h="109466" extrusionOk="0">
                  <a:moveTo>
                    <a:pt x="62784" y="22593"/>
                  </a:moveTo>
                  <a:lnTo>
                    <a:pt x="51743" y="17107"/>
                  </a:lnTo>
                  <a:lnTo>
                    <a:pt x="17064" y="86940"/>
                  </a:lnTo>
                  <a:lnTo>
                    <a:pt x="28105" y="92427"/>
                  </a:lnTo>
                  <a:lnTo>
                    <a:pt x="62784" y="22661"/>
                  </a:lnTo>
                  <a:lnTo>
                    <a:pt x="62784" y="22661"/>
                  </a:lnTo>
                  <a:close/>
                  <a:moveTo>
                    <a:pt x="51743" y="783"/>
                  </a:moveTo>
                  <a:lnTo>
                    <a:pt x="75857" y="12772"/>
                  </a:lnTo>
                  <a:cubicBezTo>
                    <a:pt x="79446" y="14534"/>
                    <a:pt x="80937" y="18936"/>
                    <a:pt x="79108" y="22526"/>
                  </a:cubicBezTo>
                  <a:lnTo>
                    <a:pt x="37926" y="105432"/>
                  </a:lnTo>
                  <a:cubicBezTo>
                    <a:pt x="36164" y="109021"/>
                    <a:pt x="31762" y="110512"/>
                    <a:pt x="28172" y="108683"/>
                  </a:cubicBezTo>
                  <a:lnTo>
                    <a:pt x="4059" y="96694"/>
                  </a:lnTo>
                  <a:cubicBezTo>
                    <a:pt x="470" y="94933"/>
                    <a:pt x="-1021" y="90530"/>
                    <a:pt x="740" y="86940"/>
                  </a:cubicBezTo>
                  <a:lnTo>
                    <a:pt x="41922" y="4035"/>
                  </a:lnTo>
                  <a:cubicBezTo>
                    <a:pt x="43684" y="445"/>
                    <a:pt x="48086" y="-1045"/>
                    <a:pt x="51676" y="7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290;p36">
              <a:extLst>
                <a:ext uri="{FF2B5EF4-FFF2-40B4-BE49-F238E27FC236}">
                  <a16:creationId xmlns:a16="http://schemas.microsoft.com/office/drawing/2014/main" id="{B8636401-D0A3-FF0A-FED3-75E774F635B9}"/>
                </a:ext>
              </a:extLst>
            </p:cNvPr>
            <p:cNvSpPr/>
            <p:nvPr/>
          </p:nvSpPr>
          <p:spPr>
            <a:xfrm>
              <a:off x="4041498" y="3479213"/>
              <a:ext cx="112649" cy="112717"/>
            </a:xfrm>
            <a:custGeom>
              <a:avLst/>
              <a:gdLst/>
              <a:ahLst/>
              <a:cxnLst/>
              <a:rect l="l" t="t" r="r" b="b"/>
              <a:pathLst>
                <a:path w="112649" h="112717" extrusionOk="0">
                  <a:moveTo>
                    <a:pt x="48129" y="97371"/>
                  </a:moveTo>
                  <a:cubicBezTo>
                    <a:pt x="48467" y="97371"/>
                    <a:pt x="48874" y="97507"/>
                    <a:pt x="49213" y="97574"/>
                  </a:cubicBezTo>
                  <a:cubicBezTo>
                    <a:pt x="60320" y="99471"/>
                    <a:pt x="71226" y="96762"/>
                    <a:pt x="79895" y="90733"/>
                  </a:cubicBezTo>
                  <a:cubicBezTo>
                    <a:pt x="88566" y="84773"/>
                    <a:pt x="95000" y="75561"/>
                    <a:pt x="97236" y="64453"/>
                  </a:cubicBezTo>
                  <a:cubicBezTo>
                    <a:pt x="97236" y="64114"/>
                    <a:pt x="97371" y="63708"/>
                    <a:pt x="97439" y="63369"/>
                  </a:cubicBezTo>
                  <a:cubicBezTo>
                    <a:pt x="99335" y="52261"/>
                    <a:pt x="96626" y="41356"/>
                    <a:pt x="90666" y="32686"/>
                  </a:cubicBezTo>
                  <a:cubicBezTo>
                    <a:pt x="84570" y="23881"/>
                    <a:pt x="75154" y="17311"/>
                    <a:pt x="63843" y="15278"/>
                  </a:cubicBezTo>
                  <a:cubicBezTo>
                    <a:pt x="52532" y="13179"/>
                    <a:pt x="41423" y="15956"/>
                    <a:pt x="32550" y="21984"/>
                  </a:cubicBezTo>
                  <a:cubicBezTo>
                    <a:pt x="23745" y="28080"/>
                    <a:pt x="17242" y="37495"/>
                    <a:pt x="15143" y="48806"/>
                  </a:cubicBezTo>
                  <a:cubicBezTo>
                    <a:pt x="13043" y="60118"/>
                    <a:pt x="15752" y="71226"/>
                    <a:pt x="21848" y="80031"/>
                  </a:cubicBezTo>
                  <a:cubicBezTo>
                    <a:pt x="27809" y="88701"/>
                    <a:pt x="37088" y="95136"/>
                    <a:pt x="48129" y="97371"/>
                  </a:cubicBezTo>
                  <a:lnTo>
                    <a:pt x="48129" y="97371"/>
                  </a:lnTo>
                  <a:close/>
                  <a:moveTo>
                    <a:pt x="88227" y="102722"/>
                  </a:moveTo>
                  <a:cubicBezTo>
                    <a:pt x="76373" y="110918"/>
                    <a:pt x="61404" y="114576"/>
                    <a:pt x="46164" y="111798"/>
                  </a:cubicBezTo>
                  <a:lnTo>
                    <a:pt x="46164" y="111798"/>
                  </a:lnTo>
                  <a:cubicBezTo>
                    <a:pt x="30924" y="108954"/>
                    <a:pt x="18191" y="100216"/>
                    <a:pt x="9995" y="88295"/>
                  </a:cubicBezTo>
                  <a:cubicBezTo>
                    <a:pt x="1800" y="76442"/>
                    <a:pt x="-1858" y="61405"/>
                    <a:pt x="919" y="46165"/>
                  </a:cubicBezTo>
                  <a:cubicBezTo>
                    <a:pt x="3695" y="30925"/>
                    <a:pt x="12501" y="18191"/>
                    <a:pt x="24354" y="9995"/>
                  </a:cubicBezTo>
                  <a:cubicBezTo>
                    <a:pt x="36208" y="1799"/>
                    <a:pt x="51244" y="-1858"/>
                    <a:pt x="66484" y="919"/>
                  </a:cubicBezTo>
                  <a:cubicBezTo>
                    <a:pt x="81724" y="3764"/>
                    <a:pt x="94458" y="12501"/>
                    <a:pt x="102654" y="24355"/>
                  </a:cubicBezTo>
                  <a:cubicBezTo>
                    <a:pt x="110850" y="36208"/>
                    <a:pt x="114507" y="51245"/>
                    <a:pt x="111731" y="66485"/>
                  </a:cubicBezTo>
                  <a:lnTo>
                    <a:pt x="111731" y="66485"/>
                  </a:lnTo>
                  <a:cubicBezTo>
                    <a:pt x="108886" y="81792"/>
                    <a:pt x="100148" y="94526"/>
                    <a:pt x="88294" y="1027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291;p36">
              <a:extLst>
                <a:ext uri="{FF2B5EF4-FFF2-40B4-BE49-F238E27FC236}">
                  <a16:creationId xmlns:a16="http://schemas.microsoft.com/office/drawing/2014/main" id="{677B5F24-12A5-226C-DE3E-3283C6E75CC6}"/>
                </a:ext>
              </a:extLst>
            </p:cNvPr>
            <p:cNvSpPr/>
            <p:nvPr/>
          </p:nvSpPr>
          <p:spPr>
            <a:xfrm>
              <a:off x="3936915" y="3425972"/>
              <a:ext cx="95383" cy="95383"/>
            </a:xfrm>
            <a:custGeom>
              <a:avLst/>
              <a:gdLst/>
              <a:ahLst/>
              <a:cxnLst/>
              <a:rect l="l" t="t" r="r" b="b"/>
              <a:pathLst>
                <a:path w="95383" h="95383" extrusionOk="0">
                  <a:moveTo>
                    <a:pt x="41088" y="80170"/>
                  </a:moveTo>
                  <a:lnTo>
                    <a:pt x="42171" y="80373"/>
                  </a:lnTo>
                  <a:cubicBezTo>
                    <a:pt x="50977" y="81863"/>
                    <a:pt x="59579" y="79696"/>
                    <a:pt x="66420" y="74954"/>
                  </a:cubicBezTo>
                  <a:cubicBezTo>
                    <a:pt x="73261" y="70213"/>
                    <a:pt x="78341" y="62966"/>
                    <a:pt x="80103" y="54228"/>
                  </a:cubicBezTo>
                  <a:lnTo>
                    <a:pt x="80305" y="53144"/>
                  </a:lnTo>
                  <a:cubicBezTo>
                    <a:pt x="81796" y="44406"/>
                    <a:pt x="79628" y="35805"/>
                    <a:pt x="74887" y="28896"/>
                  </a:cubicBezTo>
                  <a:cubicBezTo>
                    <a:pt x="70077" y="21919"/>
                    <a:pt x="62627" y="16772"/>
                    <a:pt x="53619" y="15078"/>
                  </a:cubicBezTo>
                  <a:cubicBezTo>
                    <a:pt x="44677" y="13452"/>
                    <a:pt x="35872" y="15552"/>
                    <a:pt x="28828" y="20361"/>
                  </a:cubicBezTo>
                  <a:cubicBezTo>
                    <a:pt x="21851" y="25170"/>
                    <a:pt x="16703" y="32621"/>
                    <a:pt x="15010" y="41562"/>
                  </a:cubicBezTo>
                  <a:cubicBezTo>
                    <a:pt x="13385" y="50503"/>
                    <a:pt x="15552" y="59376"/>
                    <a:pt x="20361" y="66352"/>
                  </a:cubicBezTo>
                  <a:cubicBezTo>
                    <a:pt x="25103" y="73193"/>
                    <a:pt x="32350" y="78341"/>
                    <a:pt x="41088" y="80034"/>
                  </a:cubicBezTo>
                  <a:lnTo>
                    <a:pt x="41088" y="80034"/>
                  </a:lnTo>
                  <a:close/>
                  <a:moveTo>
                    <a:pt x="74684" y="86943"/>
                  </a:moveTo>
                  <a:cubicBezTo>
                    <a:pt x="64659" y="93852"/>
                    <a:pt x="51993" y="96968"/>
                    <a:pt x="39056" y="94597"/>
                  </a:cubicBezTo>
                  <a:lnTo>
                    <a:pt x="39056" y="94597"/>
                  </a:lnTo>
                  <a:cubicBezTo>
                    <a:pt x="26118" y="92226"/>
                    <a:pt x="15349" y="84776"/>
                    <a:pt x="8440" y="74751"/>
                  </a:cubicBezTo>
                  <a:cubicBezTo>
                    <a:pt x="1531" y="64659"/>
                    <a:pt x="-1584" y="51993"/>
                    <a:pt x="786" y="39056"/>
                  </a:cubicBezTo>
                  <a:cubicBezTo>
                    <a:pt x="3157" y="26119"/>
                    <a:pt x="10608" y="15349"/>
                    <a:pt x="20632" y="8440"/>
                  </a:cubicBezTo>
                  <a:cubicBezTo>
                    <a:pt x="30657" y="1532"/>
                    <a:pt x="43391" y="-1584"/>
                    <a:pt x="56328" y="786"/>
                  </a:cubicBezTo>
                  <a:cubicBezTo>
                    <a:pt x="69265" y="3157"/>
                    <a:pt x="80035" y="10608"/>
                    <a:pt x="86943" y="20632"/>
                  </a:cubicBezTo>
                  <a:cubicBezTo>
                    <a:pt x="93852" y="30657"/>
                    <a:pt x="96968" y="43323"/>
                    <a:pt x="94597" y="56260"/>
                  </a:cubicBezTo>
                  <a:lnTo>
                    <a:pt x="94597" y="56260"/>
                  </a:lnTo>
                  <a:cubicBezTo>
                    <a:pt x="92226" y="69265"/>
                    <a:pt x="84776" y="79966"/>
                    <a:pt x="74751" y="8694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292;p36">
              <a:extLst>
                <a:ext uri="{FF2B5EF4-FFF2-40B4-BE49-F238E27FC236}">
                  <a16:creationId xmlns:a16="http://schemas.microsoft.com/office/drawing/2014/main" id="{C594C9D4-0B77-9E2D-4BE4-971AE5A1F390}"/>
                </a:ext>
              </a:extLst>
            </p:cNvPr>
            <p:cNvSpPr/>
            <p:nvPr/>
          </p:nvSpPr>
          <p:spPr>
            <a:xfrm>
              <a:off x="4149598" y="3398947"/>
              <a:ext cx="95315" cy="95383"/>
            </a:xfrm>
            <a:custGeom>
              <a:avLst/>
              <a:gdLst/>
              <a:ahLst/>
              <a:cxnLst/>
              <a:rect l="l" t="t" r="r" b="b"/>
              <a:pathLst>
                <a:path w="95315" h="95383" extrusionOk="0">
                  <a:moveTo>
                    <a:pt x="41630" y="80305"/>
                  </a:moveTo>
                  <a:cubicBezTo>
                    <a:pt x="50570" y="81931"/>
                    <a:pt x="59376" y="79764"/>
                    <a:pt x="66352" y="74954"/>
                  </a:cubicBezTo>
                  <a:cubicBezTo>
                    <a:pt x="73194" y="70213"/>
                    <a:pt x="78341" y="62965"/>
                    <a:pt x="80034" y="54228"/>
                  </a:cubicBezTo>
                  <a:lnTo>
                    <a:pt x="80237" y="53144"/>
                  </a:lnTo>
                  <a:cubicBezTo>
                    <a:pt x="81727" y="44339"/>
                    <a:pt x="79560" y="35737"/>
                    <a:pt x="74819" y="28896"/>
                  </a:cubicBezTo>
                  <a:cubicBezTo>
                    <a:pt x="70077" y="22055"/>
                    <a:pt x="62830" y="16975"/>
                    <a:pt x="54092" y="15213"/>
                  </a:cubicBezTo>
                  <a:lnTo>
                    <a:pt x="53008" y="15010"/>
                  </a:lnTo>
                  <a:cubicBezTo>
                    <a:pt x="44204" y="13520"/>
                    <a:pt x="35601" y="15688"/>
                    <a:pt x="28760" y="20429"/>
                  </a:cubicBezTo>
                  <a:cubicBezTo>
                    <a:pt x="21783" y="25238"/>
                    <a:pt x="16636" y="32689"/>
                    <a:pt x="14942" y="41630"/>
                  </a:cubicBezTo>
                  <a:cubicBezTo>
                    <a:pt x="13317" y="50570"/>
                    <a:pt x="15485" y="59444"/>
                    <a:pt x="20293" y="66420"/>
                  </a:cubicBezTo>
                  <a:cubicBezTo>
                    <a:pt x="25102" y="73397"/>
                    <a:pt x="32554" y="78612"/>
                    <a:pt x="41562" y="80238"/>
                  </a:cubicBezTo>
                  <a:lnTo>
                    <a:pt x="41562" y="80238"/>
                  </a:lnTo>
                  <a:close/>
                  <a:moveTo>
                    <a:pt x="74684" y="86943"/>
                  </a:moveTo>
                  <a:cubicBezTo>
                    <a:pt x="64659" y="93852"/>
                    <a:pt x="51925" y="96968"/>
                    <a:pt x="39056" y="94597"/>
                  </a:cubicBezTo>
                  <a:cubicBezTo>
                    <a:pt x="26118" y="92226"/>
                    <a:pt x="15349" y="84776"/>
                    <a:pt x="8440" y="74751"/>
                  </a:cubicBezTo>
                  <a:cubicBezTo>
                    <a:pt x="1531" y="64659"/>
                    <a:pt x="-1584" y="51993"/>
                    <a:pt x="786" y="39056"/>
                  </a:cubicBezTo>
                  <a:cubicBezTo>
                    <a:pt x="3157" y="26118"/>
                    <a:pt x="10607" y="15349"/>
                    <a:pt x="20632" y="8440"/>
                  </a:cubicBezTo>
                  <a:cubicBezTo>
                    <a:pt x="30657" y="1531"/>
                    <a:pt x="43323" y="-1584"/>
                    <a:pt x="56260" y="786"/>
                  </a:cubicBezTo>
                  <a:lnTo>
                    <a:pt x="56260" y="786"/>
                  </a:lnTo>
                  <a:cubicBezTo>
                    <a:pt x="69197" y="3157"/>
                    <a:pt x="79899" y="10608"/>
                    <a:pt x="86875" y="20632"/>
                  </a:cubicBezTo>
                  <a:cubicBezTo>
                    <a:pt x="93784" y="30657"/>
                    <a:pt x="96900" y="43323"/>
                    <a:pt x="94529" y="56192"/>
                  </a:cubicBezTo>
                  <a:lnTo>
                    <a:pt x="94529" y="56192"/>
                  </a:lnTo>
                  <a:cubicBezTo>
                    <a:pt x="92158" y="69197"/>
                    <a:pt x="84708" y="79966"/>
                    <a:pt x="74684" y="868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293;p36">
              <a:extLst>
                <a:ext uri="{FF2B5EF4-FFF2-40B4-BE49-F238E27FC236}">
                  <a16:creationId xmlns:a16="http://schemas.microsoft.com/office/drawing/2014/main" id="{23C7D60A-C456-E7CA-798B-87642973F78F}"/>
                </a:ext>
              </a:extLst>
            </p:cNvPr>
            <p:cNvSpPr/>
            <p:nvPr/>
          </p:nvSpPr>
          <p:spPr>
            <a:xfrm>
              <a:off x="4502661" y="2851157"/>
              <a:ext cx="79422" cy="336776"/>
            </a:xfrm>
            <a:custGeom>
              <a:avLst/>
              <a:gdLst/>
              <a:ahLst/>
              <a:cxnLst/>
              <a:rect l="l" t="t" r="r" b="b"/>
              <a:pathLst>
                <a:path w="79422" h="336776" extrusionOk="0">
                  <a:moveTo>
                    <a:pt x="1291" y="11451"/>
                  </a:moveTo>
                  <a:cubicBezTo>
                    <a:pt x="-1012" y="8132"/>
                    <a:pt x="-131" y="3594"/>
                    <a:pt x="3120" y="1291"/>
                  </a:cubicBezTo>
                  <a:cubicBezTo>
                    <a:pt x="6438" y="-1012"/>
                    <a:pt x="10977" y="-132"/>
                    <a:pt x="13280" y="3120"/>
                  </a:cubicBezTo>
                  <a:cubicBezTo>
                    <a:pt x="13551" y="3526"/>
                    <a:pt x="116641" y="150711"/>
                    <a:pt x="64892" y="331491"/>
                  </a:cubicBezTo>
                  <a:cubicBezTo>
                    <a:pt x="63809" y="335352"/>
                    <a:pt x="59745" y="337587"/>
                    <a:pt x="55884" y="336503"/>
                  </a:cubicBezTo>
                  <a:cubicBezTo>
                    <a:pt x="52024" y="335420"/>
                    <a:pt x="49788" y="331355"/>
                    <a:pt x="50872" y="327495"/>
                  </a:cubicBezTo>
                  <a:cubicBezTo>
                    <a:pt x="100724" y="153352"/>
                    <a:pt x="1630" y="11790"/>
                    <a:pt x="1291" y="113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294;p36">
              <a:extLst>
                <a:ext uri="{FF2B5EF4-FFF2-40B4-BE49-F238E27FC236}">
                  <a16:creationId xmlns:a16="http://schemas.microsoft.com/office/drawing/2014/main" id="{B31792D4-66CC-C473-DD31-A7CDA4AC901A}"/>
                </a:ext>
              </a:extLst>
            </p:cNvPr>
            <p:cNvSpPr/>
            <p:nvPr/>
          </p:nvSpPr>
          <p:spPr>
            <a:xfrm>
              <a:off x="4018937" y="2280705"/>
              <a:ext cx="64052" cy="90541"/>
            </a:xfrm>
            <a:custGeom>
              <a:avLst/>
              <a:gdLst/>
              <a:ahLst/>
              <a:cxnLst/>
              <a:rect l="l" t="t" r="r" b="b"/>
              <a:pathLst>
                <a:path w="64052" h="90541" extrusionOk="0">
                  <a:moveTo>
                    <a:pt x="48000" y="9082"/>
                  </a:moveTo>
                  <a:cubicBezTo>
                    <a:pt x="47052" y="5153"/>
                    <a:pt x="49422" y="1225"/>
                    <a:pt x="53282" y="209"/>
                  </a:cubicBezTo>
                  <a:cubicBezTo>
                    <a:pt x="57212" y="-739"/>
                    <a:pt x="61140" y="1631"/>
                    <a:pt x="62156" y="5492"/>
                  </a:cubicBezTo>
                  <a:cubicBezTo>
                    <a:pt x="62156" y="5695"/>
                    <a:pt x="79563" y="73971"/>
                    <a:pt x="8918" y="90362"/>
                  </a:cubicBezTo>
                  <a:cubicBezTo>
                    <a:pt x="4989" y="91242"/>
                    <a:pt x="1060" y="88804"/>
                    <a:pt x="180" y="84876"/>
                  </a:cubicBezTo>
                  <a:cubicBezTo>
                    <a:pt x="-701" y="80947"/>
                    <a:pt x="1737" y="77018"/>
                    <a:pt x="5667" y="76138"/>
                  </a:cubicBezTo>
                  <a:cubicBezTo>
                    <a:pt x="61749" y="63133"/>
                    <a:pt x="48000" y="9150"/>
                    <a:pt x="48000" y="90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295;p36">
              <a:extLst>
                <a:ext uri="{FF2B5EF4-FFF2-40B4-BE49-F238E27FC236}">
                  <a16:creationId xmlns:a16="http://schemas.microsoft.com/office/drawing/2014/main" id="{B09C5822-16DC-0766-E9EE-52C621D50CD7}"/>
                </a:ext>
              </a:extLst>
            </p:cNvPr>
            <p:cNvSpPr/>
            <p:nvPr/>
          </p:nvSpPr>
          <p:spPr>
            <a:xfrm>
              <a:off x="3930470" y="2263344"/>
              <a:ext cx="127158" cy="86076"/>
            </a:xfrm>
            <a:custGeom>
              <a:avLst/>
              <a:gdLst/>
              <a:ahLst/>
              <a:cxnLst/>
              <a:rect l="l" t="t" r="r" b="b"/>
              <a:pathLst>
                <a:path w="127158" h="86076" extrusionOk="0">
                  <a:moveTo>
                    <a:pt x="188" y="1042"/>
                  </a:moveTo>
                  <a:cubicBezTo>
                    <a:pt x="31954" y="33487"/>
                    <a:pt x="78758" y="77446"/>
                    <a:pt x="125155" y="86048"/>
                  </a:cubicBezTo>
                  <a:cubicBezTo>
                    <a:pt x="127120" y="86386"/>
                    <a:pt x="127933" y="83677"/>
                    <a:pt x="126239" y="82796"/>
                  </a:cubicBezTo>
                  <a:cubicBezTo>
                    <a:pt x="106325" y="72366"/>
                    <a:pt x="86141" y="63628"/>
                    <a:pt x="66837" y="51910"/>
                  </a:cubicBezTo>
                  <a:cubicBezTo>
                    <a:pt x="42791" y="37280"/>
                    <a:pt x="22201" y="18450"/>
                    <a:pt x="1001" y="162"/>
                  </a:cubicBezTo>
                  <a:cubicBezTo>
                    <a:pt x="390" y="-380"/>
                    <a:pt x="-355" y="568"/>
                    <a:pt x="188" y="11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296;p36">
              <a:extLst>
                <a:ext uri="{FF2B5EF4-FFF2-40B4-BE49-F238E27FC236}">
                  <a16:creationId xmlns:a16="http://schemas.microsoft.com/office/drawing/2014/main" id="{7FDBDAD3-D4CB-57D7-6FE1-48DC1D6CB972}"/>
                </a:ext>
              </a:extLst>
            </p:cNvPr>
            <p:cNvSpPr/>
            <p:nvPr/>
          </p:nvSpPr>
          <p:spPr>
            <a:xfrm>
              <a:off x="4117282" y="2377226"/>
              <a:ext cx="187094" cy="134099"/>
            </a:xfrm>
            <a:custGeom>
              <a:avLst/>
              <a:gdLst/>
              <a:ahLst/>
              <a:cxnLst/>
              <a:rect l="l" t="t" r="r" b="b"/>
              <a:pathLst>
                <a:path w="187094" h="134099" extrusionOk="0">
                  <a:moveTo>
                    <a:pt x="319" y="1156"/>
                  </a:moveTo>
                  <a:cubicBezTo>
                    <a:pt x="32289" y="21882"/>
                    <a:pt x="70423" y="23778"/>
                    <a:pt x="107203" y="26488"/>
                  </a:cubicBezTo>
                  <a:cubicBezTo>
                    <a:pt x="126777" y="27910"/>
                    <a:pt x="144591" y="32516"/>
                    <a:pt x="160102" y="45182"/>
                  </a:cubicBezTo>
                  <a:cubicBezTo>
                    <a:pt x="190378" y="69905"/>
                    <a:pt x="178729" y="100182"/>
                    <a:pt x="172904" y="131678"/>
                  </a:cubicBezTo>
                  <a:cubicBezTo>
                    <a:pt x="172497" y="133913"/>
                    <a:pt x="175816" y="135132"/>
                    <a:pt x="176764" y="132965"/>
                  </a:cubicBezTo>
                  <a:cubicBezTo>
                    <a:pt x="193697" y="92799"/>
                    <a:pt x="192479" y="57713"/>
                    <a:pt x="152855" y="32313"/>
                  </a:cubicBezTo>
                  <a:cubicBezTo>
                    <a:pt x="135921" y="21476"/>
                    <a:pt x="113095" y="21001"/>
                    <a:pt x="93791" y="19782"/>
                  </a:cubicBezTo>
                  <a:cubicBezTo>
                    <a:pt x="61008" y="17750"/>
                    <a:pt x="31003" y="13957"/>
                    <a:pt x="793" y="72"/>
                  </a:cubicBezTo>
                  <a:cubicBezTo>
                    <a:pt x="116" y="-267"/>
                    <a:pt x="-291" y="681"/>
                    <a:pt x="251" y="10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297;p36">
              <a:extLst>
                <a:ext uri="{FF2B5EF4-FFF2-40B4-BE49-F238E27FC236}">
                  <a16:creationId xmlns:a16="http://schemas.microsoft.com/office/drawing/2014/main" id="{9F71A074-9836-6D6D-F1BB-FE163776A870}"/>
                </a:ext>
              </a:extLst>
            </p:cNvPr>
            <p:cNvSpPr/>
            <p:nvPr/>
          </p:nvSpPr>
          <p:spPr>
            <a:xfrm>
              <a:off x="4363936" y="2370304"/>
              <a:ext cx="33407" cy="101689"/>
            </a:xfrm>
            <a:custGeom>
              <a:avLst/>
              <a:gdLst/>
              <a:ahLst/>
              <a:cxnLst/>
              <a:rect l="l" t="t" r="r" b="b"/>
              <a:pathLst>
                <a:path w="33407" h="101689" extrusionOk="0">
                  <a:moveTo>
                    <a:pt x="281" y="1305"/>
                  </a:moveTo>
                  <a:cubicBezTo>
                    <a:pt x="32388" y="29414"/>
                    <a:pt x="27578" y="61994"/>
                    <a:pt x="21482" y="99992"/>
                  </a:cubicBezTo>
                  <a:cubicBezTo>
                    <a:pt x="21212" y="101550"/>
                    <a:pt x="23582" y="102431"/>
                    <a:pt x="24191" y="100873"/>
                  </a:cubicBezTo>
                  <a:cubicBezTo>
                    <a:pt x="40854" y="61723"/>
                    <a:pt x="35909" y="25824"/>
                    <a:pt x="1230" y="153"/>
                  </a:cubicBezTo>
                  <a:cubicBezTo>
                    <a:pt x="417" y="-388"/>
                    <a:pt x="-464" y="628"/>
                    <a:pt x="281" y="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298;p36">
              <a:extLst>
                <a:ext uri="{FF2B5EF4-FFF2-40B4-BE49-F238E27FC236}">
                  <a16:creationId xmlns:a16="http://schemas.microsoft.com/office/drawing/2014/main" id="{0DFFA1DE-638A-B703-0C35-01EEA1A4483B}"/>
                </a:ext>
              </a:extLst>
            </p:cNvPr>
            <p:cNvSpPr/>
            <p:nvPr/>
          </p:nvSpPr>
          <p:spPr>
            <a:xfrm>
              <a:off x="4381317" y="2484222"/>
              <a:ext cx="6783" cy="11432"/>
            </a:xfrm>
            <a:custGeom>
              <a:avLst/>
              <a:gdLst/>
              <a:ahLst/>
              <a:cxnLst/>
              <a:rect l="l" t="t" r="r" b="b"/>
              <a:pathLst>
                <a:path w="6783" h="11432" extrusionOk="0">
                  <a:moveTo>
                    <a:pt x="2070" y="1179"/>
                  </a:moveTo>
                  <a:cubicBezTo>
                    <a:pt x="445" y="3956"/>
                    <a:pt x="-166" y="6530"/>
                    <a:pt x="38" y="9714"/>
                  </a:cubicBezTo>
                  <a:cubicBezTo>
                    <a:pt x="173" y="11610"/>
                    <a:pt x="2883" y="12084"/>
                    <a:pt x="3696" y="10391"/>
                  </a:cubicBezTo>
                  <a:cubicBezTo>
                    <a:pt x="4780" y="8088"/>
                    <a:pt x="5253" y="5582"/>
                    <a:pt x="6473" y="3347"/>
                  </a:cubicBezTo>
                  <a:cubicBezTo>
                    <a:pt x="7963" y="569"/>
                    <a:pt x="3696" y="-1395"/>
                    <a:pt x="2138" y="12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299;p36">
              <a:extLst>
                <a:ext uri="{FF2B5EF4-FFF2-40B4-BE49-F238E27FC236}">
                  <a16:creationId xmlns:a16="http://schemas.microsoft.com/office/drawing/2014/main" id="{19242C66-8508-EE24-9825-7098CE346101}"/>
                </a:ext>
              </a:extLst>
            </p:cNvPr>
            <p:cNvSpPr/>
            <p:nvPr/>
          </p:nvSpPr>
          <p:spPr>
            <a:xfrm>
              <a:off x="3946849" y="3443282"/>
              <a:ext cx="75590" cy="56346"/>
            </a:xfrm>
            <a:custGeom>
              <a:avLst/>
              <a:gdLst/>
              <a:ahLst/>
              <a:cxnLst/>
              <a:rect l="l" t="t" r="r" b="b"/>
              <a:pathLst>
                <a:path w="75590" h="56346" extrusionOk="0">
                  <a:moveTo>
                    <a:pt x="8598" y="4270"/>
                  </a:moveTo>
                  <a:cubicBezTo>
                    <a:pt x="-15515" y="26622"/>
                    <a:pt x="16048" y="59609"/>
                    <a:pt x="42329" y="56086"/>
                  </a:cubicBezTo>
                  <a:cubicBezTo>
                    <a:pt x="65223" y="52970"/>
                    <a:pt x="89472" y="18223"/>
                    <a:pt x="66036" y="342"/>
                  </a:cubicBezTo>
                  <a:cubicBezTo>
                    <a:pt x="64749" y="-606"/>
                    <a:pt x="62446" y="545"/>
                    <a:pt x="63259" y="2238"/>
                  </a:cubicBezTo>
                  <a:cubicBezTo>
                    <a:pt x="67662" y="11518"/>
                    <a:pt x="71522" y="18765"/>
                    <a:pt x="68000" y="29196"/>
                  </a:cubicBezTo>
                  <a:cubicBezTo>
                    <a:pt x="64952" y="38205"/>
                    <a:pt x="56960" y="44842"/>
                    <a:pt x="48561" y="48703"/>
                  </a:cubicBezTo>
                  <a:cubicBezTo>
                    <a:pt x="23973" y="59812"/>
                    <a:pt x="-9622" y="29061"/>
                    <a:pt x="10156" y="5557"/>
                  </a:cubicBezTo>
                  <a:cubicBezTo>
                    <a:pt x="11036" y="4474"/>
                    <a:pt x="9546" y="3322"/>
                    <a:pt x="8598" y="42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300;p36">
              <a:extLst>
                <a:ext uri="{FF2B5EF4-FFF2-40B4-BE49-F238E27FC236}">
                  <a16:creationId xmlns:a16="http://schemas.microsoft.com/office/drawing/2014/main" id="{BEC0A3ED-7CC9-74E9-BE02-B96F3B677B0A}"/>
                </a:ext>
              </a:extLst>
            </p:cNvPr>
            <p:cNvSpPr/>
            <p:nvPr/>
          </p:nvSpPr>
          <p:spPr>
            <a:xfrm>
              <a:off x="4051258" y="3501184"/>
              <a:ext cx="88267" cy="66648"/>
            </a:xfrm>
            <a:custGeom>
              <a:avLst/>
              <a:gdLst/>
              <a:ahLst/>
              <a:cxnLst/>
              <a:rect l="l" t="t" r="r" b="b"/>
              <a:pathLst>
                <a:path w="88267" h="66648" extrusionOk="0">
                  <a:moveTo>
                    <a:pt x="2132" y="27378"/>
                  </a:moveTo>
                  <a:cubicBezTo>
                    <a:pt x="-10061" y="63818"/>
                    <a:pt x="32882" y="71743"/>
                    <a:pt x="58959" y="63886"/>
                  </a:cubicBezTo>
                  <a:cubicBezTo>
                    <a:pt x="74267" y="59213"/>
                    <a:pt x="81176" y="45598"/>
                    <a:pt x="85782" y="31442"/>
                  </a:cubicBezTo>
                  <a:cubicBezTo>
                    <a:pt x="89169" y="21011"/>
                    <a:pt x="91404" y="1910"/>
                    <a:pt x="76435" y="14"/>
                  </a:cubicBezTo>
                  <a:cubicBezTo>
                    <a:pt x="74742" y="-190"/>
                    <a:pt x="73522" y="1910"/>
                    <a:pt x="74945" y="3061"/>
                  </a:cubicBezTo>
                  <a:cubicBezTo>
                    <a:pt x="93978" y="18573"/>
                    <a:pt x="76638" y="53049"/>
                    <a:pt x="57605" y="60364"/>
                  </a:cubicBezTo>
                  <a:cubicBezTo>
                    <a:pt x="31799" y="70321"/>
                    <a:pt x="-713" y="59822"/>
                    <a:pt x="3690" y="27920"/>
                  </a:cubicBezTo>
                  <a:cubicBezTo>
                    <a:pt x="3825" y="26972"/>
                    <a:pt x="2402" y="26430"/>
                    <a:pt x="2064" y="273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301;p36">
              <a:extLst>
                <a:ext uri="{FF2B5EF4-FFF2-40B4-BE49-F238E27FC236}">
                  <a16:creationId xmlns:a16="http://schemas.microsoft.com/office/drawing/2014/main" id="{7080D964-CB43-01CF-326B-48D00CAC0B46}"/>
                </a:ext>
              </a:extLst>
            </p:cNvPr>
            <p:cNvSpPr/>
            <p:nvPr/>
          </p:nvSpPr>
          <p:spPr>
            <a:xfrm>
              <a:off x="4161425" y="3424374"/>
              <a:ext cx="71435" cy="45979"/>
            </a:xfrm>
            <a:custGeom>
              <a:avLst/>
              <a:gdLst/>
              <a:ahLst/>
              <a:cxnLst/>
              <a:rect l="l" t="t" r="r" b="b"/>
              <a:pathLst>
                <a:path w="71435" h="45979" extrusionOk="0">
                  <a:moveTo>
                    <a:pt x="0" y="26430"/>
                  </a:moveTo>
                  <a:cubicBezTo>
                    <a:pt x="11853" y="70118"/>
                    <a:pt x="92253" y="31239"/>
                    <a:pt x="66311" y="556"/>
                  </a:cubicBezTo>
                  <a:cubicBezTo>
                    <a:pt x="65227" y="-663"/>
                    <a:pt x="63331" y="285"/>
                    <a:pt x="63805" y="1843"/>
                  </a:cubicBezTo>
                  <a:cubicBezTo>
                    <a:pt x="65904" y="9632"/>
                    <a:pt x="67869" y="15457"/>
                    <a:pt x="63940" y="23111"/>
                  </a:cubicBezTo>
                  <a:cubicBezTo>
                    <a:pt x="60215" y="30426"/>
                    <a:pt x="51952" y="35100"/>
                    <a:pt x="44636" y="38080"/>
                  </a:cubicBezTo>
                  <a:cubicBezTo>
                    <a:pt x="29871" y="44040"/>
                    <a:pt x="7993" y="43024"/>
                    <a:pt x="1558" y="25888"/>
                  </a:cubicBezTo>
                  <a:cubicBezTo>
                    <a:pt x="1220" y="24940"/>
                    <a:pt x="-203" y="25482"/>
                    <a:pt x="68" y="264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302;p36">
              <a:extLst>
                <a:ext uri="{FF2B5EF4-FFF2-40B4-BE49-F238E27FC236}">
                  <a16:creationId xmlns:a16="http://schemas.microsoft.com/office/drawing/2014/main" id="{411765CC-73CE-813D-B64E-4271D35E6252}"/>
                </a:ext>
              </a:extLst>
            </p:cNvPr>
            <p:cNvSpPr/>
            <p:nvPr/>
          </p:nvSpPr>
          <p:spPr>
            <a:xfrm>
              <a:off x="4080255" y="3280344"/>
              <a:ext cx="124844" cy="105098"/>
            </a:xfrm>
            <a:custGeom>
              <a:avLst/>
              <a:gdLst/>
              <a:ahLst/>
              <a:cxnLst/>
              <a:rect l="l" t="t" r="r" b="b"/>
              <a:pathLst>
                <a:path w="124844" h="105098" extrusionOk="0">
                  <a:moveTo>
                    <a:pt x="122690" y="584"/>
                  </a:moveTo>
                  <a:cubicBezTo>
                    <a:pt x="104808" y="25781"/>
                    <a:pt x="93429" y="54771"/>
                    <a:pt x="74396" y="79223"/>
                  </a:cubicBezTo>
                  <a:cubicBezTo>
                    <a:pt x="60714" y="96766"/>
                    <a:pt x="35991" y="104690"/>
                    <a:pt x="17094" y="90195"/>
                  </a:cubicBezTo>
                  <a:cubicBezTo>
                    <a:pt x="4021" y="80239"/>
                    <a:pt x="7611" y="57954"/>
                    <a:pt x="7543" y="43798"/>
                  </a:cubicBezTo>
                  <a:cubicBezTo>
                    <a:pt x="7543" y="40615"/>
                    <a:pt x="2937" y="40818"/>
                    <a:pt x="2260" y="43527"/>
                  </a:cubicBezTo>
                  <a:cubicBezTo>
                    <a:pt x="-5597" y="74820"/>
                    <a:pt x="6866" y="105368"/>
                    <a:pt x="42290" y="105097"/>
                  </a:cubicBezTo>
                  <a:cubicBezTo>
                    <a:pt x="87604" y="104758"/>
                    <a:pt x="108804" y="33096"/>
                    <a:pt x="124722" y="1804"/>
                  </a:cubicBezTo>
                  <a:cubicBezTo>
                    <a:pt x="125332" y="584"/>
                    <a:pt x="123503" y="-703"/>
                    <a:pt x="122690" y="4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303;p36">
              <a:extLst>
                <a:ext uri="{FF2B5EF4-FFF2-40B4-BE49-F238E27FC236}">
                  <a16:creationId xmlns:a16="http://schemas.microsoft.com/office/drawing/2014/main" id="{78D2C4DF-715E-F8E4-41E4-47F30A78FF3E}"/>
                </a:ext>
              </a:extLst>
            </p:cNvPr>
            <p:cNvSpPr/>
            <p:nvPr/>
          </p:nvSpPr>
          <p:spPr>
            <a:xfrm>
              <a:off x="4379432" y="3139133"/>
              <a:ext cx="185430" cy="76372"/>
            </a:xfrm>
            <a:custGeom>
              <a:avLst/>
              <a:gdLst/>
              <a:ahLst/>
              <a:cxnLst/>
              <a:rect l="l" t="t" r="r" b="b"/>
              <a:pathLst>
                <a:path w="185430" h="76372" extrusionOk="0">
                  <a:moveTo>
                    <a:pt x="1178" y="76162"/>
                  </a:moveTo>
                  <a:cubicBezTo>
                    <a:pt x="22514" y="49407"/>
                    <a:pt x="39447" y="24752"/>
                    <a:pt x="73585" y="13373"/>
                  </a:cubicBezTo>
                  <a:cubicBezTo>
                    <a:pt x="98240" y="5178"/>
                    <a:pt x="125401" y="3145"/>
                    <a:pt x="147821" y="18385"/>
                  </a:cubicBezTo>
                  <a:cubicBezTo>
                    <a:pt x="161435" y="27598"/>
                    <a:pt x="170511" y="43312"/>
                    <a:pt x="180875" y="55842"/>
                  </a:cubicBezTo>
                  <a:cubicBezTo>
                    <a:pt x="183042" y="58416"/>
                    <a:pt x="186564" y="55842"/>
                    <a:pt x="185074" y="52930"/>
                  </a:cubicBezTo>
                  <a:cubicBezTo>
                    <a:pt x="164551" y="13644"/>
                    <a:pt x="135222" y="-5660"/>
                    <a:pt x="90857" y="1452"/>
                  </a:cubicBezTo>
                  <a:cubicBezTo>
                    <a:pt x="44527" y="8903"/>
                    <a:pt x="22785" y="38028"/>
                    <a:pt x="94" y="75485"/>
                  </a:cubicBezTo>
                  <a:cubicBezTo>
                    <a:pt x="-312" y="76094"/>
                    <a:pt x="704" y="76704"/>
                    <a:pt x="1110" y="76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304;p36">
              <a:extLst>
                <a:ext uri="{FF2B5EF4-FFF2-40B4-BE49-F238E27FC236}">
                  <a16:creationId xmlns:a16="http://schemas.microsoft.com/office/drawing/2014/main" id="{8261F3CB-DF31-E97E-AF4D-487DCCA223A6}"/>
                </a:ext>
              </a:extLst>
            </p:cNvPr>
            <p:cNvSpPr/>
            <p:nvPr/>
          </p:nvSpPr>
          <p:spPr>
            <a:xfrm>
              <a:off x="4512512" y="2939640"/>
              <a:ext cx="25350" cy="156691"/>
            </a:xfrm>
            <a:custGeom>
              <a:avLst/>
              <a:gdLst/>
              <a:ahLst/>
              <a:cxnLst/>
              <a:rect l="l" t="t" r="r" b="b"/>
              <a:pathLst>
                <a:path w="25350" h="156691" extrusionOk="0">
                  <a:moveTo>
                    <a:pt x="41" y="1335"/>
                  </a:moveTo>
                  <a:cubicBezTo>
                    <a:pt x="7289" y="27412"/>
                    <a:pt x="12911" y="53625"/>
                    <a:pt x="15349" y="80583"/>
                  </a:cubicBezTo>
                  <a:cubicBezTo>
                    <a:pt x="17585" y="105305"/>
                    <a:pt x="15079" y="130164"/>
                    <a:pt x="16975" y="154886"/>
                  </a:cubicBezTo>
                  <a:cubicBezTo>
                    <a:pt x="17110" y="157189"/>
                    <a:pt x="20565" y="157324"/>
                    <a:pt x="21039" y="155089"/>
                  </a:cubicBezTo>
                  <a:cubicBezTo>
                    <a:pt x="30928" y="104696"/>
                    <a:pt x="23478" y="47122"/>
                    <a:pt x="2074" y="657"/>
                  </a:cubicBezTo>
                  <a:cubicBezTo>
                    <a:pt x="1532" y="-562"/>
                    <a:pt x="-297" y="48"/>
                    <a:pt x="41" y="14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305;p36">
              <a:extLst>
                <a:ext uri="{FF2B5EF4-FFF2-40B4-BE49-F238E27FC236}">
                  <a16:creationId xmlns:a16="http://schemas.microsoft.com/office/drawing/2014/main" id="{7CBBBEDC-F275-3356-C938-3A6CF6C986E9}"/>
                </a:ext>
              </a:extLst>
            </p:cNvPr>
            <p:cNvSpPr/>
            <p:nvPr/>
          </p:nvSpPr>
          <p:spPr>
            <a:xfrm>
              <a:off x="4059402" y="3137173"/>
              <a:ext cx="66252" cy="150554"/>
            </a:xfrm>
            <a:custGeom>
              <a:avLst/>
              <a:gdLst/>
              <a:ahLst/>
              <a:cxnLst/>
              <a:rect l="l" t="t" r="r" b="b"/>
              <a:pathLst>
                <a:path w="66252" h="150554" extrusionOk="0">
                  <a:moveTo>
                    <a:pt x="63550" y="568"/>
                  </a:moveTo>
                  <a:cubicBezTo>
                    <a:pt x="27584" y="39108"/>
                    <a:pt x="12140" y="96681"/>
                    <a:pt x="84" y="146872"/>
                  </a:cubicBezTo>
                  <a:cubicBezTo>
                    <a:pt x="-729" y="150326"/>
                    <a:pt x="4622" y="152087"/>
                    <a:pt x="5976" y="148836"/>
                  </a:cubicBezTo>
                  <a:cubicBezTo>
                    <a:pt x="26229" y="99391"/>
                    <a:pt x="35373" y="47778"/>
                    <a:pt x="65921" y="2667"/>
                  </a:cubicBezTo>
                  <a:cubicBezTo>
                    <a:pt x="67072" y="974"/>
                    <a:pt x="64973" y="-990"/>
                    <a:pt x="63483" y="5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306;p36">
              <a:extLst>
                <a:ext uri="{FF2B5EF4-FFF2-40B4-BE49-F238E27FC236}">
                  <a16:creationId xmlns:a16="http://schemas.microsoft.com/office/drawing/2014/main" id="{C1AA8907-8324-5847-7305-E6BE7A93DF3B}"/>
                </a:ext>
              </a:extLst>
            </p:cNvPr>
            <p:cNvSpPr/>
            <p:nvPr/>
          </p:nvSpPr>
          <p:spPr>
            <a:xfrm>
              <a:off x="4054338" y="3305591"/>
              <a:ext cx="6706" cy="18263"/>
            </a:xfrm>
            <a:custGeom>
              <a:avLst/>
              <a:gdLst/>
              <a:ahLst/>
              <a:cxnLst/>
              <a:rect l="l" t="t" r="r" b="b"/>
              <a:pathLst>
                <a:path w="6706" h="18263" extrusionOk="0">
                  <a:moveTo>
                    <a:pt x="1828" y="1347"/>
                  </a:moveTo>
                  <a:cubicBezTo>
                    <a:pt x="-406" y="6562"/>
                    <a:pt x="-1016" y="12455"/>
                    <a:pt x="2439" y="17264"/>
                  </a:cubicBezTo>
                  <a:cubicBezTo>
                    <a:pt x="3861" y="19229"/>
                    <a:pt x="6773" y="18077"/>
                    <a:pt x="6706" y="15707"/>
                  </a:cubicBezTo>
                  <a:cubicBezTo>
                    <a:pt x="6570" y="11100"/>
                    <a:pt x="5013" y="7443"/>
                    <a:pt x="6299" y="2769"/>
                  </a:cubicBezTo>
                  <a:cubicBezTo>
                    <a:pt x="7044" y="195"/>
                    <a:pt x="2845" y="-1159"/>
                    <a:pt x="1828" y="12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307;p36">
              <a:extLst>
                <a:ext uri="{FF2B5EF4-FFF2-40B4-BE49-F238E27FC236}">
                  <a16:creationId xmlns:a16="http://schemas.microsoft.com/office/drawing/2014/main" id="{92A296FF-4801-19AF-C3BE-21A316A5DCCD}"/>
                </a:ext>
              </a:extLst>
            </p:cNvPr>
            <p:cNvSpPr/>
            <p:nvPr/>
          </p:nvSpPr>
          <p:spPr>
            <a:xfrm>
              <a:off x="4209513" y="2949085"/>
              <a:ext cx="269953" cy="318432"/>
            </a:xfrm>
            <a:custGeom>
              <a:avLst/>
              <a:gdLst/>
              <a:ahLst/>
              <a:cxnLst/>
              <a:rect l="l" t="t" r="r" b="b"/>
              <a:pathLst>
                <a:path w="269953" h="318432" extrusionOk="0">
                  <a:moveTo>
                    <a:pt x="179699" y="62604"/>
                  </a:moveTo>
                  <a:cubicBezTo>
                    <a:pt x="160801" y="75676"/>
                    <a:pt x="145359" y="88071"/>
                    <a:pt x="129102" y="104327"/>
                  </a:cubicBezTo>
                  <a:cubicBezTo>
                    <a:pt x="91714" y="147270"/>
                    <a:pt x="7860" y="314843"/>
                    <a:pt x="2" y="318433"/>
                  </a:cubicBezTo>
                  <a:cubicBezTo>
                    <a:pt x="-539" y="282940"/>
                    <a:pt x="93407" y="120313"/>
                    <a:pt x="116572" y="92406"/>
                  </a:cubicBezTo>
                  <a:cubicBezTo>
                    <a:pt x="133370" y="74593"/>
                    <a:pt x="149355" y="61452"/>
                    <a:pt x="169403" y="47499"/>
                  </a:cubicBezTo>
                  <a:cubicBezTo>
                    <a:pt x="176516" y="42961"/>
                    <a:pt x="268904" y="-15628"/>
                    <a:pt x="269242" y="4014"/>
                  </a:cubicBezTo>
                  <a:cubicBezTo>
                    <a:pt x="278318" y="13294"/>
                    <a:pt x="197919" y="50750"/>
                    <a:pt x="179699" y="625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308;p36">
              <a:extLst>
                <a:ext uri="{FF2B5EF4-FFF2-40B4-BE49-F238E27FC236}">
                  <a16:creationId xmlns:a16="http://schemas.microsoft.com/office/drawing/2014/main" id="{927089D7-258C-EBA2-6895-50CBB13E5900}"/>
                </a:ext>
              </a:extLst>
            </p:cNvPr>
            <p:cNvSpPr/>
            <p:nvPr/>
          </p:nvSpPr>
          <p:spPr>
            <a:xfrm>
              <a:off x="4259769" y="2373486"/>
              <a:ext cx="156774" cy="513522"/>
            </a:xfrm>
            <a:custGeom>
              <a:avLst/>
              <a:gdLst/>
              <a:ahLst/>
              <a:cxnLst/>
              <a:rect l="l" t="t" r="r" b="b"/>
              <a:pathLst>
                <a:path w="156774" h="513522" extrusionOk="0">
                  <a:moveTo>
                    <a:pt x="151862" y="117265"/>
                  </a:moveTo>
                  <a:cubicBezTo>
                    <a:pt x="145157" y="155467"/>
                    <a:pt x="135268" y="190756"/>
                    <a:pt x="123550" y="227671"/>
                  </a:cubicBezTo>
                  <a:cubicBezTo>
                    <a:pt x="101334" y="294727"/>
                    <a:pt x="63132" y="399036"/>
                    <a:pt x="26421" y="459590"/>
                  </a:cubicBezTo>
                  <a:cubicBezTo>
                    <a:pt x="23440" y="465550"/>
                    <a:pt x="5153" y="514589"/>
                    <a:pt x="5" y="513505"/>
                  </a:cubicBezTo>
                  <a:cubicBezTo>
                    <a:pt x="-334" y="512692"/>
                    <a:pt x="17615" y="459725"/>
                    <a:pt x="19173" y="455729"/>
                  </a:cubicBezTo>
                  <a:cubicBezTo>
                    <a:pt x="52836" y="378310"/>
                    <a:pt x="81759" y="303329"/>
                    <a:pt x="107226" y="222523"/>
                  </a:cubicBezTo>
                  <a:cubicBezTo>
                    <a:pt x="118131" y="186286"/>
                    <a:pt x="127411" y="151471"/>
                    <a:pt x="133914" y="114150"/>
                  </a:cubicBezTo>
                  <a:cubicBezTo>
                    <a:pt x="135539" y="104396"/>
                    <a:pt x="136894" y="94846"/>
                    <a:pt x="137842" y="84957"/>
                  </a:cubicBezTo>
                  <a:cubicBezTo>
                    <a:pt x="139264" y="68227"/>
                    <a:pt x="139874" y="52716"/>
                    <a:pt x="136894" y="36189"/>
                  </a:cubicBezTo>
                  <a:cubicBezTo>
                    <a:pt x="135675" y="30228"/>
                    <a:pt x="134252" y="25554"/>
                    <a:pt x="131610" y="20136"/>
                  </a:cubicBezTo>
                  <a:cubicBezTo>
                    <a:pt x="121857" y="3473"/>
                    <a:pt x="122196" y="10992"/>
                    <a:pt x="127885" y="5776"/>
                  </a:cubicBezTo>
                  <a:cubicBezTo>
                    <a:pt x="130797" y="-1471"/>
                    <a:pt x="130730" y="-4451"/>
                    <a:pt x="144344" y="12414"/>
                  </a:cubicBezTo>
                  <a:cubicBezTo>
                    <a:pt x="148747" y="18917"/>
                    <a:pt x="151050" y="24945"/>
                    <a:pt x="153082" y="32531"/>
                  </a:cubicBezTo>
                  <a:cubicBezTo>
                    <a:pt x="157620" y="50751"/>
                    <a:pt x="157214" y="67956"/>
                    <a:pt x="155859" y="86582"/>
                  </a:cubicBezTo>
                  <a:cubicBezTo>
                    <a:pt x="154979" y="96945"/>
                    <a:pt x="153623" y="106902"/>
                    <a:pt x="151930" y="1171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" name="Google Shape;1309;p36">
            <a:extLst>
              <a:ext uri="{FF2B5EF4-FFF2-40B4-BE49-F238E27FC236}">
                <a16:creationId xmlns:a16="http://schemas.microsoft.com/office/drawing/2014/main" id="{A0ABC82B-8A69-15FE-82E2-178B15F2362B}"/>
              </a:ext>
            </a:extLst>
          </p:cNvPr>
          <p:cNvGrpSpPr/>
          <p:nvPr/>
        </p:nvGrpSpPr>
        <p:grpSpPr>
          <a:xfrm rot="-3352498">
            <a:off x="9534293" y="1898251"/>
            <a:ext cx="815585" cy="946960"/>
            <a:chOff x="2792260" y="2382758"/>
            <a:chExt cx="436005" cy="506237"/>
          </a:xfrm>
        </p:grpSpPr>
        <p:sp>
          <p:nvSpPr>
            <p:cNvPr id="84" name="Google Shape;1310;p36">
              <a:extLst>
                <a:ext uri="{FF2B5EF4-FFF2-40B4-BE49-F238E27FC236}">
                  <a16:creationId xmlns:a16="http://schemas.microsoft.com/office/drawing/2014/main" id="{AB0F5AB6-540E-BA03-0180-06C098299130}"/>
                </a:ext>
              </a:extLst>
            </p:cNvPr>
            <p:cNvSpPr/>
            <p:nvPr/>
          </p:nvSpPr>
          <p:spPr>
            <a:xfrm>
              <a:off x="2798281" y="2388690"/>
              <a:ext cx="424151" cy="494679"/>
            </a:xfrm>
            <a:custGeom>
              <a:avLst/>
              <a:gdLst/>
              <a:ahLst/>
              <a:cxnLst/>
              <a:rect l="l" t="t" r="r" b="b"/>
              <a:pathLst>
                <a:path w="424151" h="494679" extrusionOk="0">
                  <a:moveTo>
                    <a:pt x="18092" y="486085"/>
                  </a:moveTo>
                  <a:cubicBezTo>
                    <a:pt x="-64950" y="422010"/>
                    <a:pt x="162905" y="282411"/>
                    <a:pt x="196637" y="225583"/>
                  </a:cubicBezTo>
                  <a:cubicBezTo>
                    <a:pt x="211403" y="200725"/>
                    <a:pt x="168934" y="145319"/>
                    <a:pt x="249807" y="62752"/>
                  </a:cubicBezTo>
                  <a:cubicBezTo>
                    <a:pt x="330681" y="-19815"/>
                    <a:pt x="367799" y="-3898"/>
                    <a:pt x="396991" y="15813"/>
                  </a:cubicBezTo>
                  <a:cubicBezTo>
                    <a:pt x="426253" y="35456"/>
                    <a:pt x="444608" y="99802"/>
                    <a:pt x="383445" y="184130"/>
                  </a:cubicBezTo>
                  <a:cubicBezTo>
                    <a:pt x="315711" y="277399"/>
                    <a:pt x="280829" y="234321"/>
                    <a:pt x="241340" y="267307"/>
                  </a:cubicBezTo>
                  <a:cubicBezTo>
                    <a:pt x="218582" y="286340"/>
                    <a:pt x="87722" y="544539"/>
                    <a:pt x="18092" y="4860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311;p36">
              <a:extLst>
                <a:ext uri="{FF2B5EF4-FFF2-40B4-BE49-F238E27FC236}">
                  <a16:creationId xmlns:a16="http://schemas.microsoft.com/office/drawing/2014/main" id="{DEA25BB1-E90E-B9DA-6D0A-7E62671AB8D5}"/>
                </a:ext>
              </a:extLst>
            </p:cNvPr>
            <p:cNvSpPr/>
            <p:nvPr/>
          </p:nvSpPr>
          <p:spPr>
            <a:xfrm>
              <a:off x="2964370" y="2406738"/>
              <a:ext cx="257940" cy="279738"/>
            </a:xfrm>
            <a:custGeom>
              <a:avLst/>
              <a:gdLst/>
              <a:ahLst/>
              <a:cxnLst/>
              <a:rect l="l" t="t" r="r" b="b"/>
              <a:pathLst>
                <a:path w="257940" h="279738" extrusionOk="0">
                  <a:moveTo>
                    <a:pt x="68" y="241808"/>
                  </a:moveTo>
                  <a:cubicBezTo>
                    <a:pt x="14021" y="228600"/>
                    <a:pt x="24926" y="216882"/>
                    <a:pt x="30480" y="207535"/>
                  </a:cubicBezTo>
                  <a:cubicBezTo>
                    <a:pt x="38134" y="194598"/>
                    <a:pt x="30344" y="173397"/>
                    <a:pt x="32445" y="144340"/>
                  </a:cubicBezTo>
                  <a:cubicBezTo>
                    <a:pt x="101262" y="140614"/>
                    <a:pt x="109254" y="201100"/>
                    <a:pt x="151519" y="181254"/>
                  </a:cubicBezTo>
                  <a:cubicBezTo>
                    <a:pt x="195072" y="160799"/>
                    <a:pt x="236118" y="66785"/>
                    <a:pt x="233883" y="0"/>
                  </a:cubicBezTo>
                  <a:cubicBezTo>
                    <a:pt x="261248" y="22013"/>
                    <a:pt x="276217" y="84734"/>
                    <a:pt x="217221" y="166014"/>
                  </a:cubicBezTo>
                  <a:cubicBezTo>
                    <a:pt x="149488" y="259283"/>
                    <a:pt x="114605" y="216205"/>
                    <a:pt x="75116" y="249191"/>
                  </a:cubicBezTo>
                  <a:cubicBezTo>
                    <a:pt x="70984" y="252645"/>
                    <a:pt x="63331" y="263889"/>
                    <a:pt x="53171" y="279739"/>
                  </a:cubicBezTo>
                  <a:cubicBezTo>
                    <a:pt x="32106" y="270392"/>
                    <a:pt x="13818" y="256777"/>
                    <a:pt x="0" y="241808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312;p36">
              <a:extLst>
                <a:ext uri="{FF2B5EF4-FFF2-40B4-BE49-F238E27FC236}">
                  <a16:creationId xmlns:a16="http://schemas.microsoft.com/office/drawing/2014/main" id="{4812D975-DCE4-201A-0C46-84C5B02E9593}"/>
                </a:ext>
              </a:extLst>
            </p:cNvPr>
            <p:cNvSpPr/>
            <p:nvPr/>
          </p:nvSpPr>
          <p:spPr>
            <a:xfrm>
              <a:off x="2792260" y="2382758"/>
              <a:ext cx="436005" cy="506237"/>
            </a:xfrm>
            <a:custGeom>
              <a:avLst/>
              <a:gdLst/>
              <a:ahLst/>
              <a:cxnLst/>
              <a:rect l="l" t="t" r="r" b="b"/>
              <a:pathLst>
                <a:path w="436005" h="506237" extrusionOk="0">
                  <a:moveTo>
                    <a:pt x="20590" y="496555"/>
                  </a:moveTo>
                  <a:cubicBezTo>
                    <a:pt x="-12870" y="470749"/>
                    <a:pt x="-1897" y="434986"/>
                    <a:pt x="27431" y="396987"/>
                  </a:cubicBezTo>
                  <a:cubicBezTo>
                    <a:pt x="52831" y="364137"/>
                    <a:pt x="92184" y="329457"/>
                    <a:pt x="127270" y="298503"/>
                  </a:cubicBezTo>
                  <a:cubicBezTo>
                    <a:pt x="159308" y="270258"/>
                    <a:pt x="187756" y="245265"/>
                    <a:pt x="197713" y="228535"/>
                  </a:cubicBezTo>
                  <a:cubicBezTo>
                    <a:pt x="201303" y="222574"/>
                    <a:pt x="200558" y="212956"/>
                    <a:pt x="199609" y="200831"/>
                  </a:cubicBezTo>
                  <a:cubicBezTo>
                    <a:pt x="197171" y="169810"/>
                    <a:pt x="193649" y="123886"/>
                    <a:pt x="251764" y="64552"/>
                  </a:cubicBezTo>
                  <a:cubicBezTo>
                    <a:pt x="293217" y="22219"/>
                    <a:pt x="323764" y="5082"/>
                    <a:pt x="347946" y="1018"/>
                  </a:cubicBezTo>
                  <a:cubicBezTo>
                    <a:pt x="373007" y="-3181"/>
                    <a:pt x="390753" y="6301"/>
                    <a:pt x="406332" y="16800"/>
                  </a:cubicBezTo>
                  <a:lnTo>
                    <a:pt x="407754" y="17816"/>
                  </a:lnTo>
                  <a:cubicBezTo>
                    <a:pt x="422790" y="28721"/>
                    <a:pt x="434847" y="50328"/>
                    <a:pt x="435931" y="79589"/>
                  </a:cubicBezTo>
                  <a:cubicBezTo>
                    <a:pt x="436946" y="108037"/>
                    <a:pt x="427667" y="143935"/>
                    <a:pt x="400371" y="184440"/>
                  </a:cubicBezTo>
                  <a:cubicBezTo>
                    <a:pt x="398474" y="187285"/>
                    <a:pt x="396374" y="190197"/>
                    <a:pt x="394207" y="193245"/>
                  </a:cubicBezTo>
                  <a:cubicBezTo>
                    <a:pt x="349706" y="254612"/>
                    <a:pt x="318617" y="258947"/>
                    <a:pt x="291320" y="262740"/>
                  </a:cubicBezTo>
                  <a:cubicBezTo>
                    <a:pt x="277232" y="264704"/>
                    <a:pt x="264226" y="266533"/>
                    <a:pt x="251087" y="277438"/>
                  </a:cubicBezTo>
                  <a:cubicBezTo>
                    <a:pt x="246278" y="281434"/>
                    <a:pt x="234763" y="299451"/>
                    <a:pt x="219523" y="323429"/>
                  </a:cubicBezTo>
                  <a:cubicBezTo>
                    <a:pt x="197036" y="358718"/>
                    <a:pt x="166488" y="406605"/>
                    <a:pt x="134856" y="444333"/>
                  </a:cubicBezTo>
                  <a:cubicBezTo>
                    <a:pt x="95029" y="491746"/>
                    <a:pt x="52967" y="523242"/>
                    <a:pt x="20658" y="496352"/>
                  </a:cubicBezTo>
                  <a:lnTo>
                    <a:pt x="20658" y="496352"/>
                  </a:lnTo>
                  <a:close/>
                  <a:moveTo>
                    <a:pt x="36575" y="404031"/>
                  </a:moveTo>
                  <a:cubicBezTo>
                    <a:pt x="11310" y="436747"/>
                    <a:pt x="1218" y="466956"/>
                    <a:pt x="27634" y="487411"/>
                  </a:cubicBezTo>
                  <a:lnTo>
                    <a:pt x="27838" y="487547"/>
                  </a:lnTo>
                  <a:cubicBezTo>
                    <a:pt x="53306" y="508951"/>
                    <a:pt x="90084" y="479757"/>
                    <a:pt x="125916" y="437085"/>
                  </a:cubicBezTo>
                  <a:cubicBezTo>
                    <a:pt x="157208" y="399832"/>
                    <a:pt x="187485" y="352351"/>
                    <a:pt x="209769" y="317401"/>
                  </a:cubicBezTo>
                  <a:cubicBezTo>
                    <a:pt x="225619" y="292542"/>
                    <a:pt x="237540" y="273848"/>
                    <a:pt x="243636" y="268700"/>
                  </a:cubicBezTo>
                  <a:cubicBezTo>
                    <a:pt x="259282" y="255628"/>
                    <a:pt x="273845" y="253596"/>
                    <a:pt x="289694" y="251361"/>
                  </a:cubicBezTo>
                  <a:cubicBezTo>
                    <a:pt x="314688" y="247838"/>
                    <a:pt x="343204" y="243910"/>
                    <a:pt x="384792" y="186540"/>
                  </a:cubicBezTo>
                  <a:cubicBezTo>
                    <a:pt x="386824" y="183763"/>
                    <a:pt x="388788" y="180918"/>
                    <a:pt x="390685" y="178073"/>
                  </a:cubicBezTo>
                  <a:cubicBezTo>
                    <a:pt x="416424" y="139804"/>
                    <a:pt x="425229" y="106276"/>
                    <a:pt x="424280" y="80063"/>
                  </a:cubicBezTo>
                  <a:cubicBezTo>
                    <a:pt x="423332" y="54663"/>
                    <a:pt x="413308" y="36307"/>
                    <a:pt x="400845" y="27231"/>
                  </a:cubicBezTo>
                  <a:lnTo>
                    <a:pt x="399693" y="26486"/>
                  </a:lnTo>
                  <a:cubicBezTo>
                    <a:pt x="386079" y="17274"/>
                    <a:pt x="370636" y="9011"/>
                    <a:pt x="349639" y="12533"/>
                  </a:cubicBezTo>
                  <a:cubicBezTo>
                    <a:pt x="327693" y="16190"/>
                    <a:pt x="299313" y="32379"/>
                    <a:pt x="259824" y="72680"/>
                  </a:cubicBezTo>
                  <a:cubicBezTo>
                    <a:pt x="205367" y="128289"/>
                    <a:pt x="208685" y="171029"/>
                    <a:pt x="210988" y="200019"/>
                  </a:cubicBezTo>
                  <a:cubicBezTo>
                    <a:pt x="212072" y="214175"/>
                    <a:pt x="212953" y="225351"/>
                    <a:pt x="207534" y="234427"/>
                  </a:cubicBezTo>
                  <a:cubicBezTo>
                    <a:pt x="196697" y="252715"/>
                    <a:pt x="167572" y="278318"/>
                    <a:pt x="134788" y="307173"/>
                  </a:cubicBezTo>
                  <a:cubicBezTo>
                    <a:pt x="100109" y="337721"/>
                    <a:pt x="61162" y="371994"/>
                    <a:pt x="36439" y="4040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313;p36">
              <a:extLst>
                <a:ext uri="{FF2B5EF4-FFF2-40B4-BE49-F238E27FC236}">
                  <a16:creationId xmlns:a16="http://schemas.microsoft.com/office/drawing/2014/main" id="{D15BE4AE-63A7-4AF3-A2DA-D8CB32A05F8A}"/>
                </a:ext>
              </a:extLst>
            </p:cNvPr>
            <p:cNvSpPr/>
            <p:nvPr/>
          </p:nvSpPr>
          <p:spPr>
            <a:xfrm>
              <a:off x="3001095" y="2498982"/>
              <a:ext cx="149641" cy="123744"/>
            </a:xfrm>
            <a:custGeom>
              <a:avLst/>
              <a:gdLst/>
              <a:ahLst/>
              <a:cxnLst/>
              <a:rect l="l" t="t" r="r" b="b"/>
              <a:pathLst>
                <a:path w="149641" h="123744" extrusionOk="0">
                  <a:moveTo>
                    <a:pt x="145139" y="120778"/>
                  </a:moveTo>
                  <a:cubicBezTo>
                    <a:pt x="143581" y="123554"/>
                    <a:pt x="140059" y="124571"/>
                    <a:pt x="137282" y="123013"/>
                  </a:cubicBezTo>
                  <a:cubicBezTo>
                    <a:pt x="134505" y="121455"/>
                    <a:pt x="133489" y="117933"/>
                    <a:pt x="135046" y="115156"/>
                  </a:cubicBezTo>
                  <a:cubicBezTo>
                    <a:pt x="145410" y="96665"/>
                    <a:pt x="128003" y="72348"/>
                    <a:pt x="103212" y="51961"/>
                  </a:cubicBezTo>
                  <a:cubicBezTo>
                    <a:pt x="94339" y="44645"/>
                    <a:pt x="84450" y="37872"/>
                    <a:pt x="74493" y="31979"/>
                  </a:cubicBezTo>
                  <a:cubicBezTo>
                    <a:pt x="64604" y="26154"/>
                    <a:pt x="54579" y="21277"/>
                    <a:pt x="45300" y="17687"/>
                  </a:cubicBezTo>
                  <a:cubicBezTo>
                    <a:pt x="27757" y="10914"/>
                    <a:pt x="13804" y="8543"/>
                    <a:pt x="10824" y="13894"/>
                  </a:cubicBezTo>
                  <a:cubicBezTo>
                    <a:pt x="9266" y="16671"/>
                    <a:pt x="5744" y="17687"/>
                    <a:pt x="2966" y="16130"/>
                  </a:cubicBezTo>
                  <a:cubicBezTo>
                    <a:pt x="190" y="14572"/>
                    <a:pt x="-826" y="11050"/>
                    <a:pt x="731" y="8272"/>
                  </a:cubicBezTo>
                  <a:cubicBezTo>
                    <a:pt x="7031" y="-3039"/>
                    <a:pt x="26470" y="-2023"/>
                    <a:pt x="49499" y="6918"/>
                  </a:cubicBezTo>
                  <a:cubicBezTo>
                    <a:pt x="59253" y="10711"/>
                    <a:pt x="69819" y="15926"/>
                    <a:pt x="80318" y="22090"/>
                  </a:cubicBezTo>
                  <a:cubicBezTo>
                    <a:pt x="90749" y="28254"/>
                    <a:pt x="101112" y="35366"/>
                    <a:pt x="110527" y="43087"/>
                  </a:cubicBezTo>
                  <a:cubicBezTo>
                    <a:pt x="139381" y="66794"/>
                    <a:pt x="158889" y="96190"/>
                    <a:pt x="145139" y="120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314;p36">
              <a:extLst>
                <a:ext uri="{FF2B5EF4-FFF2-40B4-BE49-F238E27FC236}">
                  <a16:creationId xmlns:a16="http://schemas.microsoft.com/office/drawing/2014/main" id="{CD56E938-FCF3-4501-572C-B5A2A8BA9648}"/>
                </a:ext>
              </a:extLst>
            </p:cNvPr>
            <p:cNvSpPr/>
            <p:nvPr/>
          </p:nvSpPr>
          <p:spPr>
            <a:xfrm>
              <a:off x="3035006" y="2449294"/>
              <a:ext cx="155462" cy="129071"/>
            </a:xfrm>
            <a:custGeom>
              <a:avLst/>
              <a:gdLst/>
              <a:ahLst/>
              <a:cxnLst/>
              <a:rect l="l" t="t" r="r" b="b"/>
              <a:pathLst>
                <a:path w="155462" h="129071" extrusionOk="0">
                  <a:moveTo>
                    <a:pt x="151461" y="125965"/>
                  </a:moveTo>
                  <a:cubicBezTo>
                    <a:pt x="149971" y="128809"/>
                    <a:pt x="146517" y="129893"/>
                    <a:pt x="143672" y="128403"/>
                  </a:cubicBezTo>
                  <a:cubicBezTo>
                    <a:pt x="140895" y="126913"/>
                    <a:pt x="139744" y="123458"/>
                    <a:pt x="141234" y="120614"/>
                  </a:cubicBezTo>
                  <a:cubicBezTo>
                    <a:pt x="147059" y="109505"/>
                    <a:pt x="142724" y="95078"/>
                    <a:pt x="132835" y="80380"/>
                  </a:cubicBezTo>
                  <a:cubicBezTo>
                    <a:pt x="123623" y="66766"/>
                    <a:pt x="109670" y="53151"/>
                    <a:pt x="94226" y="41704"/>
                  </a:cubicBezTo>
                  <a:cubicBezTo>
                    <a:pt x="78716" y="30190"/>
                    <a:pt x="61715" y="20842"/>
                    <a:pt x="46475" y="15695"/>
                  </a:cubicBezTo>
                  <a:cubicBezTo>
                    <a:pt x="30422" y="10276"/>
                    <a:pt x="16672" y="9599"/>
                    <a:pt x="9763" y="16372"/>
                  </a:cubicBezTo>
                  <a:cubicBezTo>
                    <a:pt x="7460" y="18607"/>
                    <a:pt x="3802" y="18539"/>
                    <a:pt x="1635" y="16236"/>
                  </a:cubicBezTo>
                  <a:cubicBezTo>
                    <a:pt x="-600" y="13934"/>
                    <a:pt x="-533" y="10276"/>
                    <a:pt x="1771" y="8041"/>
                  </a:cubicBezTo>
                  <a:cubicBezTo>
                    <a:pt x="12201" y="-2119"/>
                    <a:pt x="30151" y="-1984"/>
                    <a:pt x="50200" y="4722"/>
                  </a:cubicBezTo>
                  <a:cubicBezTo>
                    <a:pt x="66591" y="10208"/>
                    <a:pt x="84676" y="20165"/>
                    <a:pt x="101135" y="32425"/>
                  </a:cubicBezTo>
                  <a:cubicBezTo>
                    <a:pt x="117595" y="44685"/>
                    <a:pt x="132496" y="59247"/>
                    <a:pt x="142453" y="73945"/>
                  </a:cubicBezTo>
                  <a:cubicBezTo>
                    <a:pt x="154712" y="92030"/>
                    <a:pt x="159589" y="110521"/>
                    <a:pt x="151461" y="1259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1315;p36">
              <a:extLst>
                <a:ext uri="{FF2B5EF4-FFF2-40B4-BE49-F238E27FC236}">
                  <a16:creationId xmlns:a16="http://schemas.microsoft.com/office/drawing/2014/main" id="{74B4454F-1E13-360E-FD87-E5954A4A3E74}"/>
                </a:ext>
              </a:extLst>
            </p:cNvPr>
            <p:cNvSpPr/>
            <p:nvPr/>
          </p:nvSpPr>
          <p:spPr>
            <a:xfrm>
              <a:off x="3080299" y="2405365"/>
              <a:ext cx="140402" cy="116822"/>
            </a:xfrm>
            <a:custGeom>
              <a:avLst/>
              <a:gdLst/>
              <a:ahLst/>
              <a:cxnLst/>
              <a:rect l="l" t="t" r="r" b="b"/>
              <a:pathLst>
                <a:path w="140402" h="116822" extrusionOk="0">
                  <a:moveTo>
                    <a:pt x="137934" y="112930"/>
                  </a:moveTo>
                  <a:cubicBezTo>
                    <a:pt x="136919" y="115910"/>
                    <a:pt x="133599" y="117535"/>
                    <a:pt x="130619" y="116519"/>
                  </a:cubicBezTo>
                  <a:cubicBezTo>
                    <a:pt x="127639" y="115503"/>
                    <a:pt x="126013" y="112184"/>
                    <a:pt x="127029" y="109204"/>
                  </a:cubicBezTo>
                  <a:cubicBezTo>
                    <a:pt x="131703" y="95861"/>
                    <a:pt x="127029" y="80485"/>
                    <a:pt x="117344" y="66058"/>
                  </a:cubicBezTo>
                  <a:cubicBezTo>
                    <a:pt x="110028" y="55153"/>
                    <a:pt x="99800" y="44858"/>
                    <a:pt x="88354" y="36120"/>
                  </a:cubicBezTo>
                  <a:cubicBezTo>
                    <a:pt x="76839" y="27382"/>
                    <a:pt x="64173" y="20338"/>
                    <a:pt x="51778" y="16071"/>
                  </a:cubicBezTo>
                  <a:cubicBezTo>
                    <a:pt x="35183" y="10314"/>
                    <a:pt x="19401" y="9501"/>
                    <a:pt x="8970" y="16545"/>
                  </a:cubicBezTo>
                  <a:cubicBezTo>
                    <a:pt x="6329" y="18306"/>
                    <a:pt x="2739" y="17629"/>
                    <a:pt x="978" y="14987"/>
                  </a:cubicBezTo>
                  <a:cubicBezTo>
                    <a:pt x="-784" y="12346"/>
                    <a:pt x="-106" y="8756"/>
                    <a:pt x="2535" y="6995"/>
                  </a:cubicBezTo>
                  <a:cubicBezTo>
                    <a:pt x="16285" y="-2285"/>
                    <a:pt x="35657" y="-1743"/>
                    <a:pt x="55503" y="5166"/>
                  </a:cubicBezTo>
                  <a:cubicBezTo>
                    <a:pt x="68982" y="9839"/>
                    <a:pt x="82799" y="17493"/>
                    <a:pt x="95263" y="26908"/>
                  </a:cubicBezTo>
                  <a:cubicBezTo>
                    <a:pt x="107725" y="36323"/>
                    <a:pt x="118834" y="47635"/>
                    <a:pt x="126894" y="59556"/>
                  </a:cubicBezTo>
                  <a:cubicBezTo>
                    <a:pt x="138612" y="76895"/>
                    <a:pt x="143895" y="95793"/>
                    <a:pt x="137934" y="1129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1316;p36">
              <a:extLst>
                <a:ext uri="{FF2B5EF4-FFF2-40B4-BE49-F238E27FC236}">
                  <a16:creationId xmlns:a16="http://schemas.microsoft.com/office/drawing/2014/main" id="{981AE8E1-AFBC-E774-0F75-2478B6897661}"/>
                </a:ext>
              </a:extLst>
            </p:cNvPr>
            <p:cNvSpPr/>
            <p:nvPr/>
          </p:nvSpPr>
          <p:spPr>
            <a:xfrm>
              <a:off x="3110977" y="2395957"/>
              <a:ext cx="87235" cy="45420"/>
            </a:xfrm>
            <a:custGeom>
              <a:avLst/>
              <a:gdLst/>
              <a:ahLst/>
              <a:cxnLst/>
              <a:rect l="l" t="t" r="r" b="b"/>
              <a:pathLst>
                <a:path w="87235" h="45420" extrusionOk="0">
                  <a:moveTo>
                    <a:pt x="87073" y="45393"/>
                  </a:moveTo>
                  <a:cubicBezTo>
                    <a:pt x="63163" y="22093"/>
                    <a:pt x="36341" y="3872"/>
                    <a:pt x="1933" y="5092"/>
                  </a:cubicBezTo>
                  <a:cubicBezTo>
                    <a:pt x="-303" y="5159"/>
                    <a:pt x="-777" y="2179"/>
                    <a:pt x="1458" y="1637"/>
                  </a:cubicBezTo>
                  <a:cubicBezTo>
                    <a:pt x="35731" y="-7371"/>
                    <a:pt x="66144" y="22702"/>
                    <a:pt x="87209" y="45325"/>
                  </a:cubicBezTo>
                  <a:cubicBezTo>
                    <a:pt x="87276" y="45393"/>
                    <a:pt x="87209" y="45461"/>
                    <a:pt x="87073" y="45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317;p36">
              <a:extLst>
                <a:ext uri="{FF2B5EF4-FFF2-40B4-BE49-F238E27FC236}">
                  <a16:creationId xmlns:a16="http://schemas.microsoft.com/office/drawing/2014/main" id="{ABA30AE3-1FF6-7DB7-52E5-744E817EAC66}"/>
                </a:ext>
              </a:extLst>
            </p:cNvPr>
            <p:cNvSpPr/>
            <p:nvPr/>
          </p:nvSpPr>
          <p:spPr>
            <a:xfrm>
              <a:off x="3208746" y="2451698"/>
              <a:ext cx="7607" cy="9851"/>
            </a:xfrm>
            <a:custGeom>
              <a:avLst/>
              <a:gdLst/>
              <a:ahLst/>
              <a:cxnLst/>
              <a:rect l="l" t="t" r="r" b="b"/>
              <a:pathLst>
                <a:path w="7607" h="9851" extrusionOk="0">
                  <a:moveTo>
                    <a:pt x="1766" y="353"/>
                  </a:moveTo>
                  <a:cubicBezTo>
                    <a:pt x="4002" y="2927"/>
                    <a:pt x="6982" y="5569"/>
                    <a:pt x="7592" y="9023"/>
                  </a:cubicBezTo>
                  <a:cubicBezTo>
                    <a:pt x="7727" y="9633"/>
                    <a:pt x="6914" y="10107"/>
                    <a:pt x="6440" y="9700"/>
                  </a:cubicBezTo>
                  <a:cubicBezTo>
                    <a:pt x="3799" y="7601"/>
                    <a:pt x="2173" y="4282"/>
                    <a:pt x="209" y="1572"/>
                  </a:cubicBezTo>
                  <a:cubicBezTo>
                    <a:pt x="-536" y="556"/>
                    <a:pt x="887" y="-595"/>
                    <a:pt x="1766" y="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318;p36">
              <a:extLst>
                <a:ext uri="{FF2B5EF4-FFF2-40B4-BE49-F238E27FC236}">
                  <a16:creationId xmlns:a16="http://schemas.microsoft.com/office/drawing/2014/main" id="{31BF428B-58A5-DA03-1DBC-B801CCCAE0D1}"/>
                </a:ext>
              </a:extLst>
            </p:cNvPr>
            <p:cNvSpPr/>
            <p:nvPr/>
          </p:nvSpPr>
          <p:spPr>
            <a:xfrm>
              <a:off x="3065667" y="2424067"/>
              <a:ext cx="139681" cy="110909"/>
            </a:xfrm>
            <a:custGeom>
              <a:avLst/>
              <a:gdLst/>
              <a:ahLst/>
              <a:cxnLst/>
              <a:rect l="l" t="t" r="r" b="b"/>
              <a:pathLst>
                <a:path w="139681" h="110909" extrusionOk="0">
                  <a:moveTo>
                    <a:pt x="138342" y="110620"/>
                  </a:moveTo>
                  <a:cubicBezTo>
                    <a:pt x="138342" y="99782"/>
                    <a:pt x="135091" y="85829"/>
                    <a:pt x="120867" y="86709"/>
                  </a:cubicBezTo>
                  <a:cubicBezTo>
                    <a:pt x="119377" y="86777"/>
                    <a:pt x="117751" y="86709"/>
                    <a:pt x="116396" y="86168"/>
                  </a:cubicBezTo>
                  <a:cubicBezTo>
                    <a:pt x="113281" y="84949"/>
                    <a:pt x="111248" y="82916"/>
                    <a:pt x="110775" y="79462"/>
                  </a:cubicBezTo>
                  <a:cubicBezTo>
                    <a:pt x="108878" y="66457"/>
                    <a:pt x="107388" y="47560"/>
                    <a:pt x="89980" y="51759"/>
                  </a:cubicBezTo>
                  <a:cubicBezTo>
                    <a:pt x="85239" y="52911"/>
                    <a:pt x="80091" y="52233"/>
                    <a:pt x="76908" y="48237"/>
                  </a:cubicBezTo>
                  <a:cubicBezTo>
                    <a:pt x="72031" y="42073"/>
                    <a:pt x="74131" y="19992"/>
                    <a:pt x="59703" y="24327"/>
                  </a:cubicBezTo>
                  <a:cubicBezTo>
                    <a:pt x="55097" y="25750"/>
                    <a:pt x="51305" y="28323"/>
                    <a:pt x="46428" y="29001"/>
                  </a:cubicBezTo>
                  <a:cubicBezTo>
                    <a:pt x="42702" y="29475"/>
                    <a:pt x="39790" y="27104"/>
                    <a:pt x="37216" y="24869"/>
                  </a:cubicBezTo>
                  <a:cubicBezTo>
                    <a:pt x="35591" y="23447"/>
                    <a:pt x="34371" y="21279"/>
                    <a:pt x="33626" y="19247"/>
                  </a:cubicBezTo>
                  <a:cubicBezTo>
                    <a:pt x="28275" y="5023"/>
                    <a:pt x="13848" y="4617"/>
                    <a:pt x="2401" y="10306"/>
                  </a:cubicBezTo>
                  <a:cubicBezTo>
                    <a:pt x="640" y="11187"/>
                    <a:pt x="-918" y="8478"/>
                    <a:pt x="640" y="7394"/>
                  </a:cubicBezTo>
                  <a:cubicBezTo>
                    <a:pt x="7549" y="2449"/>
                    <a:pt x="14187" y="-531"/>
                    <a:pt x="22721" y="79"/>
                  </a:cubicBezTo>
                  <a:cubicBezTo>
                    <a:pt x="35523" y="959"/>
                    <a:pt x="36606" y="28459"/>
                    <a:pt x="50627" y="24259"/>
                  </a:cubicBezTo>
                  <a:cubicBezTo>
                    <a:pt x="64716" y="20060"/>
                    <a:pt x="70135" y="19450"/>
                    <a:pt x="76366" y="35232"/>
                  </a:cubicBezTo>
                  <a:cubicBezTo>
                    <a:pt x="79550" y="43360"/>
                    <a:pt x="82124" y="49727"/>
                    <a:pt x="93435" y="47289"/>
                  </a:cubicBezTo>
                  <a:cubicBezTo>
                    <a:pt x="95060" y="46950"/>
                    <a:pt x="98515" y="45866"/>
                    <a:pt x="100208" y="46679"/>
                  </a:cubicBezTo>
                  <a:cubicBezTo>
                    <a:pt x="107794" y="50134"/>
                    <a:pt x="109555" y="57381"/>
                    <a:pt x="111520" y="64967"/>
                  </a:cubicBezTo>
                  <a:cubicBezTo>
                    <a:pt x="114026" y="74518"/>
                    <a:pt x="114364" y="84542"/>
                    <a:pt x="128724" y="83865"/>
                  </a:cubicBezTo>
                  <a:cubicBezTo>
                    <a:pt x="130146" y="83865"/>
                    <a:pt x="132043" y="84068"/>
                    <a:pt x="133194" y="84949"/>
                  </a:cubicBezTo>
                  <a:cubicBezTo>
                    <a:pt x="141796" y="91248"/>
                    <a:pt x="139629" y="101475"/>
                    <a:pt x="138884" y="110687"/>
                  </a:cubicBezTo>
                  <a:cubicBezTo>
                    <a:pt x="138884" y="111026"/>
                    <a:pt x="138342" y="110958"/>
                    <a:pt x="138342" y="1106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319;p36">
              <a:extLst>
                <a:ext uri="{FF2B5EF4-FFF2-40B4-BE49-F238E27FC236}">
                  <a16:creationId xmlns:a16="http://schemas.microsoft.com/office/drawing/2014/main" id="{A933D327-C1CD-B668-84F9-0439EABBA563}"/>
                </a:ext>
              </a:extLst>
            </p:cNvPr>
            <p:cNvSpPr/>
            <p:nvPr/>
          </p:nvSpPr>
          <p:spPr>
            <a:xfrm>
              <a:off x="3044021" y="2472774"/>
              <a:ext cx="23443" cy="23443"/>
            </a:xfrm>
            <a:custGeom>
              <a:avLst/>
              <a:gdLst/>
              <a:ahLst/>
              <a:cxnLst/>
              <a:rect l="l" t="t" r="r" b="b"/>
              <a:pathLst>
                <a:path w="23443" h="23443" extrusionOk="0">
                  <a:moveTo>
                    <a:pt x="2510" y="19037"/>
                  </a:moveTo>
                  <a:cubicBezTo>
                    <a:pt x="-1486" y="14025"/>
                    <a:pt x="-606" y="6506"/>
                    <a:pt x="4406" y="2510"/>
                  </a:cubicBezTo>
                  <a:cubicBezTo>
                    <a:pt x="9419" y="-1486"/>
                    <a:pt x="16937" y="-606"/>
                    <a:pt x="20933" y="4406"/>
                  </a:cubicBezTo>
                  <a:cubicBezTo>
                    <a:pt x="24930" y="9419"/>
                    <a:pt x="24049" y="16937"/>
                    <a:pt x="19037" y="20933"/>
                  </a:cubicBezTo>
                  <a:cubicBezTo>
                    <a:pt x="14025" y="24930"/>
                    <a:pt x="6506" y="24049"/>
                    <a:pt x="2510" y="190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320;p36">
              <a:extLst>
                <a:ext uri="{FF2B5EF4-FFF2-40B4-BE49-F238E27FC236}">
                  <a16:creationId xmlns:a16="http://schemas.microsoft.com/office/drawing/2014/main" id="{535DF5CD-1810-D8CD-A6DA-3AB2896DC8EA}"/>
                </a:ext>
              </a:extLst>
            </p:cNvPr>
            <p:cNvSpPr/>
            <p:nvPr/>
          </p:nvSpPr>
          <p:spPr>
            <a:xfrm>
              <a:off x="3083375" y="2488828"/>
              <a:ext cx="27165" cy="27165"/>
            </a:xfrm>
            <a:custGeom>
              <a:avLst/>
              <a:gdLst/>
              <a:ahLst/>
              <a:cxnLst/>
              <a:rect l="l" t="t" r="r" b="b"/>
              <a:pathLst>
                <a:path w="27165" h="27165" extrusionOk="0">
                  <a:moveTo>
                    <a:pt x="2914" y="22083"/>
                  </a:moveTo>
                  <a:cubicBezTo>
                    <a:pt x="-1691" y="16258"/>
                    <a:pt x="-743" y="7521"/>
                    <a:pt x="5082" y="2915"/>
                  </a:cubicBezTo>
                  <a:cubicBezTo>
                    <a:pt x="10907" y="-1691"/>
                    <a:pt x="19644" y="-743"/>
                    <a:pt x="24251" y="5082"/>
                  </a:cubicBezTo>
                  <a:cubicBezTo>
                    <a:pt x="28857" y="10907"/>
                    <a:pt x="27908" y="19645"/>
                    <a:pt x="22083" y="24251"/>
                  </a:cubicBezTo>
                  <a:cubicBezTo>
                    <a:pt x="16258" y="28857"/>
                    <a:pt x="7521" y="27908"/>
                    <a:pt x="2914" y="220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321;p36">
              <a:extLst>
                <a:ext uri="{FF2B5EF4-FFF2-40B4-BE49-F238E27FC236}">
                  <a16:creationId xmlns:a16="http://schemas.microsoft.com/office/drawing/2014/main" id="{9AC475DD-816A-3794-BF87-680C631AAD55}"/>
                </a:ext>
              </a:extLst>
            </p:cNvPr>
            <p:cNvSpPr/>
            <p:nvPr/>
          </p:nvSpPr>
          <p:spPr>
            <a:xfrm>
              <a:off x="3124897" y="2520273"/>
              <a:ext cx="22082" cy="21918"/>
            </a:xfrm>
            <a:custGeom>
              <a:avLst/>
              <a:gdLst/>
              <a:ahLst/>
              <a:cxnLst/>
              <a:rect l="l" t="t" r="r" b="b"/>
              <a:pathLst>
                <a:path w="22082" h="21918" extrusionOk="0">
                  <a:moveTo>
                    <a:pt x="2439" y="17800"/>
                  </a:moveTo>
                  <a:cubicBezTo>
                    <a:pt x="-6366" y="6692"/>
                    <a:pt x="10838" y="-6990"/>
                    <a:pt x="19643" y="4118"/>
                  </a:cubicBezTo>
                  <a:cubicBezTo>
                    <a:pt x="28449" y="15226"/>
                    <a:pt x="11244" y="28908"/>
                    <a:pt x="2439" y="178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322;p36">
              <a:extLst>
                <a:ext uri="{FF2B5EF4-FFF2-40B4-BE49-F238E27FC236}">
                  <a16:creationId xmlns:a16="http://schemas.microsoft.com/office/drawing/2014/main" id="{5D6581DA-2F35-07B9-8739-80E3B3D60422}"/>
                </a:ext>
              </a:extLst>
            </p:cNvPr>
            <p:cNvSpPr/>
            <p:nvPr/>
          </p:nvSpPr>
          <p:spPr>
            <a:xfrm>
              <a:off x="3149657" y="2553003"/>
              <a:ext cx="21737" cy="21548"/>
            </a:xfrm>
            <a:custGeom>
              <a:avLst/>
              <a:gdLst/>
              <a:ahLst/>
              <a:cxnLst/>
              <a:rect l="l" t="t" r="r" b="b"/>
              <a:pathLst>
                <a:path w="21737" h="21548" extrusionOk="0">
                  <a:moveTo>
                    <a:pt x="2402" y="17514"/>
                  </a:moveTo>
                  <a:cubicBezTo>
                    <a:pt x="-6268" y="6609"/>
                    <a:pt x="10666" y="-6870"/>
                    <a:pt x="19336" y="4035"/>
                  </a:cubicBezTo>
                  <a:cubicBezTo>
                    <a:pt x="28005" y="14940"/>
                    <a:pt x="11072" y="28419"/>
                    <a:pt x="2402" y="17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323;p36">
              <a:extLst>
                <a:ext uri="{FF2B5EF4-FFF2-40B4-BE49-F238E27FC236}">
                  <a16:creationId xmlns:a16="http://schemas.microsoft.com/office/drawing/2014/main" id="{6FF06902-D1C9-8CCD-E3CF-1E4FFFA70476}"/>
                </a:ext>
              </a:extLst>
            </p:cNvPr>
            <p:cNvSpPr/>
            <p:nvPr/>
          </p:nvSpPr>
          <p:spPr>
            <a:xfrm>
              <a:off x="2988291" y="2615935"/>
              <a:ext cx="49979" cy="44789"/>
            </a:xfrm>
            <a:custGeom>
              <a:avLst/>
              <a:gdLst/>
              <a:ahLst/>
              <a:cxnLst/>
              <a:rect l="l" t="t" r="r" b="b"/>
              <a:pathLst>
                <a:path w="49979" h="44789" extrusionOk="0">
                  <a:moveTo>
                    <a:pt x="45776" y="43312"/>
                  </a:moveTo>
                  <a:cubicBezTo>
                    <a:pt x="48215" y="31798"/>
                    <a:pt x="40019" y="21367"/>
                    <a:pt x="31553" y="14661"/>
                  </a:cubicBezTo>
                  <a:cubicBezTo>
                    <a:pt x="21731" y="6872"/>
                    <a:pt x="13264" y="7481"/>
                    <a:pt x="1750" y="7346"/>
                  </a:cubicBezTo>
                  <a:cubicBezTo>
                    <a:pt x="328" y="7346"/>
                    <a:pt x="-553" y="5246"/>
                    <a:pt x="395" y="4230"/>
                  </a:cubicBezTo>
                  <a:cubicBezTo>
                    <a:pt x="9132" y="-5523"/>
                    <a:pt x="26878" y="3824"/>
                    <a:pt x="35075" y="9920"/>
                  </a:cubicBezTo>
                  <a:cubicBezTo>
                    <a:pt x="45776" y="17912"/>
                    <a:pt x="53566" y="30849"/>
                    <a:pt x="48282" y="43990"/>
                  </a:cubicBezTo>
                  <a:cubicBezTo>
                    <a:pt x="47741" y="45344"/>
                    <a:pt x="45505" y="44870"/>
                    <a:pt x="45776" y="433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324;p36">
              <a:extLst>
                <a:ext uri="{FF2B5EF4-FFF2-40B4-BE49-F238E27FC236}">
                  <a16:creationId xmlns:a16="http://schemas.microsoft.com/office/drawing/2014/main" id="{9469E163-77CC-ED68-5210-FEE7E85B478B}"/>
                </a:ext>
              </a:extLst>
            </p:cNvPr>
            <p:cNvSpPr/>
            <p:nvPr/>
          </p:nvSpPr>
          <p:spPr>
            <a:xfrm>
              <a:off x="2997199" y="2602802"/>
              <a:ext cx="53606" cy="44422"/>
            </a:xfrm>
            <a:custGeom>
              <a:avLst/>
              <a:gdLst/>
              <a:ahLst/>
              <a:cxnLst/>
              <a:rect l="l" t="t" r="r" b="b"/>
              <a:pathLst>
                <a:path w="53606" h="44422" extrusionOk="0">
                  <a:moveTo>
                    <a:pt x="50482" y="43305"/>
                  </a:moveTo>
                  <a:cubicBezTo>
                    <a:pt x="50211" y="21427"/>
                    <a:pt x="22305" y="4765"/>
                    <a:pt x="2594" y="6458"/>
                  </a:cubicBezTo>
                  <a:cubicBezTo>
                    <a:pt x="-115" y="6662"/>
                    <a:pt x="-995" y="3275"/>
                    <a:pt x="1375" y="1988"/>
                  </a:cubicBezTo>
                  <a:cubicBezTo>
                    <a:pt x="20272" y="-8104"/>
                    <a:pt x="60980" y="22444"/>
                    <a:pt x="52446" y="43780"/>
                  </a:cubicBezTo>
                  <a:cubicBezTo>
                    <a:pt x="51972" y="44931"/>
                    <a:pt x="50482" y="44389"/>
                    <a:pt x="50482" y="43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325;p36">
              <a:extLst>
                <a:ext uri="{FF2B5EF4-FFF2-40B4-BE49-F238E27FC236}">
                  <a16:creationId xmlns:a16="http://schemas.microsoft.com/office/drawing/2014/main" id="{E2E936A1-9A15-EFB8-6379-A50EF43A7361}"/>
                </a:ext>
              </a:extLst>
            </p:cNvPr>
            <p:cNvSpPr/>
            <p:nvPr/>
          </p:nvSpPr>
          <p:spPr>
            <a:xfrm>
              <a:off x="3025811" y="2530585"/>
              <a:ext cx="71697" cy="35389"/>
            </a:xfrm>
            <a:custGeom>
              <a:avLst/>
              <a:gdLst/>
              <a:ahLst/>
              <a:cxnLst/>
              <a:rect l="l" t="t" r="r" b="b"/>
              <a:pathLst>
                <a:path w="71697" h="35389" extrusionOk="0">
                  <a:moveTo>
                    <a:pt x="70706" y="35191"/>
                  </a:moveTo>
                  <a:cubicBezTo>
                    <a:pt x="53028" y="13584"/>
                    <a:pt x="26815" y="10197"/>
                    <a:pt x="1551" y="4372"/>
                  </a:cubicBezTo>
                  <a:cubicBezTo>
                    <a:pt x="-414" y="3898"/>
                    <a:pt x="-617" y="1188"/>
                    <a:pt x="1551" y="782"/>
                  </a:cubicBezTo>
                  <a:cubicBezTo>
                    <a:pt x="25934" y="-4163"/>
                    <a:pt x="58176" y="15209"/>
                    <a:pt x="71587" y="34513"/>
                  </a:cubicBezTo>
                  <a:cubicBezTo>
                    <a:pt x="71993" y="35055"/>
                    <a:pt x="71181" y="35732"/>
                    <a:pt x="70706" y="35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326;p36">
              <a:extLst>
                <a:ext uri="{FF2B5EF4-FFF2-40B4-BE49-F238E27FC236}">
                  <a16:creationId xmlns:a16="http://schemas.microsoft.com/office/drawing/2014/main" id="{F4013140-F3BA-C2DE-E048-63FF044C33D6}"/>
                </a:ext>
              </a:extLst>
            </p:cNvPr>
            <p:cNvSpPr/>
            <p:nvPr/>
          </p:nvSpPr>
          <p:spPr>
            <a:xfrm>
              <a:off x="2796796" y="2826581"/>
              <a:ext cx="54659" cy="55601"/>
            </a:xfrm>
            <a:custGeom>
              <a:avLst/>
              <a:gdLst/>
              <a:ahLst/>
              <a:cxnLst/>
              <a:rect l="l" t="t" r="r" b="b"/>
              <a:pathLst>
                <a:path w="54659" h="55601" extrusionOk="0">
                  <a:moveTo>
                    <a:pt x="49040" y="54087"/>
                  </a:moveTo>
                  <a:cubicBezTo>
                    <a:pt x="63603" y="41760"/>
                    <a:pt x="19644" y="-912"/>
                    <a:pt x="3253" y="7148"/>
                  </a:cubicBezTo>
                  <a:cubicBezTo>
                    <a:pt x="746" y="8367"/>
                    <a:pt x="-1150" y="4777"/>
                    <a:pt x="814" y="3084"/>
                  </a:cubicBezTo>
                  <a:cubicBezTo>
                    <a:pt x="19712" y="-13511"/>
                    <a:pt x="69903" y="41624"/>
                    <a:pt x="50124" y="55442"/>
                  </a:cubicBezTo>
                  <a:cubicBezTo>
                    <a:pt x="49176" y="56051"/>
                    <a:pt x="48160" y="54764"/>
                    <a:pt x="49040" y="540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327;p36">
              <a:extLst>
                <a:ext uri="{FF2B5EF4-FFF2-40B4-BE49-F238E27FC236}">
                  <a16:creationId xmlns:a16="http://schemas.microsoft.com/office/drawing/2014/main" id="{44BE8D21-B60B-43EF-9DB5-690AF06B61E4}"/>
                </a:ext>
              </a:extLst>
            </p:cNvPr>
            <p:cNvSpPr/>
            <p:nvPr/>
          </p:nvSpPr>
          <p:spPr>
            <a:xfrm>
              <a:off x="2803960" y="2809919"/>
              <a:ext cx="66382" cy="66763"/>
            </a:xfrm>
            <a:custGeom>
              <a:avLst/>
              <a:gdLst/>
              <a:ahLst/>
              <a:cxnLst/>
              <a:rect l="l" t="t" r="r" b="b"/>
              <a:pathLst>
                <a:path w="66382" h="66763" extrusionOk="0">
                  <a:moveTo>
                    <a:pt x="57319" y="65398"/>
                  </a:moveTo>
                  <a:cubicBezTo>
                    <a:pt x="72831" y="52325"/>
                    <a:pt x="51427" y="30854"/>
                    <a:pt x="41199" y="22048"/>
                  </a:cubicBezTo>
                  <a:cubicBezTo>
                    <a:pt x="29278" y="11685"/>
                    <a:pt x="17153" y="6605"/>
                    <a:pt x="1643" y="6131"/>
                  </a:cubicBezTo>
                  <a:cubicBezTo>
                    <a:pt x="17" y="6131"/>
                    <a:pt x="-593" y="3693"/>
                    <a:pt x="694" y="2744"/>
                  </a:cubicBezTo>
                  <a:cubicBezTo>
                    <a:pt x="23385" y="-13580"/>
                    <a:pt x="89086" y="47448"/>
                    <a:pt x="58335" y="66617"/>
                  </a:cubicBezTo>
                  <a:cubicBezTo>
                    <a:pt x="57455" y="67159"/>
                    <a:pt x="56507" y="66075"/>
                    <a:pt x="57319" y="653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328;p36">
              <a:extLst>
                <a:ext uri="{FF2B5EF4-FFF2-40B4-BE49-F238E27FC236}">
                  <a16:creationId xmlns:a16="http://schemas.microsoft.com/office/drawing/2014/main" id="{AFD0677B-51FA-CA96-B990-04785F77559D}"/>
                </a:ext>
              </a:extLst>
            </p:cNvPr>
            <p:cNvSpPr/>
            <p:nvPr/>
          </p:nvSpPr>
          <p:spPr>
            <a:xfrm>
              <a:off x="2885822" y="2708706"/>
              <a:ext cx="77946" cy="65170"/>
            </a:xfrm>
            <a:custGeom>
              <a:avLst/>
              <a:gdLst/>
              <a:ahLst/>
              <a:cxnLst/>
              <a:rect l="l" t="t" r="r" b="b"/>
              <a:pathLst>
                <a:path w="77946" h="65170" extrusionOk="0">
                  <a:moveTo>
                    <a:pt x="72249" y="63927"/>
                  </a:moveTo>
                  <a:cubicBezTo>
                    <a:pt x="80105" y="49432"/>
                    <a:pt x="64933" y="31009"/>
                    <a:pt x="54841" y="21458"/>
                  </a:cubicBezTo>
                  <a:cubicBezTo>
                    <a:pt x="39398" y="6828"/>
                    <a:pt x="21584" y="6151"/>
                    <a:pt x="1603" y="5474"/>
                  </a:cubicBezTo>
                  <a:cubicBezTo>
                    <a:pt x="-700" y="5474"/>
                    <a:pt x="-362" y="2290"/>
                    <a:pt x="1603" y="1748"/>
                  </a:cubicBezTo>
                  <a:cubicBezTo>
                    <a:pt x="24158" y="-4212"/>
                    <a:pt x="47391" y="5677"/>
                    <a:pt x="62698" y="22203"/>
                  </a:cubicBezTo>
                  <a:cubicBezTo>
                    <a:pt x="72587" y="32905"/>
                    <a:pt x="84170" y="51058"/>
                    <a:pt x="74010" y="64808"/>
                  </a:cubicBezTo>
                  <a:cubicBezTo>
                    <a:pt x="73332" y="65688"/>
                    <a:pt x="71707" y="64808"/>
                    <a:pt x="72249" y="638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329;p36">
              <a:extLst>
                <a:ext uri="{FF2B5EF4-FFF2-40B4-BE49-F238E27FC236}">
                  <a16:creationId xmlns:a16="http://schemas.microsoft.com/office/drawing/2014/main" id="{0AEDC3CA-5A22-0C9F-A73F-E380436945F9}"/>
                </a:ext>
              </a:extLst>
            </p:cNvPr>
            <p:cNvSpPr/>
            <p:nvPr/>
          </p:nvSpPr>
          <p:spPr>
            <a:xfrm>
              <a:off x="2903510" y="2698398"/>
              <a:ext cx="69056" cy="59010"/>
            </a:xfrm>
            <a:custGeom>
              <a:avLst/>
              <a:gdLst/>
              <a:ahLst/>
              <a:cxnLst/>
              <a:rect l="l" t="t" r="r" b="b"/>
              <a:pathLst>
                <a:path w="69056" h="59010" extrusionOk="0">
                  <a:moveTo>
                    <a:pt x="66752" y="58048"/>
                  </a:moveTo>
                  <a:cubicBezTo>
                    <a:pt x="63704" y="37728"/>
                    <a:pt x="53476" y="21675"/>
                    <a:pt x="34850" y="12395"/>
                  </a:cubicBezTo>
                  <a:cubicBezTo>
                    <a:pt x="24418" y="7248"/>
                    <a:pt x="12362" y="7451"/>
                    <a:pt x="1389" y="4199"/>
                  </a:cubicBezTo>
                  <a:cubicBezTo>
                    <a:pt x="-1117" y="3454"/>
                    <a:pt x="102" y="0"/>
                    <a:pt x="2405" y="0"/>
                  </a:cubicBezTo>
                  <a:cubicBezTo>
                    <a:pt x="37965" y="677"/>
                    <a:pt x="66887" y="20659"/>
                    <a:pt x="69055" y="57709"/>
                  </a:cubicBezTo>
                  <a:cubicBezTo>
                    <a:pt x="69122" y="59199"/>
                    <a:pt x="66955" y="59538"/>
                    <a:pt x="66752" y="580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330;p36">
              <a:extLst>
                <a:ext uri="{FF2B5EF4-FFF2-40B4-BE49-F238E27FC236}">
                  <a16:creationId xmlns:a16="http://schemas.microsoft.com/office/drawing/2014/main" id="{AB0BA5A5-2D7E-166F-B028-7B434027F3BE}"/>
                </a:ext>
              </a:extLst>
            </p:cNvPr>
            <p:cNvSpPr/>
            <p:nvPr/>
          </p:nvSpPr>
          <p:spPr>
            <a:xfrm>
              <a:off x="3018895" y="2460687"/>
              <a:ext cx="160037" cy="140038"/>
            </a:xfrm>
            <a:custGeom>
              <a:avLst/>
              <a:gdLst/>
              <a:ahLst/>
              <a:cxnLst/>
              <a:rect l="l" t="t" r="r" b="b"/>
              <a:pathLst>
                <a:path w="160037" h="140038" extrusionOk="0">
                  <a:moveTo>
                    <a:pt x="62586" y="60384"/>
                  </a:moveTo>
                  <a:cubicBezTo>
                    <a:pt x="73017" y="66548"/>
                    <a:pt x="83379" y="73660"/>
                    <a:pt x="92794" y="81382"/>
                  </a:cubicBezTo>
                  <a:cubicBezTo>
                    <a:pt x="114470" y="99195"/>
                    <a:pt x="130928" y="120261"/>
                    <a:pt x="131877" y="140039"/>
                  </a:cubicBezTo>
                  <a:cubicBezTo>
                    <a:pt x="139666" y="132317"/>
                    <a:pt x="147997" y="122631"/>
                    <a:pt x="156938" y="110439"/>
                  </a:cubicBezTo>
                  <a:cubicBezTo>
                    <a:pt x="157073" y="110033"/>
                    <a:pt x="157209" y="109626"/>
                    <a:pt x="157412" y="109152"/>
                  </a:cubicBezTo>
                  <a:cubicBezTo>
                    <a:pt x="163237" y="98044"/>
                    <a:pt x="158902" y="83617"/>
                    <a:pt x="149013" y="68919"/>
                  </a:cubicBezTo>
                  <a:cubicBezTo>
                    <a:pt x="139802" y="55304"/>
                    <a:pt x="125848" y="41690"/>
                    <a:pt x="110405" y="30243"/>
                  </a:cubicBezTo>
                  <a:cubicBezTo>
                    <a:pt x="94894" y="18728"/>
                    <a:pt x="77893" y="9381"/>
                    <a:pt x="62653" y="4233"/>
                  </a:cubicBezTo>
                  <a:cubicBezTo>
                    <a:pt x="46601" y="-1185"/>
                    <a:pt x="32851" y="-1863"/>
                    <a:pt x="25942" y="4911"/>
                  </a:cubicBezTo>
                  <a:cubicBezTo>
                    <a:pt x="24993" y="5859"/>
                    <a:pt x="23774" y="6401"/>
                    <a:pt x="22487" y="6536"/>
                  </a:cubicBezTo>
                  <a:cubicBezTo>
                    <a:pt x="12869" y="17712"/>
                    <a:pt x="5554" y="28279"/>
                    <a:pt x="0" y="38303"/>
                  </a:cubicBezTo>
                  <a:cubicBezTo>
                    <a:pt x="8737" y="38032"/>
                    <a:pt x="19778" y="40538"/>
                    <a:pt x="31767" y="45212"/>
                  </a:cubicBezTo>
                  <a:cubicBezTo>
                    <a:pt x="41521" y="49005"/>
                    <a:pt x="52087" y="54221"/>
                    <a:pt x="62586" y="60384"/>
                  </a:cubicBezTo>
                  <a:lnTo>
                    <a:pt x="62586" y="60384"/>
                  </a:lnTo>
                  <a:close/>
                  <a:moveTo>
                    <a:pt x="88798" y="33291"/>
                  </a:moveTo>
                  <a:cubicBezTo>
                    <a:pt x="93404" y="39116"/>
                    <a:pt x="92456" y="47854"/>
                    <a:pt x="86630" y="52459"/>
                  </a:cubicBezTo>
                  <a:cubicBezTo>
                    <a:pt x="80805" y="57065"/>
                    <a:pt x="72068" y="56117"/>
                    <a:pt x="67462" y="50292"/>
                  </a:cubicBezTo>
                  <a:cubicBezTo>
                    <a:pt x="62857" y="44467"/>
                    <a:pt x="63804" y="35729"/>
                    <a:pt x="69630" y="31123"/>
                  </a:cubicBezTo>
                  <a:cubicBezTo>
                    <a:pt x="75455" y="26518"/>
                    <a:pt x="84192" y="27466"/>
                    <a:pt x="88798" y="33291"/>
                  </a:cubicBezTo>
                  <a:lnTo>
                    <a:pt x="88798" y="33291"/>
                  </a:lnTo>
                  <a:close/>
                  <a:moveTo>
                    <a:pt x="46058" y="16493"/>
                  </a:moveTo>
                  <a:cubicBezTo>
                    <a:pt x="50055" y="21505"/>
                    <a:pt x="49174" y="29024"/>
                    <a:pt x="44162" y="33020"/>
                  </a:cubicBezTo>
                  <a:cubicBezTo>
                    <a:pt x="39150" y="37016"/>
                    <a:pt x="31631" y="36136"/>
                    <a:pt x="27635" y="31123"/>
                  </a:cubicBezTo>
                  <a:cubicBezTo>
                    <a:pt x="23639" y="26111"/>
                    <a:pt x="24519" y="18593"/>
                    <a:pt x="29532" y="14597"/>
                  </a:cubicBezTo>
                  <a:cubicBezTo>
                    <a:pt x="34544" y="10600"/>
                    <a:pt x="42062" y="11481"/>
                    <a:pt x="46058" y="16493"/>
                  </a:cubicBezTo>
                  <a:lnTo>
                    <a:pt x="46058" y="16493"/>
                  </a:lnTo>
                  <a:close/>
                  <a:moveTo>
                    <a:pt x="108441" y="77453"/>
                  </a:moveTo>
                  <a:cubicBezTo>
                    <a:pt x="99635" y="66345"/>
                    <a:pt x="116840" y="52663"/>
                    <a:pt x="125645" y="63771"/>
                  </a:cubicBezTo>
                  <a:cubicBezTo>
                    <a:pt x="134451" y="74879"/>
                    <a:pt x="117246" y="88561"/>
                    <a:pt x="108441" y="77453"/>
                  </a:cubicBezTo>
                  <a:lnTo>
                    <a:pt x="108441" y="77453"/>
                  </a:lnTo>
                  <a:close/>
                  <a:moveTo>
                    <a:pt x="133164" y="109830"/>
                  </a:moveTo>
                  <a:cubicBezTo>
                    <a:pt x="124494" y="98925"/>
                    <a:pt x="141427" y="85446"/>
                    <a:pt x="150097" y="96351"/>
                  </a:cubicBezTo>
                  <a:cubicBezTo>
                    <a:pt x="158767" y="107256"/>
                    <a:pt x="141833" y="120735"/>
                    <a:pt x="133164" y="1098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331;p36">
              <a:extLst>
                <a:ext uri="{FF2B5EF4-FFF2-40B4-BE49-F238E27FC236}">
                  <a16:creationId xmlns:a16="http://schemas.microsoft.com/office/drawing/2014/main" id="{1C95A988-B9AD-ACED-8913-A8DB05EEACDE}"/>
                </a:ext>
              </a:extLst>
            </p:cNvPr>
            <p:cNvSpPr/>
            <p:nvPr/>
          </p:nvSpPr>
          <p:spPr>
            <a:xfrm>
              <a:off x="3113858" y="2394529"/>
              <a:ext cx="102816" cy="86173"/>
            </a:xfrm>
            <a:custGeom>
              <a:avLst/>
              <a:gdLst/>
              <a:ahLst/>
              <a:cxnLst/>
              <a:rect l="l" t="t" r="r" b="b"/>
              <a:pathLst>
                <a:path w="102816" h="86173" extrusionOk="0">
                  <a:moveTo>
                    <a:pt x="20997" y="2388"/>
                  </a:moveTo>
                  <a:cubicBezTo>
                    <a:pt x="46058" y="7129"/>
                    <a:pt x="68004" y="29210"/>
                    <a:pt x="84328" y="46753"/>
                  </a:cubicBezTo>
                  <a:cubicBezTo>
                    <a:pt x="84395" y="46821"/>
                    <a:pt x="84328" y="46889"/>
                    <a:pt x="84192" y="46821"/>
                  </a:cubicBezTo>
                  <a:cubicBezTo>
                    <a:pt x="62586" y="25823"/>
                    <a:pt x="38608" y="8890"/>
                    <a:pt x="8873" y="6723"/>
                  </a:cubicBezTo>
                  <a:cubicBezTo>
                    <a:pt x="6028" y="7942"/>
                    <a:pt x="3048" y="9432"/>
                    <a:pt x="0" y="11058"/>
                  </a:cubicBezTo>
                  <a:cubicBezTo>
                    <a:pt x="7044" y="11667"/>
                    <a:pt x="14495" y="13361"/>
                    <a:pt x="21946" y="16002"/>
                  </a:cubicBezTo>
                  <a:cubicBezTo>
                    <a:pt x="35424" y="20676"/>
                    <a:pt x="49241" y="28330"/>
                    <a:pt x="61705" y="37745"/>
                  </a:cubicBezTo>
                  <a:cubicBezTo>
                    <a:pt x="74168" y="47160"/>
                    <a:pt x="85276" y="58471"/>
                    <a:pt x="93336" y="70392"/>
                  </a:cubicBezTo>
                  <a:cubicBezTo>
                    <a:pt x="96790" y="75540"/>
                    <a:pt x="99703" y="80823"/>
                    <a:pt x="101938" y="86174"/>
                  </a:cubicBezTo>
                  <a:cubicBezTo>
                    <a:pt x="102683" y="79942"/>
                    <a:pt x="102954" y="73982"/>
                    <a:pt x="102751" y="68360"/>
                  </a:cubicBezTo>
                  <a:cubicBezTo>
                    <a:pt x="101803" y="42960"/>
                    <a:pt x="91778" y="24604"/>
                    <a:pt x="79315" y="15528"/>
                  </a:cubicBezTo>
                  <a:lnTo>
                    <a:pt x="78164" y="14783"/>
                  </a:lnTo>
                  <a:cubicBezTo>
                    <a:pt x="64549" y="5571"/>
                    <a:pt x="49107" y="-2692"/>
                    <a:pt x="28109" y="830"/>
                  </a:cubicBezTo>
                  <a:cubicBezTo>
                    <a:pt x="25806" y="1236"/>
                    <a:pt x="23435" y="1778"/>
                    <a:pt x="20997" y="2388"/>
                  </a:cubicBezTo>
                  <a:lnTo>
                    <a:pt x="20997" y="2388"/>
                  </a:lnTo>
                  <a:close/>
                  <a:moveTo>
                    <a:pt x="95097" y="58810"/>
                  </a:moveTo>
                  <a:cubicBezTo>
                    <a:pt x="94352" y="57794"/>
                    <a:pt x="95775" y="56642"/>
                    <a:pt x="96655" y="57590"/>
                  </a:cubicBezTo>
                  <a:cubicBezTo>
                    <a:pt x="98891" y="60164"/>
                    <a:pt x="101870" y="62806"/>
                    <a:pt x="102481" y="66260"/>
                  </a:cubicBezTo>
                  <a:cubicBezTo>
                    <a:pt x="102615" y="66870"/>
                    <a:pt x="101803" y="67344"/>
                    <a:pt x="101329" y="66938"/>
                  </a:cubicBezTo>
                  <a:cubicBezTo>
                    <a:pt x="98687" y="64838"/>
                    <a:pt x="97062" y="61519"/>
                    <a:pt x="95097" y="5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332;p36">
              <a:extLst>
                <a:ext uri="{FF2B5EF4-FFF2-40B4-BE49-F238E27FC236}">
                  <a16:creationId xmlns:a16="http://schemas.microsoft.com/office/drawing/2014/main" id="{51501BC4-2127-E3F0-7C00-FD21F3CBCCDD}"/>
                </a:ext>
              </a:extLst>
            </p:cNvPr>
            <p:cNvSpPr/>
            <p:nvPr/>
          </p:nvSpPr>
          <p:spPr>
            <a:xfrm>
              <a:off x="2813460" y="2623281"/>
              <a:ext cx="220946" cy="242756"/>
            </a:xfrm>
            <a:custGeom>
              <a:avLst/>
              <a:gdLst/>
              <a:ahLst/>
              <a:cxnLst/>
              <a:rect l="l" t="t" r="r" b="b"/>
              <a:pathLst>
                <a:path w="220946" h="242756" extrusionOk="0">
                  <a:moveTo>
                    <a:pt x="127203" y="106883"/>
                  </a:moveTo>
                  <a:cubicBezTo>
                    <a:pt x="114876" y="95233"/>
                    <a:pt x="101058" y="92388"/>
                    <a:pt x="85818" y="91372"/>
                  </a:cubicBezTo>
                  <a:cubicBezTo>
                    <a:pt x="72949" y="102955"/>
                    <a:pt x="60215" y="114740"/>
                    <a:pt x="48430" y="126594"/>
                  </a:cubicBezTo>
                  <a:cubicBezTo>
                    <a:pt x="46804" y="128219"/>
                    <a:pt x="45178" y="129845"/>
                    <a:pt x="43621" y="131470"/>
                  </a:cubicBezTo>
                  <a:cubicBezTo>
                    <a:pt x="41995" y="133096"/>
                    <a:pt x="40437" y="134722"/>
                    <a:pt x="38880" y="136347"/>
                  </a:cubicBezTo>
                  <a:cubicBezTo>
                    <a:pt x="30210" y="145423"/>
                    <a:pt x="22285" y="154500"/>
                    <a:pt x="15376" y="163441"/>
                  </a:cubicBezTo>
                  <a:cubicBezTo>
                    <a:pt x="9279" y="171365"/>
                    <a:pt x="4065" y="179087"/>
                    <a:pt x="0" y="186605"/>
                  </a:cubicBezTo>
                  <a:cubicBezTo>
                    <a:pt x="22759" y="185996"/>
                    <a:pt x="61028" y="221285"/>
                    <a:pt x="56558" y="242756"/>
                  </a:cubicBezTo>
                  <a:cubicBezTo>
                    <a:pt x="72068" y="232393"/>
                    <a:pt x="88528" y="215866"/>
                    <a:pt x="104784" y="196494"/>
                  </a:cubicBezTo>
                  <a:cubicBezTo>
                    <a:pt x="116705" y="182270"/>
                    <a:pt x="128491" y="166624"/>
                    <a:pt x="139734" y="150707"/>
                  </a:cubicBezTo>
                  <a:cubicBezTo>
                    <a:pt x="141021" y="148878"/>
                    <a:pt x="142308" y="147117"/>
                    <a:pt x="143527" y="145288"/>
                  </a:cubicBezTo>
                  <a:cubicBezTo>
                    <a:pt x="144611" y="143662"/>
                    <a:pt x="145762" y="142105"/>
                    <a:pt x="146846" y="140479"/>
                  </a:cubicBezTo>
                  <a:cubicBezTo>
                    <a:pt x="146846" y="140276"/>
                    <a:pt x="146846" y="140005"/>
                    <a:pt x="146846" y="139802"/>
                  </a:cubicBezTo>
                  <a:cubicBezTo>
                    <a:pt x="146778" y="137634"/>
                    <a:pt x="146372" y="135467"/>
                    <a:pt x="145694" y="133232"/>
                  </a:cubicBezTo>
                  <a:cubicBezTo>
                    <a:pt x="145085" y="131267"/>
                    <a:pt x="144272" y="129303"/>
                    <a:pt x="143324" y="127406"/>
                  </a:cubicBezTo>
                  <a:cubicBezTo>
                    <a:pt x="142173" y="125036"/>
                    <a:pt x="140750" y="122665"/>
                    <a:pt x="139192" y="120430"/>
                  </a:cubicBezTo>
                  <a:cubicBezTo>
                    <a:pt x="138108" y="118804"/>
                    <a:pt x="136890" y="117314"/>
                    <a:pt x="135670" y="115824"/>
                  </a:cubicBezTo>
                  <a:cubicBezTo>
                    <a:pt x="132826" y="112370"/>
                    <a:pt x="129845" y="109254"/>
                    <a:pt x="127203" y="106748"/>
                  </a:cubicBezTo>
                  <a:lnTo>
                    <a:pt x="127203" y="106748"/>
                  </a:lnTo>
                  <a:close/>
                  <a:moveTo>
                    <a:pt x="206384" y="7315"/>
                  </a:moveTo>
                  <a:cubicBezTo>
                    <a:pt x="213225" y="12734"/>
                    <a:pt x="219931" y="20659"/>
                    <a:pt x="220946" y="29667"/>
                  </a:cubicBezTo>
                  <a:cubicBezTo>
                    <a:pt x="215189" y="35560"/>
                    <a:pt x="205504" y="50394"/>
                    <a:pt x="192973" y="69968"/>
                  </a:cubicBezTo>
                  <a:cubicBezTo>
                    <a:pt x="191957" y="71594"/>
                    <a:pt x="190873" y="73220"/>
                    <a:pt x="189789" y="74913"/>
                  </a:cubicBezTo>
                  <a:cubicBezTo>
                    <a:pt x="189383" y="75590"/>
                    <a:pt x="188908" y="76268"/>
                    <a:pt x="188502" y="76945"/>
                  </a:cubicBezTo>
                  <a:cubicBezTo>
                    <a:pt x="187893" y="77893"/>
                    <a:pt x="187215" y="78909"/>
                    <a:pt x="186606" y="79858"/>
                  </a:cubicBezTo>
                  <a:cubicBezTo>
                    <a:pt x="178071" y="93269"/>
                    <a:pt x="168386" y="108373"/>
                    <a:pt x="158022" y="123952"/>
                  </a:cubicBezTo>
                  <a:cubicBezTo>
                    <a:pt x="157616" y="121649"/>
                    <a:pt x="157074" y="119346"/>
                    <a:pt x="156397" y="117179"/>
                  </a:cubicBezTo>
                  <a:cubicBezTo>
                    <a:pt x="155720" y="114876"/>
                    <a:pt x="154906" y="112708"/>
                    <a:pt x="153959" y="110608"/>
                  </a:cubicBezTo>
                  <a:cubicBezTo>
                    <a:pt x="152062" y="106274"/>
                    <a:pt x="149624" y="102345"/>
                    <a:pt x="146846" y="98823"/>
                  </a:cubicBezTo>
                  <a:cubicBezTo>
                    <a:pt x="145492" y="97130"/>
                    <a:pt x="144069" y="95504"/>
                    <a:pt x="142511" y="94014"/>
                  </a:cubicBezTo>
                  <a:cubicBezTo>
                    <a:pt x="132555" y="84125"/>
                    <a:pt x="118805" y="78029"/>
                    <a:pt x="103226" y="75929"/>
                  </a:cubicBezTo>
                  <a:cubicBezTo>
                    <a:pt x="106748" y="72813"/>
                    <a:pt x="110270" y="69698"/>
                    <a:pt x="113725" y="66650"/>
                  </a:cubicBezTo>
                  <a:cubicBezTo>
                    <a:pt x="117518" y="63263"/>
                    <a:pt x="121311" y="59944"/>
                    <a:pt x="125036" y="56693"/>
                  </a:cubicBezTo>
                  <a:cubicBezTo>
                    <a:pt x="126730" y="55203"/>
                    <a:pt x="128355" y="53780"/>
                    <a:pt x="129981" y="52290"/>
                  </a:cubicBezTo>
                  <a:cubicBezTo>
                    <a:pt x="131674" y="50800"/>
                    <a:pt x="133300" y="49378"/>
                    <a:pt x="134925" y="47888"/>
                  </a:cubicBezTo>
                  <a:cubicBezTo>
                    <a:pt x="155313" y="29667"/>
                    <a:pt x="172585" y="13276"/>
                    <a:pt x="182406" y="0"/>
                  </a:cubicBezTo>
                  <a:cubicBezTo>
                    <a:pt x="191144" y="135"/>
                    <a:pt x="198323" y="813"/>
                    <a:pt x="206520" y="72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333;p36">
              <a:extLst>
                <a:ext uri="{FF2B5EF4-FFF2-40B4-BE49-F238E27FC236}">
                  <a16:creationId xmlns:a16="http://schemas.microsoft.com/office/drawing/2014/main" id="{3926F101-E1B4-4E29-ED96-5F75626BA2D7}"/>
                </a:ext>
              </a:extLst>
            </p:cNvPr>
            <p:cNvSpPr/>
            <p:nvPr/>
          </p:nvSpPr>
          <p:spPr>
            <a:xfrm>
              <a:off x="2833655" y="2642084"/>
              <a:ext cx="153962" cy="161365"/>
            </a:xfrm>
            <a:custGeom>
              <a:avLst/>
              <a:gdLst/>
              <a:ahLst/>
              <a:cxnLst/>
              <a:rect l="l" t="t" r="r" b="b"/>
              <a:pathLst>
                <a:path w="153962" h="161365" extrusionOk="0">
                  <a:moveTo>
                    <a:pt x="85739" y="75821"/>
                  </a:moveTo>
                  <a:cubicBezTo>
                    <a:pt x="80795" y="74331"/>
                    <a:pt x="75647" y="73518"/>
                    <a:pt x="70297" y="72976"/>
                  </a:cubicBezTo>
                  <a:cubicBezTo>
                    <a:pt x="69281" y="73924"/>
                    <a:pt x="68603" y="74669"/>
                    <a:pt x="68332" y="74940"/>
                  </a:cubicBezTo>
                  <a:cubicBezTo>
                    <a:pt x="54447" y="89097"/>
                    <a:pt x="40562" y="102711"/>
                    <a:pt x="27353" y="117612"/>
                  </a:cubicBezTo>
                  <a:cubicBezTo>
                    <a:pt x="25390" y="119780"/>
                    <a:pt x="23493" y="122015"/>
                    <a:pt x="21596" y="124182"/>
                  </a:cubicBezTo>
                  <a:cubicBezTo>
                    <a:pt x="18277" y="128246"/>
                    <a:pt x="-10781" y="157304"/>
                    <a:pt x="4324" y="160894"/>
                  </a:cubicBezTo>
                  <a:cubicBezTo>
                    <a:pt x="13062" y="164687"/>
                    <a:pt x="22950" y="144706"/>
                    <a:pt x="32433" y="133530"/>
                  </a:cubicBezTo>
                  <a:cubicBezTo>
                    <a:pt x="34330" y="131498"/>
                    <a:pt x="36227" y="129262"/>
                    <a:pt x="38123" y="127095"/>
                  </a:cubicBezTo>
                  <a:cubicBezTo>
                    <a:pt x="50857" y="112736"/>
                    <a:pt x="64268" y="97563"/>
                    <a:pt x="77679" y="83949"/>
                  </a:cubicBezTo>
                  <a:cubicBezTo>
                    <a:pt x="78763" y="82865"/>
                    <a:pt x="81608" y="79885"/>
                    <a:pt x="85739" y="75686"/>
                  </a:cubicBezTo>
                  <a:lnTo>
                    <a:pt x="85739" y="75686"/>
                  </a:lnTo>
                  <a:close/>
                  <a:moveTo>
                    <a:pt x="86146" y="57601"/>
                  </a:moveTo>
                  <a:cubicBezTo>
                    <a:pt x="110327" y="34368"/>
                    <a:pt x="150696" y="-3292"/>
                    <a:pt x="153947" y="230"/>
                  </a:cubicBezTo>
                  <a:cubicBezTo>
                    <a:pt x="154760" y="3888"/>
                    <a:pt x="122790" y="37552"/>
                    <a:pt x="99896" y="61258"/>
                  </a:cubicBezTo>
                  <a:cubicBezTo>
                    <a:pt x="95561" y="59633"/>
                    <a:pt x="90955" y="58413"/>
                    <a:pt x="86146" y="576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334;p36">
            <a:extLst>
              <a:ext uri="{FF2B5EF4-FFF2-40B4-BE49-F238E27FC236}">
                <a16:creationId xmlns:a16="http://schemas.microsoft.com/office/drawing/2014/main" id="{D2ABEE07-23F8-756D-3281-72D5CA720820}"/>
              </a:ext>
            </a:extLst>
          </p:cNvPr>
          <p:cNvGrpSpPr/>
          <p:nvPr/>
        </p:nvGrpSpPr>
        <p:grpSpPr>
          <a:xfrm>
            <a:off x="3334866" y="2749215"/>
            <a:ext cx="351824" cy="276608"/>
            <a:chOff x="3631638" y="4290211"/>
            <a:chExt cx="351824" cy="276608"/>
          </a:xfrm>
        </p:grpSpPr>
        <p:sp>
          <p:nvSpPr>
            <p:cNvPr id="109" name="Google Shape;1335;p36">
              <a:extLst>
                <a:ext uri="{FF2B5EF4-FFF2-40B4-BE49-F238E27FC236}">
                  <a16:creationId xmlns:a16="http://schemas.microsoft.com/office/drawing/2014/main" id="{DBCB967A-AA4F-EA9D-8087-6CBB015018A0}"/>
                </a:ext>
              </a:extLst>
            </p:cNvPr>
            <p:cNvSpPr/>
            <p:nvPr/>
          </p:nvSpPr>
          <p:spPr>
            <a:xfrm>
              <a:off x="3631638" y="4290211"/>
              <a:ext cx="351824" cy="276608"/>
            </a:xfrm>
            <a:custGeom>
              <a:avLst/>
              <a:gdLst/>
              <a:ahLst/>
              <a:cxnLst/>
              <a:rect l="l" t="t" r="r" b="b"/>
              <a:pathLst>
                <a:path w="351824" h="276608" extrusionOk="0">
                  <a:moveTo>
                    <a:pt x="216547" y="259643"/>
                  </a:moveTo>
                  <a:cubicBezTo>
                    <a:pt x="269151" y="201909"/>
                    <a:pt x="299155" y="153006"/>
                    <a:pt x="351824" y="95207"/>
                  </a:cubicBezTo>
                  <a:cubicBezTo>
                    <a:pt x="304610" y="63450"/>
                    <a:pt x="257397" y="31757"/>
                    <a:pt x="210248" y="0"/>
                  </a:cubicBezTo>
                  <a:cubicBezTo>
                    <a:pt x="177322" y="39486"/>
                    <a:pt x="118353" y="103390"/>
                    <a:pt x="85427" y="142810"/>
                  </a:cubicBezTo>
                  <a:cubicBezTo>
                    <a:pt x="73023" y="128523"/>
                    <a:pt x="59970" y="95142"/>
                    <a:pt x="42240" y="84556"/>
                  </a:cubicBezTo>
                  <a:cubicBezTo>
                    <a:pt x="26783" y="75399"/>
                    <a:pt x="1845" y="90791"/>
                    <a:pt x="157" y="107351"/>
                  </a:cubicBezTo>
                  <a:cubicBezTo>
                    <a:pt x="-3480" y="142420"/>
                    <a:pt x="57177" y="205805"/>
                    <a:pt x="78154" y="181906"/>
                  </a:cubicBezTo>
                  <a:cubicBezTo>
                    <a:pt x="134265" y="122158"/>
                    <a:pt x="200636" y="44746"/>
                    <a:pt x="200636" y="44746"/>
                  </a:cubicBezTo>
                  <a:cubicBezTo>
                    <a:pt x="234991" y="68255"/>
                    <a:pt x="269281" y="91830"/>
                    <a:pt x="303636" y="115404"/>
                  </a:cubicBezTo>
                  <a:cubicBezTo>
                    <a:pt x="275776" y="148720"/>
                    <a:pt x="232524" y="204311"/>
                    <a:pt x="204663" y="237627"/>
                  </a:cubicBezTo>
                  <a:cubicBezTo>
                    <a:pt x="184725" y="228860"/>
                    <a:pt x="168554" y="178918"/>
                    <a:pt x="138681" y="178854"/>
                  </a:cubicBezTo>
                  <a:cubicBezTo>
                    <a:pt x="60943" y="178659"/>
                    <a:pt x="153293" y="325430"/>
                    <a:pt x="216677" y="259643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336;p36">
              <a:extLst>
                <a:ext uri="{FF2B5EF4-FFF2-40B4-BE49-F238E27FC236}">
                  <a16:creationId xmlns:a16="http://schemas.microsoft.com/office/drawing/2014/main" id="{6804492D-C946-1CE5-7BC4-A48F1F073DB8}"/>
                </a:ext>
              </a:extLst>
            </p:cNvPr>
            <p:cNvSpPr/>
            <p:nvPr/>
          </p:nvSpPr>
          <p:spPr>
            <a:xfrm>
              <a:off x="3648458" y="4383321"/>
              <a:ext cx="35810" cy="16387"/>
            </a:xfrm>
            <a:custGeom>
              <a:avLst/>
              <a:gdLst/>
              <a:ahLst/>
              <a:cxnLst/>
              <a:rect l="l" t="t" r="r" b="b"/>
              <a:pathLst>
                <a:path w="35810" h="16387" extrusionOk="0">
                  <a:moveTo>
                    <a:pt x="35811" y="16384"/>
                  </a:moveTo>
                  <a:cubicBezTo>
                    <a:pt x="22822" y="-4722"/>
                    <a:pt x="3988" y="-3683"/>
                    <a:pt x="27" y="9565"/>
                  </a:cubicBezTo>
                  <a:cubicBezTo>
                    <a:pt x="-168" y="10215"/>
                    <a:pt x="741" y="11384"/>
                    <a:pt x="1261" y="10994"/>
                  </a:cubicBezTo>
                  <a:cubicBezTo>
                    <a:pt x="14834" y="1383"/>
                    <a:pt x="36070" y="16644"/>
                    <a:pt x="35746" y="16384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337;p36">
              <a:extLst>
                <a:ext uri="{FF2B5EF4-FFF2-40B4-BE49-F238E27FC236}">
                  <a16:creationId xmlns:a16="http://schemas.microsoft.com/office/drawing/2014/main" id="{67828F4E-A3BF-F498-019F-18F62187C9A6}"/>
                </a:ext>
              </a:extLst>
            </p:cNvPr>
            <p:cNvSpPr/>
            <p:nvPr/>
          </p:nvSpPr>
          <p:spPr>
            <a:xfrm>
              <a:off x="3647771" y="4402490"/>
              <a:ext cx="3975" cy="4589"/>
            </a:xfrm>
            <a:custGeom>
              <a:avLst/>
              <a:gdLst/>
              <a:ahLst/>
              <a:cxnLst/>
              <a:rect l="l" t="t" r="r" b="b"/>
              <a:pathLst>
                <a:path w="3975" h="4589" extrusionOk="0">
                  <a:moveTo>
                    <a:pt x="2987" y="73"/>
                  </a:moveTo>
                  <a:cubicBezTo>
                    <a:pt x="1299" y="398"/>
                    <a:pt x="0" y="1632"/>
                    <a:pt x="0" y="3709"/>
                  </a:cubicBezTo>
                  <a:cubicBezTo>
                    <a:pt x="0" y="4294"/>
                    <a:pt x="649" y="4814"/>
                    <a:pt x="1039" y="4489"/>
                  </a:cubicBezTo>
                  <a:cubicBezTo>
                    <a:pt x="2078" y="3580"/>
                    <a:pt x="2143" y="2021"/>
                    <a:pt x="3637" y="1567"/>
                  </a:cubicBezTo>
                  <a:cubicBezTo>
                    <a:pt x="4351" y="1372"/>
                    <a:pt x="3831" y="-122"/>
                    <a:pt x="3052" y="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338;p36">
              <a:extLst>
                <a:ext uri="{FF2B5EF4-FFF2-40B4-BE49-F238E27FC236}">
                  <a16:creationId xmlns:a16="http://schemas.microsoft.com/office/drawing/2014/main" id="{9926F954-ED99-169D-8082-7694A6574609}"/>
                </a:ext>
              </a:extLst>
            </p:cNvPr>
            <p:cNvSpPr/>
            <p:nvPr/>
          </p:nvSpPr>
          <p:spPr>
            <a:xfrm>
              <a:off x="3752768" y="4484531"/>
              <a:ext cx="42106" cy="15839"/>
            </a:xfrm>
            <a:custGeom>
              <a:avLst/>
              <a:gdLst/>
              <a:ahLst/>
              <a:cxnLst/>
              <a:rect l="l" t="t" r="r" b="b"/>
              <a:pathLst>
                <a:path w="42106" h="15839" extrusionOk="0">
                  <a:moveTo>
                    <a:pt x="41645" y="14602"/>
                  </a:moveTo>
                  <a:cubicBezTo>
                    <a:pt x="21382" y="-8193"/>
                    <a:pt x="2939" y="-400"/>
                    <a:pt x="16" y="11679"/>
                  </a:cubicBezTo>
                  <a:cubicBezTo>
                    <a:pt x="-179" y="12524"/>
                    <a:pt x="1445" y="13952"/>
                    <a:pt x="2029" y="13563"/>
                  </a:cubicBezTo>
                  <a:cubicBezTo>
                    <a:pt x="10277" y="8108"/>
                    <a:pt x="19174" y="-6635"/>
                    <a:pt x="40865" y="15316"/>
                  </a:cubicBezTo>
                  <a:cubicBezTo>
                    <a:pt x="41905" y="16355"/>
                    <a:pt x="42619" y="15706"/>
                    <a:pt x="41645" y="14602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339;p36">
              <a:extLst>
                <a:ext uri="{FF2B5EF4-FFF2-40B4-BE49-F238E27FC236}">
                  <a16:creationId xmlns:a16="http://schemas.microsoft.com/office/drawing/2014/main" id="{527C7D3C-232A-54CD-193D-B3F9A20C4570}"/>
                </a:ext>
              </a:extLst>
            </p:cNvPr>
            <p:cNvSpPr/>
            <p:nvPr/>
          </p:nvSpPr>
          <p:spPr>
            <a:xfrm>
              <a:off x="3847117" y="4312513"/>
              <a:ext cx="114304" cy="78788"/>
            </a:xfrm>
            <a:custGeom>
              <a:avLst/>
              <a:gdLst/>
              <a:ahLst/>
              <a:cxnLst/>
              <a:rect l="l" t="t" r="r" b="b"/>
              <a:pathLst>
                <a:path w="114304" h="78788" extrusionOk="0">
                  <a:moveTo>
                    <a:pt x="114005" y="76996"/>
                  </a:moveTo>
                  <a:cubicBezTo>
                    <a:pt x="102640" y="64527"/>
                    <a:pt x="16915" y="3870"/>
                    <a:pt x="1589" y="38"/>
                  </a:cubicBezTo>
                  <a:cubicBezTo>
                    <a:pt x="160" y="-286"/>
                    <a:pt x="-620" y="1532"/>
                    <a:pt x="614" y="2376"/>
                  </a:cubicBezTo>
                  <a:cubicBezTo>
                    <a:pt x="25877" y="19262"/>
                    <a:pt x="93158" y="60306"/>
                    <a:pt x="112576" y="78490"/>
                  </a:cubicBezTo>
                  <a:cubicBezTo>
                    <a:pt x="113551" y="79399"/>
                    <a:pt x="114914" y="78035"/>
                    <a:pt x="114005" y="77061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340;p36">
            <a:extLst>
              <a:ext uri="{FF2B5EF4-FFF2-40B4-BE49-F238E27FC236}">
                <a16:creationId xmlns:a16="http://schemas.microsoft.com/office/drawing/2014/main" id="{7C848CE5-644D-74D0-5C10-0CE0DFDEAB6B}"/>
              </a:ext>
            </a:extLst>
          </p:cNvPr>
          <p:cNvGrpSpPr/>
          <p:nvPr/>
        </p:nvGrpSpPr>
        <p:grpSpPr>
          <a:xfrm rot="-535365">
            <a:off x="4723518" y="2396469"/>
            <a:ext cx="279934" cy="347148"/>
            <a:chOff x="2072402" y="6388802"/>
            <a:chExt cx="224269" cy="278118"/>
          </a:xfrm>
        </p:grpSpPr>
        <p:sp>
          <p:nvSpPr>
            <p:cNvPr id="115" name="Google Shape;1341;p36">
              <a:extLst>
                <a:ext uri="{FF2B5EF4-FFF2-40B4-BE49-F238E27FC236}">
                  <a16:creationId xmlns:a16="http://schemas.microsoft.com/office/drawing/2014/main" id="{EF419BF0-E14F-7C09-0166-5DEB3EE69E98}"/>
                </a:ext>
              </a:extLst>
            </p:cNvPr>
            <p:cNvSpPr/>
            <p:nvPr/>
          </p:nvSpPr>
          <p:spPr>
            <a:xfrm>
              <a:off x="2129931" y="6447169"/>
              <a:ext cx="40526" cy="179532"/>
            </a:xfrm>
            <a:custGeom>
              <a:avLst/>
              <a:gdLst/>
              <a:ahLst/>
              <a:cxnLst/>
              <a:rect l="l" t="t" r="r" b="b"/>
              <a:pathLst>
                <a:path w="40526" h="179532" extrusionOk="0">
                  <a:moveTo>
                    <a:pt x="79" y="7411"/>
                  </a:moveTo>
                  <a:cubicBezTo>
                    <a:pt x="-463" y="3956"/>
                    <a:pt x="1840" y="705"/>
                    <a:pt x="5294" y="96"/>
                  </a:cubicBezTo>
                  <a:cubicBezTo>
                    <a:pt x="8749" y="-514"/>
                    <a:pt x="12000" y="1857"/>
                    <a:pt x="12542" y="5311"/>
                  </a:cubicBezTo>
                  <a:lnTo>
                    <a:pt x="40448" y="172206"/>
                  </a:lnTo>
                  <a:cubicBezTo>
                    <a:pt x="40990" y="175661"/>
                    <a:pt x="38687" y="178912"/>
                    <a:pt x="35233" y="179454"/>
                  </a:cubicBezTo>
                  <a:cubicBezTo>
                    <a:pt x="31778" y="179995"/>
                    <a:pt x="28527" y="177693"/>
                    <a:pt x="27917" y="174238"/>
                  </a:cubicBezTo>
                  <a:lnTo>
                    <a:pt x="11" y="734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342;p36">
              <a:extLst>
                <a:ext uri="{FF2B5EF4-FFF2-40B4-BE49-F238E27FC236}">
                  <a16:creationId xmlns:a16="http://schemas.microsoft.com/office/drawing/2014/main" id="{2AFD1AC0-8D5F-4BEE-EADC-D7D7FD82FA7F}"/>
                </a:ext>
              </a:extLst>
            </p:cNvPr>
            <p:cNvSpPr/>
            <p:nvPr/>
          </p:nvSpPr>
          <p:spPr>
            <a:xfrm>
              <a:off x="2077760" y="6586749"/>
              <a:ext cx="90734" cy="73871"/>
            </a:xfrm>
            <a:custGeom>
              <a:avLst/>
              <a:gdLst/>
              <a:ahLst/>
              <a:cxnLst/>
              <a:rect l="l" t="t" r="r" b="b"/>
              <a:pathLst>
                <a:path w="90734" h="73871" extrusionOk="0">
                  <a:moveTo>
                    <a:pt x="82323" y="26124"/>
                  </a:moveTo>
                  <a:cubicBezTo>
                    <a:pt x="122082" y="76247"/>
                    <a:pt x="8426" y="96296"/>
                    <a:pt x="298" y="39535"/>
                  </a:cubicBezTo>
                  <a:cubicBezTo>
                    <a:pt x="-4173" y="7904"/>
                    <a:pt x="42563" y="-23999"/>
                    <a:pt x="82323" y="2612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343;p36">
              <a:extLst>
                <a:ext uri="{FF2B5EF4-FFF2-40B4-BE49-F238E27FC236}">
                  <a16:creationId xmlns:a16="http://schemas.microsoft.com/office/drawing/2014/main" id="{F8ECCFFA-18BE-481F-164C-239AB3FD2631}"/>
                </a:ext>
              </a:extLst>
            </p:cNvPr>
            <p:cNvSpPr/>
            <p:nvPr/>
          </p:nvSpPr>
          <p:spPr>
            <a:xfrm>
              <a:off x="2072402" y="6580347"/>
              <a:ext cx="101373" cy="86573"/>
            </a:xfrm>
            <a:custGeom>
              <a:avLst/>
              <a:gdLst/>
              <a:ahLst/>
              <a:cxnLst/>
              <a:rect l="l" t="t" r="r" b="b"/>
              <a:pathLst>
                <a:path w="101373" h="86573" extrusionOk="0">
                  <a:moveTo>
                    <a:pt x="83821" y="36861"/>
                  </a:moveTo>
                  <a:cubicBezTo>
                    <a:pt x="90255" y="44921"/>
                    <a:pt x="91813" y="51559"/>
                    <a:pt x="90120" y="56571"/>
                  </a:cubicBezTo>
                  <a:cubicBezTo>
                    <a:pt x="88223" y="62396"/>
                    <a:pt x="82330" y="67002"/>
                    <a:pt x="74541" y="70118"/>
                  </a:cubicBezTo>
                  <a:cubicBezTo>
                    <a:pt x="66007" y="73504"/>
                    <a:pt x="55508" y="74723"/>
                    <a:pt x="45416" y="73504"/>
                  </a:cubicBezTo>
                  <a:cubicBezTo>
                    <a:pt x="28753" y="71404"/>
                    <a:pt x="13310" y="62531"/>
                    <a:pt x="10804" y="44921"/>
                  </a:cubicBezTo>
                  <a:cubicBezTo>
                    <a:pt x="10059" y="39638"/>
                    <a:pt x="11210" y="34219"/>
                    <a:pt x="13852" y="29478"/>
                  </a:cubicBezTo>
                  <a:cubicBezTo>
                    <a:pt x="16765" y="24127"/>
                    <a:pt x="21438" y="19521"/>
                    <a:pt x="27263" y="16541"/>
                  </a:cubicBezTo>
                  <a:cubicBezTo>
                    <a:pt x="33224" y="13425"/>
                    <a:pt x="40404" y="12070"/>
                    <a:pt x="48125" y="13222"/>
                  </a:cubicBezTo>
                  <a:cubicBezTo>
                    <a:pt x="59369" y="14915"/>
                    <a:pt x="71832" y="21959"/>
                    <a:pt x="83753" y="36996"/>
                  </a:cubicBezTo>
                  <a:lnTo>
                    <a:pt x="83753" y="36996"/>
                  </a:lnTo>
                  <a:close/>
                  <a:moveTo>
                    <a:pt x="100009" y="61109"/>
                  </a:moveTo>
                  <a:cubicBezTo>
                    <a:pt x="103125" y="51559"/>
                    <a:pt x="101160" y="40315"/>
                    <a:pt x="91475" y="28123"/>
                  </a:cubicBezTo>
                  <a:cubicBezTo>
                    <a:pt x="77657" y="10716"/>
                    <a:pt x="62959" y="2452"/>
                    <a:pt x="49480" y="488"/>
                  </a:cubicBezTo>
                  <a:cubicBezTo>
                    <a:pt x="39794" y="-935"/>
                    <a:pt x="30718" y="826"/>
                    <a:pt x="23064" y="4822"/>
                  </a:cubicBezTo>
                  <a:cubicBezTo>
                    <a:pt x="15342" y="8819"/>
                    <a:pt x="9043" y="15118"/>
                    <a:pt x="4979" y="22501"/>
                  </a:cubicBezTo>
                  <a:cubicBezTo>
                    <a:pt x="983" y="29884"/>
                    <a:pt x="-846" y="38418"/>
                    <a:pt x="373" y="46953"/>
                  </a:cubicBezTo>
                  <a:cubicBezTo>
                    <a:pt x="3828" y="71337"/>
                    <a:pt x="23335" y="83461"/>
                    <a:pt x="44264" y="86035"/>
                  </a:cubicBezTo>
                  <a:cubicBezTo>
                    <a:pt x="55847" y="87457"/>
                    <a:pt x="67903" y="86035"/>
                    <a:pt x="77860" y="82106"/>
                  </a:cubicBezTo>
                  <a:cubicBezTo>
                    <a:pt x="88494" y="77907"/>
                    <a:pt x="96826" y="70795"/>
                    <a:pt x="99941" y="6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344;p36">
              <a:extLst>
                <a:ext uri="{FF2B5EF4-FFF2-40B4-BE49-F238E27FC236}">
                  <a16:creationId xmlns:a16="http://schemas.microsoft.com/office/drawing/2014/main" id="{79FDCD63-D00B-9CA6-A9BD-373EEA4036A3}"/>
                </a:ext>
              </a:extLst>
            </p:cNvPr>
            <p:cNvSpPr/>
            <p:nvPr/>
          </p:nvSpPr>
          <p:spPr>
            <a:xfrm>
              <a:off x="2251173" y="6388867"/>
              <a:ext cx="40526" cy="179515"/>
            </a:xfrm>
            <a:custGeom>
              <a:avLst/>
              <a:gdLst/>
              <a:ahLst/>
              <a:cxnLst/>
              <a:rect l="l" t="t" r="r" b="b"/>
              <a:pathLst>
                <a:path w="40526" h="179515" extrusionOk="0">
                  <a:moveTo>
                    <a:pt x="79" y="7326"/>
                  </a:moveTo>
                  <a:cubicBezTo>
                    <a:pt x="-463" y="3872"/>
                    <a:pt x="1840" y="621"/>
                    <a:pt x="5295" y="79"/>
                  </a:cubicBezTo>
                  <a:cubicBezTo>
                    <a:pt x="8749" y="-463"/>
                    <a:pt x="12000" y="1840"/>
                    <a:pt x="12542" y="5295"/>
                  </a:cubicBezTo>
                  <a:lnTo>
                    <a:pt x="40448" y="172189"/>
                  </a:lnTo>
                  <a:cubicBezTo>
                    <a:pt x="40990" y="175644"/>
                    <a:pt x="38687" y="178895"/>
                    <a:pt x="35233" y="179437"/>
                  </a:cubicBezTo>
                  <a:cubicBezTo>
                    <a:pt x="31778" y="179979"/>
                    <a:pt x="28527" y="177676"/>
                    <a:pt x="27985" y="174222"/>
                  </a:cubicBezTo>
                  <a:lnTo>
                    <a:pt x="79" y="73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345;p36">
              <a:extLst>
                <a:ext uri="{FF2B5EF4-FFF2-40B4-BE49-F238E27FC236}">
                  <a16:creationId xmlns:a16="http://schemas.microsoft.com/office/drawing/2014/main" id="{D3B7EE9D-A43D-08A0-747F-C7C5A5AC1749}"/>
                </a:ext>
              </a:extLst>
            </p:cNvPr>
            <p:cNvSpPr/>
            <p:nvPr/>
          </p:nvSpPr>
          <p:spPr>
            <a:xfrm>
              <a:off x="2191735" y="6545364"/>
              <a:ext cx="99257" cy="73244"/>
            </a:xfrm>
            <a:custGeom>
              <a:avLst/>
              <a:gdLst/>
              <a:ahLst/>
              <a:cxnLst/>
              <a:rect l="l" t="t" r="r" b="b"/>
              <a:pathLst>
                <a:path w="99257" h="73244" extrusionOk="0">
                  <a:moveTo>
                    <a:pt x="85527" y="14202"/>
                  </a:moveTo>
                  <a:cubicBezTo>
                    <a:pt x="138427" y="51456"/>
                    <a:pt x="22874" y="103610"/>
                    <a:pt x="1944" y="50846"/>
                  </a:cubicBezTo>
                  <a:cubicBezTo>
                    <a:pt x="-9706" y="21450"/>
                    <a:pt x="32627" y="-23051"/>
                    <a:pt x="85527" y="142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346;p36">
              <a:extLst>
                <a:ext uri="{FF2B5EF4-FFF2-40B4-BE49-F238E27FC236}">
                  <a16:creationId xmlns:a16="http://schemas.microsoft.com/office/drawing/2014/main" id="{3E626FBB-6BF4-A22C-FD8E-BA5529827FCD}"/>
                </a:ext>
              </a:extLst>
            </p:cNvPr>
            <p:cNvSpPr/>
            <p:nvPr/>
          </p:nvSpPr>
          <p:spPr>
            <a:xfrm>
              <a:off x="2186003" y="6539025"/>
              <a:ext cx="110668" cy="85951"/>
            </a:xfrm>
            <a:custGeom>
              <a:avLst/>
              <a:gdLst/>
              <a:ahLst/>
              <a:cxnLst/>
              <a:rect l="l" t="t" r="r" b="b"/>
              <a:pathLst>
                <a:path w="110668" h="85951" extrusionOk="0">
                  <a:moveTo>
                    <a:pt x="88143" y="25824"/>
                  </a:moveTo>
                  <a:cubicBezTo>
                    <a:pt x="96677" y="31852"/>
                    <a:pt x="99793" y="37813"/>
                    <a:pt x="99115" y="43164"/>
                  </a:cubicBezTo>
                  <a:cubicBezTo>
                    <a:pt x="98371" y="49328"/>
                    <a:pt x="93155" y="55559"/>
                    <a:pt x="85637" y="60775"/>
                  </a:cubicBezTo>
                  <a:cubicBezTo>
                    <a:pt x="77373" y="66464"/>
                    <a:pt x="66604" y="70731"/>
                    <a:pt x="55631" y="72425"/>
                  </a:cubicBezTo>
                  <a:cubicBezTo>
                    <a:pt x="37614" y="75202"/>
                    <a:pt x="19393" y="71002"/>
                    <a:pt x="12891" y="54611"/>
                  </a:cubicBezTo>
                  <a:cubicBezTo>
                    <a:pt x="10927" y="49666"/>
                    <a:pt x="10994" y="44112"/>
                    <a:pt x="12688" y="38693"/>
                  </a:cubicBezTo>
                  <a:cubicBezTo>
                    <a:pt x="14584" y="32665"/>
                    <a:pt x="18513" y="26840"/>
                    <a:pt x="23999" y="22234"/>
                  </a:cubicBezTo>
                  <a:cubicBezTo>
                    <a:pt x="29621" y="17493"/>
                    <a:pt x="36869" y="14106"/>
                    <a:pt x="45268" y="12955"/>
                  </a:cubicBezTo>
                  <a:cubicBezTo>
                    <a:pt x="57527" y="11329"/>
                    <a:pt x="72225" y="14580"/>
                    <a:pt x="88075" y="25757"/>
                  </a:cubicBezTo>
                  <a:lnTo>
                    <a:pt x="88075" y="25757"/>
                  </a:lnTo>
                  <a:close/>
                  <a:moveTo>
                    <a:pt x="110495" y="44722"/>
                  </a:moveTo>
                  <a:cubicBezTo>
                    <a:pt x="111646" y="34562"/>
                    <a:pt x="107176" y="24198"/>
                    <a:pt x="94306" y="15190"/>
                  </a:cubicBezTo>
                  <a:cubicBezTo>
                    <a:pt x="75951" y="2253"/>
                    <a:pt x="58611" y="-1472"/>
                    <a:pt x="43981" y="492"/>
                  </a:cubicBezTo>
                  <a:cubicBezTo>
                    <a:pt x="33414" y="1914"/>
                    <a:pt x="24270" y="6249"/>
                    <a:pt x="17091" y="12277"/>
                  </a:cubicBezTo>
                  <a:cubicBezTo>
                    <a:pt x="9775" y="18373"/>
                    <a:pt x="4560" y="26298"/>
                    <a:pt x="1918" y="34630"/>
                  </a:cubicBezTo>
                  <a:cubicBezTo>
                    <a:pt x="-723" y="42961"/>
                    <a:pt x="-723" y="51766"/>
                    <a:pt x="2460" y="59758"/>
                  </a:cubicBezTo>
                  <a:cubicBezTo>
                    <a:pt x="11469" y="82449"/>
                    <a:pt x="34633" y="88545"/>
                    <a:pt x="57256" y="85023"/>
                  </a:cubicBezTo>
                  <a:cubicBezTo>
                    <a:pt x="69787" y="83059"/>
                    <a:pt x="82250" y="78182"/>
                    <a:pt x="91800" y="71544"/>
                  </a:cubicBezTo>
                  <a:cubicBezTo>
                    <a:pt x="102096" y="64432"/>
                    <a:pt x="109343" y="55085"/>
                    <a:pt x="110562" y="448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347;p36">
              <a:extLst>
                <a:ext uri="{FF2B5EF4-FFF2-40B4-BE49-F238E27FC236}">
                  <a16:creationId xmlns:a16="http://schemas.microsoft.com/office/drawing/2014/main" id="{D7088DC0-F04E-EC9B-C023-3CD5DE27CC02}"/>
                </a:ext>
              </a:extLst>
            </p:cNvPr>
            <p:cNvSpPr/>
            <p:nvPr/>
          </p:nvSpPr>
          <p:spPr>
            <a:xfrm>
              <a:off x="2136241" y="6395110"/>
              <a:ext cx="130318" cy="111082"/>
            </a:xfrm>
            <a:custGeom>
              <a:avLst/>
              <a:gdLst/>
              <a:ahLst/>
              <a:cxnLst/>
              <a:rect l="l" t="t" r="r" b="b"/>
              <a:pathLst>
                <a:path w="130318" h="111082" extrusionOk="0">
                  <a:moveTo>
                    <a:pt x="0" y="58454"/>
                  </a:moveTo>
                  <a:lnTo>
                    <a:pt x="121243" y="0"/>
                  </a:lnTo>
                  <a:lnTo>
                    <a:pt x="130319" y="54322"/>
                  </a:lnTo>
                  <a:lnTo>
                    <a:pt x="8805" y="111083"/>
                  </a:lnTo>
                  <a:lnTo>
                    <a:pt x="0" y="5845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348;p36">
              <a:extLst>
                <a:ext uri="{FF2B5EF4-FFF2-40B4-BE49-F238E27FC236}">
                  <a16:creationId xmlns:a16="http://schemas.microsoft.com/office/drawing/2014/main" id="{9328F1C7-518C-56A8-DF32-C60B9DC61E33}"/>
                </a:ext>
              </a:extLst>
            </p:cNvPr>
            <p:cNvSpPr/>
            <p:nvPr/>
          </p:nvSpPr>
          <p:spPr>
            <a:xfrm>
              <a:off x="2129857" y="6388802"/>
              <a:ext cx="143013" cy="123684"/>
            </a:xfrm>
            <a:custGeom>
              <a:avLst/>
              <a:gdLst/>
              <a:ahLst/>
              <a:cxnLst/>
              <a:rect l="l" t="t" r="r" b="b"/>
              <a:pathLst>
                <a:path w="143013" h="123684" extrusionOk="0">
                  <a:moveTo>
                    <a:pt x="3810" y="58936"/>
                  </a:moveTo>
                  <a:lnTo>
                    <a:pt x="124849" y="618"/>
                  </a:lnTo>
                  <a:cubicBezTo>
                    <a:pt x="127965" y="-872"/>
                    <a:pt x="131758" y="415"/>
                    <a:pt x="133316" y="3598"/>
                  </a:cubicBezTo>
                  <a:cubicBezTo>
                    <a:pt x="133587" y="4140"/>
                    <a:pt x="133790" y="4750"/>
                    <a:pt x="133858" y="5292"/>
                  </a:cubicBezTo>
                  <a:lnTo>
                    <a:pt x="142934" y="59546"/>
                  </a:lnTo>
                  <a:cubicBezTo>
                    <a:pt x="143408" y="62526"/>
                    <a:pt x="141715" y="65371"/>
                    <a:pt x="139006" y="66455"/>
                  </a:cubicBezTo>
                  <a:lnTo>
                    <a:pt x="17831" y="123080"/>
                  </a:lnTo>
                  <a:cubicBezTo>
                    <a:pt x="14647" y="124570"/>
                    <a:pt x="10922" y="123215"/>
                    <a:pt x="9432" y="120032"/>
                  </a:cubicBezTo>
                  <a:cubicBezTo>
                    <a:pt x="9161" y="119490"/>
                    <a:pt x="9025" y="118948"/>
                    <a:pt x="8890" y="118406"/>
                  </a:cubicBezTo>
                  <a:lnTo>
                    <a:pt x="84" y="65777"/>
                  </a:lnTo>
                  <a:cubicBezTo>
                    <a:pt x="-389" y="62865"/>
                    <a:pt x="1168" y="60088"/>
                    <a:pt x="3810" y="58936"/>
                  </a:cubicBezTo>
                  <a:lnTo>
                    <a:pt x="3810" y="58936"/>
                  </a:lnTo>
                  <a:close/>
                  <a:moveTo>
                    <a:pt x="122750" y="15655"/>
                  </a:moveTo>
                  <a:lnTo>
                    <a:pt x="13360" y="68351"/>
                  </a:lnTo>
                  <a:lnTo>
                    <a:pt x="19998" y="108111"/>
                  </a:lnTo>
                  <a:lnTo>
                    <a:pt x="129658" y="56904"/>
                  </a:lnTo>
                  <a:lnTo>
                    <a:pt x="122750" y="156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349;p36">
              <a:extLst>
                <a:ext uri="{FF2B5EF4-FFF2-40B4-BE49-F238E27FC236}">
                  <a16:creationId xmlns:a16="http://schemas.microsoft.com/office/drawing/2014/main" id="{B0677184-422A-A7F8-9D7A-0B7548DCC864}"/>
                </a:ext>
              </a:extLst>
            </p:cNvPr>
            <p:cNvSpPr/>
            <p:nvPr/>
          </p:nvSpPr>
          <p:spPr>
            <a:xfrm>
              <a:off x="2220527" y="6560825"/>
              <a:ext cx="49941" cy="18192"/>
            </a:xfrm>
            <a:custGeom>
              <a:avLst/>
              <a:gdLst/>
              <a:ahLst/>
              <a:cxnLst/>
              <a:rect l="l" t="t" r="r" b="b"/>
              <a:pathLst>
                <a:path w="49941" h="18192" extrusionOk="0">
                  <a:moveTo>
                    <a:pt x="49284" y="18113"/>
                  </a:moveTo>
                  <a:cubicBezTo>
                    <a:pt x="35602" y="6395"/>
                    <a:pt x="18533" y="4160"/>
                    <a:pt x="2684" y="10121"/>
                  </a:cubicBezTo>
                  <a:cubicBezTo>
                    <a:pt x="720" y="10866"/>
                    <a:pt x="-974" y="7750"/>
                    <a:pt x="652" y="6260"/>
                  </a:cubicBezTo>
                  <a:cubicBezTo>
                    <a:pt x="15350" y="-7964"/>
                    <a:pt x="38447" y="4770"/>
                    <a:pt x="49826" y="17504"/>
                  </a:cubicBezTo>
                  <a:cubicBezTo>
                    <a:pt x="50165" y="17910"/>
                    <a:pt x="49691" y="18384"/>
                    <a:pt x="49284" y="181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350;p36">
              <a:extLst>
                <a:ext uri="{FF2B5EF4-FFF2-40B4-BE49-F238E27FC236}">
                  <a16:creationId xmlns:a16="http://schemas.microsoft.com/office/drawing/2014/main" id="{C57A8D17-C1A4-20C3-F7E8-E0985EE4DB9A}"/>
                </a:ext>
              </a:extLst>
            </p:cNvPr>
            <p:cNvSpPr/>
            <p:nvPr/>
          </p:nvSpPr>
          <p:spPr>
            <a:xfrm>
              <a:off x="2105342" y="6601720"/>
              <a:ext cx="42664" cy="20715"/>
            </a:xfrm>
            <a:custGeom>
              <a:avLst/>
              <a:gdLst/>
              <a:ahLst/>
              <a:cxnLst/>
              <a:rect l="l" t="t" r="r" b="b"/>
              <a:pathLst>
                <a:path w="42664" h="20715" extrusionOk="0">
                  <a:moveTo>
                    <a:pt x="42007" y="20567"/>
                  </a:moveTo>
                  <a:cubicBezTo>
                    <a:pt x="36927" y="16503"/>
                    <a:pt x="31305" y="13455"/>
                    <a:pt x="25819" y="10339"/>
                  </a:cubicBezTo>
                  <a:cubicBezTo>
                    <a:pt x="17691" y="5734"/>
                    <a:pt x="10240" y="6479"/>
                    <a:pt x="1638" y="6546"/>
                  </a:cubicBezTo>
                  <a:cubicBezTo>
                    <a:pt x="80" y="6546"/>
                    <a:pt x="-665" y="3972"/>
                    <a:pt x="757" y="3024"/>
                  </a:cubicBezTo>
                  <a:cubicBezTo>
                    <a:pt x="15185" y="-6458"/>
                    <a:pt x="32524" y="8375"/>
                    <a:pt x="42549" y="19754"/>
                  </a:cubicBezTo>
                  <a:cubicBezTo>
                    <a:pt x="42887" y="20161"/>
                    <a:pt x="42413" y="20974"/>
                    <a:pt x="42007" y="20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351;p36">
            <a:extLst>
              <a:ext uri="{FF2B5EF4-FFF2-40B4-BE49-F238E27FC236}">
                <a16:creationId xmlns:a16="http://schemas.microsoft.com/office/drawing/2014/main" id="{0E7DAC3A-5492-F2BB-F97B-20E1F97F42BA}"/>
              </a:ext>
            </a:extLst>
          </p:cNvPr>
          <p:cNvGrpSpPr/>
          <p:nvPr/>
        </p:nvGrpSpPr>
        <p:grpSpPr>
          <a:xfrm rot="1538103">
            <a:off x="4235199" y="4656997"/>
            <a:ext cx="211158" cy="328031"/>
            <a:chOff x="1723033" y="6295193"/>
            <a:chExt cx="169176" cy="262812"/>
          </a:xfrm>
        </p:grpSpPr>
        <p:sp>
          <p:nvSpPr>
            <p:cNvPr id="126" name="Google Shape;1352;p36">
              <a:extLst>
                <a:ext uri="{FF2B5EF4-FFF2-40B4-BE49-F238E27FC236}">
                  <a16:creationId xmlns:a16="http://schemas.microsoft.com/office/drawing/2014/main" id="{55EF7A67-6C19-16EC-5F03-E519DEA93DBF}"/>
                </a:ext>
              </a:extLst>
            </p:cNvPr>
            <p:cNvSpPr/>
            <p:nvPr/>
          </p:nvSpPr>
          <p:spPr>
            <a:xfrm>
              <a:off x="1780494" y="6338338"/>
              <a:ext cx="40543" cy="179515"/>
            </a:xfrm>
            <a:custGeom>
              <a:avLst/>
              <a:gdLst/>
              <a:ahLst/>
              <a:cxnLst/>
              <a:rect l="l" t="t" r="r" b="b"/>
              <a:pathLst>
                <a:path w="40543" h="179515" extrusionOk="0">
                  <a:moveTo>
                    <a:pt x="79" y="7326"/>
                  </a:moveTo>
                  <a:cubicBezTo>
                    <a:pt x="-463" y="3872"/>
                    <a:pt x="1840" y="621"/>
                    <a:pt x="5294" y="79"/>
                  </a:cubicBezTo>
                  <a:cubicBezTo>
                    <a:pt x="8749" y="-463"/>
                    <a:pt x="12000" y="1840"/>
                    <a:pt x="12542" y="5294"/>
                  </a:cubicBezTo>
                  <a:lnTo>
                    <a:pt x="40448" y="172190"/>
                  </a:lnTo>
                  <a:cubicBezTo>
                    <a:pt x="41058" y="175644"/>
                    <a:pt x="38687" y="178895"/>
                    <a:pt x="35233" y="179437"/>
                  </a:cubicBezTo>
                  <a:cubicBezTo>
                    <a:pt x="31778" y="179979"/>
                    <a:pt x="28527" y="177676"/>
                    <a:pt x="27917" y="174221"/>
                  </a:cubicBezTo>
                  <a:lnTo>
                    <a:pt x="11" y="73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353;p36">
              <a:extLst>
                <a:ext uri="{FF2B5EF4-FFF2-40B4-BE49-F238E27FC236}">
                  <a16:creationId xmlns:a16="http://schemas.microsoft.com/office/drawing/2014/main" id="{05DCBF19-987D-298D-BBBA-BE3C1FF13E8D}"/>
                </a:ext>
              </a:extLst>
            </p:cNvPr>
            <p:cNvSpPr/>
            <p:nvPr/>
          </p:nvSpPr>
          <p:spPr>
            <a:xfrm>
              <a:off x="1728316" y="6477833"/>
              <a:ext cx="90742" cy="73871"/>
            </a:xfrm>
            <a:custGeom>
              <a:avLst/>
              <a:gdLst/>
              <a:ahLst/>
              <a:cxnLst/>
              <a:rect l="l" t="t" r="r" b="b"/>
              <a:pathLst>
                <a:path w="90742" h="73871" extrusionOk="0">
                  <a:moveTo>
                    <a:pt x="82331" y="26124"/>
                  </a:moveTo>
                  <a:cubicBezTo>
                    <a:pt x="122091" y="76247"/>
                    <a:pt x="8434" y="96296"/>
                    <a:pt x="306" y="39535"/>
                  </a:cubicBezTo>
                  <a:cubicBezTo>
                    <a:pt x="-4232" y="7904"/>
                    <a:pt x="42572" y="-23999"/>
                    <a:pt x="82331" y="261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354;p36">
              <a:extLst>
                <a:ext uri="{FF2B5EF4-FFF2-40B4-BE49-F238E27FC236}">
                  <a16:creationId xmlns:a16="http://schemas.microsoft.com/office/drawing/2014/main" id="{AD8BB7AC-208B-E51F-4550-08BAD244A18E}"/>
                </a:ext>
              </a:extLst>
            </p:cNvPr>
            <p:cNvSpPr/>
            <p:nvPr/>
          </p:nvSpPr>
          <p:spPr>
            <a:xfrm>
              <a:off x="1723033" y="6471432"/>
              <a:ext cx="101373" cy="86573"/>
            </a:xfrm>
            <a:custGeom>
              <a:avLst/>
              <a:gdLst/>
              <a:ahLst/>
              <a:cxnLst/>
              <a:rect l="l" t="t" r="r" b="b"/>
              <a:pathLst>
                <a:path w="101373" h="86573" extrusionOk="0">
                  <a:moveTo>
                    <a:pt x="83821" y="36861"/>
                  </a:moveTo>
                  <a:cubicBezTo>
                    <a:pt x="90255" y="44921"/>
                    <a:pt x="91813" y="51559"/>
                    <a:pt x="90120" y="56571"/>
                  </a:cubicBezTo>
                  <a:cubicBezTo>
                    <a:pt x="88223" y="62328"/>
                    <a:pt x="82331" y="67002"/>
                    <a:pt x="74541" y="70118"/>
                  </a:cubicBezTo>
                  <a:cubicBezTo>
                    <a:pt x="66007" y="73505"/>
                    <a:pt x="55508" y="74724"/>
                    <a:pt x="45416" y="73505"/>
                  </a:cubicBezTo>
                  <a:cubicBezTo>
                    <a:pt x="28753" y="71404"/>
                    <a:pt x="13378" y="62531"/>
                    <a:pt x="10804" y="44853"/>
                  </a:cubicBezTo>
                  <a:cubicBezTo>
                    <a:pt x="10059" y="39570"/>
                    <a:pt x="11211" y="34151"/>
                    <a:pt x="13852" y="29410"/>
                  </a:cubicBezTo>
                  <a:cubicBezTo>
                    <a:pt x="16765" y="24059"/>
                    <a:pt x="21438" y="19453"/>
                    <a:pt x="27263" y="16473"/>
                  </a:cubicBezTo>
                  <a:cubicBezTo>
                    <a:pt x="33224" y="13357"/>
                    <a:pt x="40404" y="12003"/>
                    <a:pt x="48125" y="13086"/>
                  </a:cubicBezTo>
                  <a:cubicBezTo>
                    <a:pt x="59369" y="14779"/>
                    <a:pt x="71900" y="21824"/>
                    <a:pt x="83753" y="36861"/>
                  </a:cubicBezTo>
                  <a:lnTo>
                    <a:pt x="83753" y="36861"/>
                  </a:lnTo>
                  <a:close/>
                  <a:moveTo>
                    <a:pt x="100009" y="61109"/>
                  </a:moveTo>
                  <a:cubicBezTo>
                    <a:pt x="103125" y="51559"/>
                    <a:pt x="101160" y="40315"/>
                    <a:pt x="91475" y="28123"/>
                  </a:cubicBezTo>
                  <a:cubicBezTo>
                    <a:pt x="77657" y="10716"/>
                    <a:pt x="62959" y="2520"/>
                    <a:pt x="49480" y="488"/>
                  </a:cubicBezTo>
                  <a:cubicBezTo>
                    <a:pt x="39794" y="-935"/>
                    <a:pt x="30718" y="826"/>
                    <a:pt x="23064" y="4823"/>
                  </a:cubicBezTo>
                  <a:cubicBezTo>
                    <a:pt x="15342" y="8819"/>
                    <a:pt x="9043" y="15118"/>
                    <a:pt x="4979" y="22501"/>
                  </a:cubicBezTo>
                  <a:cubicBezTo>
                    <a:pt x="983" y="29884"/>
                    <a:pt x="-846" y="38418"/>
                    <a:pt x="373" y="46953"/>
                  </a:cubicBezTo>
                  <a:cubicBezTo>
                    <a:pt x="3828" y="71337"/>
                    <a:pt x="23335" y="83461"/>
                    <a:pt x="44264" y="86035"/>
                  </a:cubicBezTo>
                  <a:cubicBezTo>
                    <a:pt x="55847" y="87458"/>
                    <a:pt x="67903" y="86035"/>
                    <a:pt x="77792" y="82106"/>
                  </a:cubicBezTo>
                  <a:cubicBezTo>
                    <a:pt x="88426" y="77907"/>
                    <a:pt x="96758" y="70795"/>
                    <a:pt x="99873" y="6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355;p36">
              <a:extLst>
                <a:ext uri="{FF2B5EF4-FFF2-40B4-BE49-F238E27FC236}">
                  <a16:creationId xmlns:a16="http://schemas.microsoft.com/office/drawing/2014/main" id="{84AF1A7D-124E-F116-7EEA-2D3D1413B0AD}"/>
                </a:ext>
              </a:extLst>
            </p:cNvPr>
            <p:cNvSpPr/>
            <p:nvPr/>
          </p:nvSpPr>
          <p:spPr>
            <a:xfrm>
              <a:off x="1786805" y="6302993"/>
              <a:ext cx="96790" cy="94284"/>
            </a:xfrm>
            <a:custGeom>
              <a:avLst/>
              <a:gdLst/>
              <a:ahLst/>
              <a:cxnLst/>
              <a:rect l="l" t="t" r="r" b="b"/>
              <a:pathLst>
                <a:path w="96790" h="94284" extrusionOk="0">
                  <a:moveTo>
                    <a:pt x="0" y="41656"/>
                  </a:moveTo>
                  <a:lnTo>
                    <a:pt x="87647" y="0"/>
                  </a:lnTo>
                  <a:lnTo>
                    <a:pt x="96791" y="54322"/>
                  </a:lnTo>
                  <a:lnTo>
                    <a:pt x="8805" y="94285"/>
                  </a:lnTo>
                  <a:lnTo>
                    <a:pt x="0" y="4165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56;p36">
              <a:extLst>
                <a:ext uri="{FF2B5EF4-FFF2-40B4-BE49-F238E27FC236}">
                  <a16:creationId xmlns:a16="http://schemas.microsoft.com/office/drawing/2014/main" id="{7D3773CC-0365-F704-72AA-0505FC512FC0}"/>
                </a:ext>
              </a:extLst>
            </p:cNvPr>
            <p:cNvSpPr/>
            <p:nvPr/>
          </p:nvSpPr>
          <p:spPr>
            <a:xfrm>
              <a:off x="1780489" y="6295193"/>
              <a:ext cx="111720" cy="108378"/>
            </a:xfrm>
            <a:custGeom>
              <a:avLst/>
              <a:gdLst/>
              <a:ahLst/>
              <a:cxnLst/>
              <a:rect l="l" t="t" r="r" b="b"/>
              <a:pathLst>
                <a:path w="111720" h="108378" extrusionOk="0">
                  <a:moveTo>
                    <a:pt x="3810" y="43630"/>
                  </a:moveTo>
                  <a:lnTo>
                    <a:pt x="93556" y="619"/>
                  </a:lnTo>
                  <a:cubicBezTo>
                    <a:pt x="96672" y="-871"/>
                    <a:pt x="100465" y="416"/>
                    <a:pt x="102023" y="3532"/>
                  </a:cubicBezTo>
                  <a:cubicBezTo>
                    <a:pt x="102294" y="4074"/>
                    <a:pt x="102497" y="4683"/>
                    <a:pt x="102565" y="5225"/>
                  </a:cubicBezTo>
                  <a:lnTo>
                    <a:pt x="111641" y="59480"/>
                  </a:lnTo>
                  <a:cubicBezTo>
                    <a:pt x="112116" y="62460"/>
                    <a:pt x="110422" y="65305"/>
                    <a:pt x="107713" y="66389"/>
                  </a:cubicBezTo>
                  <a:lnTo>
                    <a:pt x="17831" y="107774"/>
                  </a:lnTo>
                  <a:cubicBezTo>
                    <a:pt x="14647" y="109263"/>
                    <a:pt x="10922" y="107909"/>
                    <a:pt x="9432" y="104725"/>
                  </a:cubicBezTo>
                  <a:cubicBezTo>
                    <a:pt x="9161" y="104183"/>
                    <a:pt x="9025" y="103642"/>
                    <a:pt x="8890" y="103100"/>
                  </a:cubicBezTo>
                  <a:lnTo>
                    <a:pt x="85" y="50403"/>
                  </a:lnTo>
                  <a:cubicBezTo>
                    <a:pt x="-390" y="47491"/>
                    <a:pt x="1168" y="44714"/>
                    <a:pt x="3810" y="43562"/>
                  </a:cubicBezTo>
                  <a:lnTo>
                    <a:pt x="3810" y="43562"/>
                  </a:lnTo>
                  <a:close/>
                  <a:moveTo>
                    <a:pt x="91457" y="15656"/>
                  </a:moveTo>
                  <a:lnTo>
                    <a:pt x="13360" y="53045"/>
                  </a:lnTo>
                  <a:lnTo>
                    <a:pt x="19998" y="92804"/>
                  </a:lnTo>
                  <a:lnTo>
                    <a:pt x="98366" y="56838"/>
                  </a:lnTo>
                  <a:lnTo>
                    <a:pt x="91457" y="1558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57;p36">
              <a:extLst>
                <a:ext uri="{FF2B5EF4-FFF2-40B4-BE49-F238E27FC236}">
                  <a16:creationId xmlns:a16="http://schemas.microsoft.com/office/drawing/2014/main" id="{207F6333-0066-0CFC-3C54-E05CF45354B3}"/>
                </a:ext>
              </a:extLst>
            </p:cNvPr>
            <p:cNvSpPr/>
            <p:nvPr/>
          </p:nvSpPr>
          <p:spPr>
            <a:xfrm>
              <a:off x="1755906" y="6492737"/>
              <a:ext cx="42664" cy="20715"/>
            </a:xfrm>
            <a:custGeom>
              <a:avLst/>
              <a:gdLst/>
              <a:ahLst/>
              <a:cxnLst/>
              <a:rect l="l" t="t" r="r" b="b"/>
              <a:pathLst>
                <a:path w="42664" h="20715" extrusionOk="0">
                  <a:moveTo>
                    <a:pt x="42007" y="20635"/>
                  </a:moveTo>
                  <a:cubicBezTo>
                    <a:pt x="36995" y="16571"/>
                    <a:pt x="31305" y="13523"/>
                    <a:pt x="25819" y="10407"/>
                  </a:cubicBezTo>
                  <a:cubicBezTo>
                    <a:pt x="17691" y="5801"/>
                    <a:pt x="10240" y="6546"/>
                    <a:pt x="1638" y="6546"/>
                  </a:cubicBezTo>
                  <a:cubicBezTo>
                    <a:pt x="80" y="6546"/>
                    <a:pt x="-665" y="3972"/>
                    <a:pt x="757" y="3024"/>
                  </a:cubicBezTo>
                  <a:cubicBezTo>
                    <a:pt x="15185" y="-6459"/>
                    <a:pt x="32524" y="8375"/>
                    <a:pt x="42549" y="19754"/>
                  </a:cubicBezTo>
                  <a:cubicBezTo>
                    <a:pt x="42887" y="20161"/>
                    <a:pt x="42413" y="20973"/>
                    <a:pt x="42007" y="20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58;p36">
            <a:extLst>
              <a:ext uri="{FF2B5EF4-FFF2-40B4-BE49-F238E27FC236}">
                <a16:creationId xmlns:a16="http://schemas.microsoft.com/office/drawing/2014/main" id="{32816B9E-D48F-36A7-E969-953AF5FA14B2}"/>
              </a:ext>
            </a:extLst>
          </p:cNvPr>
          <p:cNvGrpSpPr/>
          <p:nvPr/>
        </p:nvGrpSpPr>
        <p:grpSpPr>
          <a:xfrm>
            <a:off x="4023691" y="5581215"/>
            <a:ext cx="351824" cy="276608"/>
            <a:chOff x="3631638" y="4290211"/>
            <a:chExt cx="351824" cy="276608"/>
          </a:xfrm>
        </p:grpSpPr>
        <p:sp>
          <p:nvSpPr>
            <p:cNvPr id="133" name="Google Shape;1359;p36">
              <a:extLst>
                <a:ext uri="{FF2B5EF4-FFF2-40B4-BE49-F238E27FC236}">
                  <a16:creationId xmlns:a16="http://schemas.microsoft.com/office/drawing/2014/main" id="{33321151-584B-D738-FC84-68F1513F8FC1}"/>
                </a:ext>
              </a:extLst>
            </p:cNvPr>
            <p:cNvSpPr/>
            <p:nvPr/>
          </p:nvSpPr>
          <p:spPr>
            <a:xfrm>
              <a:off x="3631638" y="4290211"/>
              <a:ext cx="351824" cy="276608"/>
            </a:xfrm>
            <a:custGeom>
              <a:avLst/>
              <a:gdLst/>
              <a:ahLst/>
              <a:cxnLst/>
              <a:rect l="l" t="t" r="r" b="b"/>
              <a:pathLst>
                <a:path w="351824" h="276608" extrusionOk="0">
                  <a:moveTo>
                    <a:pt x="216547" y="259643"/>
                  </a:moveTo>
                  <a:cubicBezTo>
                    <a:pt x="269151" y="201909"/>
                    <a:pt x="299155" y="153006"/>
                    <a:pt x="351824" y="95207"/>
                  </a:cubicBezTo>
                  <a:cubicBezTo>
                    <a:pt x="304610" y="63450"/>
                    <a:pt x="257397" y="31757"/>
                    <a:pt x="210248" y="0"/>
                  </a:cubicBezTo>
                  <a:cubicBezTo>
                    <a:pt x="177322" y="39486"/>
                    <a:pt x="118353" y="103390"/>
                    <a:pt x="85427" y="142810"/>
                  </a:cubicBezTo>
                  <a:cubicBezTo>
                    <a:pt x="73023" y="128523"/>
                    <a:pt x="59970" y="95142"/>
                    <a:pt x="42240" y="84556"/>
                  </a:cubicBezTo>
                  <a:cubicBezTo>
                    <a:pt x="26783" y="75399"/>
                    <a:pt x="1845" y="90791"/>
                    <a:pt x="157" y="107351"/>
                  </a:cubicBezTo>
                  <a:cubicBezTo>
                    <a:pt x="-3480" y="142420"/>
                    <a:pt x="57177" y="205805"/>
                    <a:pt x="78154" y="181906"/>
                  </a:cubicBezTo>
                  <a:cubicBezTo>
                    <a:pt x="134265" y="122158"/>
                    <a:pt x="200636" y="44746"/>
                    <a:pt x="200636" y="44746"/>
                  </a:cubicBezTo>
                  <a:cubicBezTo>
                    <a:pt x="234991" y="68255"/>
                    <a:pt x="269281" y="91830"/>
                    <a:pt x="303636" y="115404"/>
                  </a:cubicBezTo>
                  <a:cubicBezTo>
                    <a:pt x="275776" y="148720"/>
                    <a:pt x="232524" y="204311"/>
                    <a:pt x="204663" y="237627"/>
                  </a:cubicBezTo>
                  <a:cubicBezTo>
                    <a:pt x="184725" y="228860"/>
                    <a:pt x="168554" y="178918"/>
                    <a:pt x="138681" y="178854"/>
                  </a:cubicBezTo>
                  <a:cubicBezTo>
                    <a:pt x="60943" y="178659"/>
                    <a:pt x="153293" y="325430"/>
                    <a:pt x="216677" y="259643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60;p36">
              <a:extLst>
                <a:ext uri="{FF2B5EF4-FFF2-40B4-BE49-F238E27FC236}">
                  <a16:creationId xmlns:a16="http://schemas.microsoft.com/office/drawing/2014/main" id="{6900E320-9C76-BC34-9F32-803D28BDCBBD}"/>
                </a:ext>
              </a:extLst>
            </p:cNvPr>
            <p:cNvSpPr/>
            <p:nvPr/>
          </p:nvSpPr>
          <p:spPr>
            <a:xfrm>
              <a:off x="3648458" y="4383321"/>
              <a:ext cx="35810" cy="16387"/>
            </a:xfrm>
            <a:custGeom>
              <a:avLst/>
              <a:gdLst/>
              <a:ahLst/>
              <a:cxnLst/>
              <a:rect l="l" t="t" r="r" b="b"/>
              <a:pathLst>
                <a:path w="35810" h="16387" extrusionOk="0">
                  <a:moveTo>
                    <a:pt x="35811" y="16384"/>
                  </a:moveTo>
                  <a:cubicBezTo>
                    <a:pt x="22822" y="-4722"/>
                    <a:pt x="3988" y="-3683"/>
                    <a:pt x="27" y="9565"/>
                  </a:cubicBezTo>
                  <a:cubicBezTo>
                    <a:pt x="-168" y="10215"/>
                    <a:pt x="741" y="11384"/>
                    <a:pt x="1261" y="10994"/>
                  </a:cubicBezTo>
                  <a:cubicBezTo>
                    <a:pt x="14834" y="1383"/>
                    <a:pt x="36070" y="16644"/>
                    <a:pt x="35746" y="16384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61;p36">
              <a:extLst>
                <a:ext uri="{FF2B5EF4-FFF2-40B4-BE49-F238E27FC236}">
                  <a16:creationId xmlns:a16="http://schemas.microsoft.com/office/drawing/2014/main" id="{46A5C6ED-E7B5-E758-1FF5-22A3AB45F33A}"/>
                </a:ext>
              </a:extLst>
            </p:cNvPr>
            <p:cNvSpPr/>
            <p:nvPr/>
          </p:nvSpPr>
          <p:spPr>
            <a:xfrm>
              <a:off x="3647771" y="4402490"/>
              <a:ext cx="3975" cy="4589"/>
            </a:xfrm>
            <a:custGeom>
              <a:avLst/>
              <a:gdLst/>
              <a:ahLst/>
              <a:cxnLst/>
              <a:rect l="l" t="t" r="r" b="b"/>
              <a:pathLst>
                <a:path w="3975" h="4589" extrusionOk="0">
                  <a:moveTo>
                    <a:pt x="2987" y="73"/>
                  </a:moveTo>
                  <a:cubicBezTo>
                    <a:pt x="1299" y="398"/>
                    <a:pt x="0" y="1632"/>
                    <a:pt x="0" y="3709"/>
                  </a:cubicBezTo>
                  <a:cubicBezTo>
                    <a:pt x="0" y="4294"/>
                    <a:pt x="649" y="4814"/>
                    <a:pt x="1039" y="4489"/>
                  </a:cubicBezTo>
                  <a:cubicBezTo>
                    <a:pt x="2078" y="3580"/>
                    <a:pt x="2143" y="2021"/>
                    <a:pt x="3637" y="1567"/>
                  </a:cubicBezTo>
                  <a:cubicBezTo>
                    <a:pt x="4351" y="1372"/>
                    <a:pt x="3831" y="-122"/>
                    <a:pt x="3052" y="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2;p36">
              <a:extLst>
                <a:ext uri="{FF2B5EF4-FFF2-40B4-BE49-F238E27FC236}">
                  <a16:creationId xmlns:a16="http://schemas.microsoft.com/office/drawing/2014/main" id="{287E0379-5B3D-E4AC-3A4C-37A953AC4222}"/>
                </a:ext>
              </a:extLst>
            </p:cNvPr>
            <p:cNvSpPr/>
            <p:nvPr/>
          </p:nvSpPr>
          <p:spPr>
            <a:xfrm>
              <a:off x="3752768" y="4484531"/>
              <a:ext cx="42106" cy="15839"/>
            </a:xfrm>
            <a:custGeom>
              <a:avLst/>
              <a:gdLst/>
              <a:ahLst/>
              <a:cxnLst/>
              <a:rect l="l" t="t" r="r" b="b"/>
              <a:pathLst>
                <a:path w="42106" h="15839" extrusionOk="0">
                  <a:moveTo>
                    <a:pt x="41645" y="14602"/>
                  </a:moveTo>
                  <a:cubicBezTo>
                    <a:pt x="21382" y="-8193"/>
                    <a:pt x="2939" y="-400"/>
                    <a:pt x="16" y="11679"/>
                  </a:cubicBezTo>
                  <a:cubicBezTo>
                    <a:pt x="-179" y="12524"/>
                    <a:pt x="1445" y="13952"/>
                    <a:pt x="2029" y="13563"/>
                  </a:cubicBezTo>
                  <a:cubicBezTo>
                    <a:pt x="10277" y="8108"/>
                    <a:pt x="19174" y="-6635"/>
                    <a:pt x="40865" y="15316"/>
                  </a:cubicBezTo>
                  <a:cubicBezTo>
                    <a:pt x="41905" y="16355"/>
                    <a:pt x="42619" y="15706"/>
                    <a:pt x="41645" y="14602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63;p36">
              <a:extLst>
                <a:ext uri="{FF2B5EF4-FFF2-40B4-BE49-F238E27FC236}">
                  <a16:creationId xmlns:a16="http://schemas.microsoft.com/office/drawing/2014/main" id="{A16A950F-C927-F166-7410-26D081BE50A8}"/>
                </a:ext>
              </a:extLst>
            </p:cNvPr>
            <p:cNvSpPr/>
            <p:nvPr/>
          </p:nvSpPr>
          <p:spPr>
            <a:xfrm>
              <a:off x="3847117" y="4312513"/>
              <a:ext cx="114304" cy="78788"/>
            </a:xfrm>
            <a:custGeom>
              <a:avLst/>
              <a:gdLst/>
              <a:ahLst/>
              <a:cxnLst/>
              <a:rect l="l" t="t" r="r" b="b"/>
              <a:pathLst>
                <a:path w="114304" h="78788" extrusionOk="0">
                  <a:moveTo>
                    <a:pt x="114005" y="76996"/>
                  </a:moveTo>
                  <a:cubicBezTo>
                    <a:pt x="102640" y="64527"/>
                    <a:pt x="16915" y="3870"/>
                    <a:pt x="1589" y="38"/>
                  </a:cubicBezTo>
                  <a:cubicBezTo>
                    <a:pt x="160" y="-286"/>
                    <a:pt x="-620" y="1532"/>
                    <a:pt x="614" y="2376"/>
                  </a:cubicBezTo>
                  <a:cubicBezTo>
                    <a:pt x="25877" y="19262"/>
                    <a:pt x="93158" y="60306"/>
                    <a:pt x="112576" y="78490"/>
                  </a:cubicBezTo>
                  <a:cubicBezTo>
                    <a:pt x="113551" y="79399"/>
                    <a:pt x="114914" y="78035"/>
                    <a:pt x="114005" y="77061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" name="Google Shape;1364;p36">
            <a:extLst>
              <a:ext uri="{FF2B5EF4-FFF2-40B4-BE49-F238E27FC236}">
                <a16:creationId xmlns:a16="http://schemas.microsoft.com/office/drawing/2014/main" id="{AB2D5A2D-3AD4-3F57-5CAE-11DA12E7E86F}"/>
              </a:ext>
            </a:extLst>
          </p:cNvPr>
          <p:cNvGrpSpPr/>
          <p:nvPr/>
        </p:nvGrpSpPr>
        <p:grpSpPr>
          <a:xfrm rot="-2972490">
            <a:off x="8768674" y="2312106"/>
            <a:ext cx="338379" cy="278240"/>
            <a:chOff x="3631638" y="4290211"/>
            <a:chExt cx="351824" cy="276608"/>
          </a:xfrm>
        </p:grpSpPr>
        <p:sp>
          <p:nvSpPr>
            <p:cNvPr id="139" name="Google Shape;1365;p36">
              <a:extLst>
                <a:ext uri="{FF2B5EF4-FFF2-40B4-BE49-F238E27FC236}">
                  <a16:creationId xmlns:a16="http://schemas.microsoft.com/office/drawing/2014/main" id="{450204AC-8B94-28FE-9AD0-ADE86FE47B21}"/>
                </a:ext>
              </a:extLst>
            </p:cNvPr>
            <p:cNvSpPr/>
            <p:nvPr/>
          </p:nvSpPr>
          <p:spPr>
            <a:xfrm>
              <a:off x="3631638" y="4290211"/>
              <a:ext cx="351824" cy="276608"/>
            </a:xfrm>
            <a:custGeom>
              <a:avLst/>
              <a:gdLst/>
              <a:ahLst/>
              <a:cxnLst/>
              <a:rect l="l" t="t" r="r" b="b"/>
              <a:pathLst>
                <a:path w="351824" h="276608" extrusionOk="0">
                  <a:moveTo>
                    <a:pt x="216547" y="259643"/>
                  </a:moveTo>
                  <a:cubicBezTo>
                    <a:pt x="269151" y="201909"/>
                    <a:pt x="299155" y="153006"/>
                    <a:pt x="351824" y="95207"/>
                  </a:cubicBezTo>
                  <a:cubicBezTo>
                    <a:pt x="304610" y="63450"/>
                    <a:pt x="257397" y="31757"/>
                    <a:pt x="210248" y="0"/>
                  </a:cubicBezTo>
                  <a:cubicBezTo>
                    <a:pt x="177322" y="39486"/>
                    <a:pt x="118353" y="103390"/>
                    <a:pt x="85427" y="142810"/>
                  </a:cubicBezTo>
                  <a:cubicBezTo>
                    <a:pt x="73023" y="128523"/>
                    <a:pt x="59970" y="95142"/>
                    <a:pt x="42240" y="84556"/>
                  </a:cubicBezTo>
                  <a:cubicBezTo>
                    <a:pt x="26783" y="75399"/>
                    <a:pt x="1845" y="90791"/>
                    <a:pt x="157" y="107351"/>
                  </a:cubicBezTo>
                  <a:cubicBezTo>
                    <a:pt x="-3480" y="142420"/>
                    <a:pt x="57177" y="205805"/>
                    <a:pt x="78154" y="181906"/>
                  </a:cubicBezTo>
                  <a:cubicBezTo>
                    <a:pt x="134265" y="122158"/>
                    <a:pt x="200636" y="44746"/>
                    <a:pt x="200636" y="44746"/>
                  </a:cubicBezTo>
                  <a:cubicBezTo>
                    <a:pt x="234991" y="68255"/>
                    <a:pt x="269281" y="91830"/>
                    <a:pt x="303636" y="115404"/>
                  </a:cubicBezTo>
                  <a:cubicBezTo>
                    <a:pt x="275776" y="148720"/>
                    <a:pt x="232524" y="204311"/>
                    <a:pt x="204663" y="237627"/>
                  </a:cubicBezTo>
                  <a:cubicBezTo>
                    <a:pt x="184725" y="228860"/>
                    <a:pt x="168554" y="178918"/>
                    <a:pt x="138681" y="178854"/>
                  </a:cubicBezTo>
                  <a:cubicBezTo>
                    <a:pt x="60943" y="178659"/>
                    <a:pt x="153293" y="325430"/>
                    <a:pt x="216677" y="259643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366;p36">
              <a:extLst>
                <a:ext uri="{FF2B5EF4-FFF2-40B4-BE49-F238E27FC236}">
                  <a16:creationId xmlns:a16="http://schemas.microsoft.com/office/drawing/2014/main" id="{46275713-D918-C1B4-499A-5D903AEECD61}"/>
                </a:ext>
              </a:extLst>
            </p:cNvPr>
            <p:cNvSpPr/>
            <p:nvPr/>
          </p:nvSpPr>
          <p:spPr>
            <a:xfrm>
              <a:off x="3648458" y="4383321"/>
              <a:ext cx="35810" cy="16387"/>
            </a:xfrm>
            <a:custGeom>
              <a:avLst/>
              <a:gdLst/>
              <a:ahLst/>
              <a:cxnLst/>
              <a:rect l="l" t="t" r="r" b="b"/>
              <a:pathLst>
                <a:path w="35810" h="16387" extrusionOk="0">
                  <a:moveTo>
                    <a:pt x="35811" y="16384"/>
                  </a:moveTo>
                  <a:cubicBezTo>
                    <a:pt x="22822" y="-4722"/>
                    <a:pt x="3988" y="-3683"/>
                    <a:pt x="27" y="9565"/>
                  </a:cubicBezTo>
                  <a:cubicBezTo>
                    <a:pt x="-168" y="10215"/>
                    <a:pt x="741" y="11384"/>
                    <a:pt x="1261" y="10994"/>
                  </a:cubicBezTo>
                  <a:cubicBezTo>
                    <a:pt x="14834" y="1383"/>
                    <a:pt x="36070" y="16644"/>
                    <a:pt x="35746" y="16384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367;p36">
              <a:extLst>
                <a:ext uri="{FF2B5EF4-FFF2-40B4-BE49-F238E27FC236}">
                  <a16:creationId xmlns:a16="http://schemas.microsoft.com/office/drawing/2014/main" id="{49E170BB-ED3A-C6DB-2F40-3E412B4E6838}"/>
                </a:ext>
              </a:extLst>
            </p:cNvPr>
            <p:cNvSpPr/>
            <p:nvPr/>
          </p:nvSpPr>
          <p:spPr>
            <a:xfrm>
              <a:off x="3647771" y="4402490"/>
              <a:ext cx="3975" cy="4589"/>
            </a:xfrm>
            <a:custGeom>
              <a:avLst/>
              <a:gdLst/>
              <a:ahLst/>
              <a:cxnLst/>
              <a:rect l="l" t="t" r="r" b="b"/>
              <a:pathLst>
                <a:path w="3975" h="4589" extrusionOk="0">
                  <a:moveTo>
                    <a:pt x="2987" y="73"/>
                  </a:moveTo>
                  <a:cubicBezTo>
                    <a:pt x="1299" y="398"/>
                    <a:pt x="0" y="1632"/>
                    <a:pt x="0" y="3709"/>
                  </a:cubicBezTo>
                  <a:cubicBezTo>
                    <a:pt x="0" y="4294"/>
                    <a:pt x="649" y="4814"/>
                    <a:pt x="1039" y="4489"/>
                  </a:cubicBezTo>
                  <a:cubicBezTo>
                    <a:pt x="2078" y="3580"/>
                    <a:pt x="2143" y="2021"/>
                    <a:pt x="3637" y="1567"/>
                  </a:cubicBezTo>
                  <a:cubicBezTo>
                    <a:pt x="4351" y="1372"/>
                    <a:pt x="3831" y="-122"/>
                    <a:pt x="3052" y="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368;p36">
              <a:extLst>
                <a:ext uri="{FF2B5EF4-FFF2-40B4-BE49-F238E27FC236}">
                  <a16:creationId xmlns:a16="http://schemas.microsoft.com/office/drawing/2014/main" id="{05EAB7AD-ACB3-0133-E29C-2808050F1EE8}"/>
                </a:ext>
              </a:extLst>
            </p:cNvPr>
            <p:cNvSpPr/>
            <p:nvPr/>
          </p:nvSpPr>
          <p:spPr>
            <a:xfrm>
              <a:off x="3752768" y="4484531"/>
              <a:ext cx="42106" cy="15839"/>
            </a:xfrm>
            <a:custGeom>
              <a:avLst/>
              <a:gdLst/>
              <a:ahLst/>
              <a:cxnLst/>
              <a:rect l="l" t="t" r="r" b="b"/>
              <a:pathLst>
                <a:path w="42106" h="15839" extrusionOk="0">
                  <a:moveTo>
                    <a:pt x="41645" y="14602"/>
                  </a:moveTo>
                  <a:cubicBezTo>
                    <a:pt x="21382" y="-8193"/>
                    <a:pt x="2939" y="-400"/>
                    <a:pt x="16" y="11679"/>
                  </a:cubicBezTo>
                  <a:cubicBezTo>
                    <a:pt x="-179" y="12524"/>
                    <a:pt x="1445" y="13952"/>
                    <a:pt x="2029" y="13563"/>
                  </a:cubicBezTo>
                  <a:cubicBezTo>
                    <a:pt x="10277" y="8108"/>
                    <a:pt x="19174" y="-6635"/>
                    <a:pt x="40865" y="15316"/>
                  </a:cubicBezTo>
                  <a:cubicBezTo>
                    <a:pt x="41905" y="16355"/>
                    <a:pt x="42619" y="15706"/>
                    <a:pt x="41645" y="14602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369;p36">
              <a:extLst>
                <a:ext uri="{FF2B5EF4-FFF2-40B4-BE49-F238E27FC236}">
                  <a16:creationId xmlns:a16="http://schemas.microsoft.com/office/drawing/2014/main" id="{51D7BA6A-B896-3373-342E-30B3381BE25F}"/>
                </a:ext>
              </a:extLst>
            </p:cNvPr>
            <p:cNvSpPr/>
            <p:nvPr/>
          </p:nvSpPr>
          <p:spPr>
            <a:xfrm>
              <a:off x="3847117" y="4312513"/>
              <a:ext cx="114304" cy="78788"/>
            </a:xfrm>
            <a:custGeom>
              <a:avLst/>
              <a:gdLst/>
              <a:ahLst/>
              <a:cxnLst/>
              <a:rect l="l" t="t" r="r" b="b"/>
              <a:pathLst>
                <a:path w="114304" h="78788" extrusionOk="0">
                  <a:moveTo>
                    <a:pt x="114005" y="76996"/>
                  </a:moveTo>
                  <a:cubicBezTo>
                    <a:pt x="102640" y="64527"/>
                    <a:pt x="16915" y="3870"/>
                    <a:pt x="1589" y="38"/>
                  </a:cubicBezTo>
                  <a:cubicBezTo>
                    <a:pt x="160" y="-286"/>
                    <a:pt x="-620" y="1532"/>
                    <a:pt x="614" y="2376"/>
                  </a:cubicBezTo>
                  <a:cubicBezTo>
                    <a:pt x="25877" y="19262"/>
                    <a:pt x="93158" y="60306"/>
                    <a:pt x="112576" y="78490"/>
                  </a:cubicBezTo>
                  <a:cubicBezTo>
                    <a:pt x="113551" y="79399"/>
                    <a:pt x="114914" y="78035"/>
                    <a:pt x="114005" y="77061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B0079F47-5CD1-DECC-1840-DCC5E49138D4}"/>
              </a:ext>
            </a:extLst>
          </p:cNvPr>
          <p:cNvSpPr txBox="1"/>
          <p:nvPr/>
        </p:nvSpPr>
        <p:spPr>
          <a:xfrm>
            <a:off x="4654237" y="3973786"/>
            <a:ext cx="6403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/>
              </a:rPr>
              <a:t>ĐỌC THÀNH TIẾNG</a:t>
            </a:r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FDAF42-93D2-A779-8D42-8141BA66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22">
            <a:extLst>
              <a:ext uri="{FF2B5EF4-FFF2-40B4-BE49-F238E27FC236}">
                <a16:creationId xmlns:a16="http://schemas.microsoft.com/office/drawing/2014/main" id="{E3E66AB1-225E-1E30-3C98-FE1384BCDDAE}"/>
              </a:ext>
            </a:extLst>
          </p:cNvPr>
          <p:cNvSpPr/>
          <p:nvPr/>
        </p:nvSpPr>
        <p:spPr>
          <a:xfrm>
            <a:off x="5302827" y="1809751"/>
            <a:ext cx="5198918" cy="2424793"/>
          </a:xfrm>
          <a:prstGeom prst="wedgeRoundRectCallout">
            <a:avLst>
              <a:gd name="adj1" fmla="val -56648"/>
              <a:gd name="adj2" fmla="val 5159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Đọc diễn cảm, giọng đọc phù hợp với nội dung bài, lúc vui tươi, lúc hồi hộp để truyền tải cảm xúc của câu chuyện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Speech Bubble: Rectangle with Corners Rounded 23">
            <a:extLst>
              <a:ext uri="{FF2B5EF4-FFF2-40B4-BE49-F238E27FC236}">
                <a16:creationId xmlns:a16="http://schemas.microsoft.com/office/drawing/2014/main" id="{6A8E00C2-A9F2-D001-8CD8-A8F7898B7E12}"/>
              </a:ext>
            </a:extLst>
          </p:cNvPr>
          <p:cNvSpPr/>
          <p:nvPr/>
        </p:nvSpPr>
        <p:spPr>
          <a:xfrm>
            <a:off x="5302827" y="4659086"/>
            <a:ext cx="5198918" cy="1341665"/>
          </a:xfrm>
          <a:prstGeom prst="wedgeRoundRectCallout">
            <a:avLst>
              <a:gd name="adj1" fmla="val -56462"/>
              <a:gd name="adj2" fmla="val -41992"/>
              <a:gd name="adj3" fmla="val 16667"/>
            </a:avLst>
          </a:prstGeom>
          <a:solidFill>
            <a:srgbClr val="FFF5D5"/>
          </a:solidFill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N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hấn giọng ở những từ ngữ quan trọng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8E298D-586B-0101-5398-44D151EA9192}"/>
              </a:ext>
            </a:extLst>
          </p:cNvPr>
          <p:cNvGrpSpPr/>
          <p:nvPr/>
        </p:nvGrpSpPr>
        <p:grpSpPr>
          <a:xfrm>
            <a:off x="1629518" y="1582932"/>
            <a:ext cx="3009900" cy="2169919"/>
            <a:chOff x="-243112" y="619544"/>
            <a:chExt cx="6019800" cy="4339838"/>
          </a:xfrm>
        </p:grpSpPr>
        <p:sp>
          <p:nvSpPr>
            <p:cNvPr id="5" name="Line Callout 1 (Border and Accent Bar) 3">
              <a:extLst>
                <a:ext uri="{FF2B5EF4-FFF2-40B4-BE49-F238E27FC236}">
                  <a16:creationId xmlns:a16="http://schemas.microsoft.com/office/drawing/2014/main" id="{F5D841F5-81AD-0B89-3FA7-D75799D19AA9}"/>
                </a:ext>
              </a:extLst>
            </p:cNvPr>
            <p:cNvSpPr/>
            <p:nvPr/>
          </p:nvSpPr>
          <p:spPr>
            <a:xfrm>
              <a:off x="-243112" y="1346753"/>
              <a:ext cx="6019800" cy="36126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92">
                <a:lnSpc>
                  <a:spcPct val="150000"/>
                </a:lnSpc>
                <a:buClrTx/>
                <a:defRPr/>
              </a:pPr>
              <a:r>
                <a:rPr lang="en-US" sz="2700" b="1" kern="12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GIỌNG ĐỌC TRONG BÀI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B3ABC73-99D9-074C-5E90-DE1D63648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294876" y="619544"/>
              <a:ext cx="943823" cy="970285"/>
            </a:xfrm>
            <a:prstGeom prst="rect">
              <a:avLst/>
            </a:prstGeom>
          </p:spPr>
        </p:pic>
      </p:grpSp>
      <p:pic>
        <p:nvPicPr>
          <p:cNvPr id="7" name="Picture 6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1B959370-EEA6-F502-42F1-E4AB2D52D3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" r="11864"/>
          <a:stretch/>
        </p:blipFill>
        <p:spPr>
          <a:xfrm>
            <a:off x="1835727" y="3867172"/>
            <a:ext cx="2247900" cy="272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4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9ABFAE-EACC-C82C-B573-172875BFC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0D6FAB0-DBC3-492D-726B-DBD56A1682AB}"/>
              </a:ext>
            </a:extLst>
          </p:cNvPr>
          <p:cNvGrpSpPr/>
          <p:nvPr/>
        </p:nvGrpSpPr>
        <p:grpSpPr>
          <a:xfrm>
            <a:off x="2920610" y="2058315"/>
            <a:ext cx="6588316" cy="605100"/>
            <a:chOff x="778393" y="379093"/>
            <a:chExt cx="7593981" cy="605100"/>
          </a:xfrm>
        </p:grpSpPr>
        <p:sp>
          <p:nvSpPr>
            <p:cNvPr id="3" name="Google Shape;1250;p59">
              <a:extLst>
                <a:ext uri="{FF2B5EF4-FFF2-40B4-BE49-F238E27FC236}">
                  <a16:creationId xmlns:a16="http://schemas.microsoft.com/office/drawing/2014/main" id="{7E2C6E13-26C9-6158-0762-F0BF3DBFE5A0}"/>
                </a:ext>
              </a:extLst>
            </p:cNvPr>
            <p:cNvSpPr/>
            <p:nvPr/>
          </p:nvSpPr>
          <p:spPr>
            <a:xfrm>
              <a:off x="778393" y="379093"/>
              <a:ext cx="7593981" cy="605100"/>
            </a:xfrm>
            <a:prstGeom prst="roundRect">
              <a:avLst>
                <a:gd name="adj" fmla="val 16667"/>
              </a:avLst>
            </a:prstGeom>
            <a:solidFill>
              <a:srgbClr val="EC7070">
                <a:lumMod val="20000"/>
                <a:lumOff val="8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Tx/>
                <a:buFontTx/>
                <a:buNone/>
                <a:defRPr/>
              </a:pPr>
              <a:endParaRPr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7853D55-D56B-F439-11C3-0CADCD1F8D33}"/>
                </a:ext>
              </a:extLst>
            </p:cNvPr>
            <p:cNvSpPr txBox="1"/>
            <p:nvPr/>
          </p:nvSpPr>
          <p:spPr>
            <a:xfrm>
              <a:off x="1394680" y="461454"/>
              <a:ext cx="631635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Tx/>
                <a:buFontTx/>
                <a:buNone/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LUYỆN ĐỌC MỘT SỐ TỪ KHÓ</a:t>
              </a:r>
            </a:p>
          </p:txBody>
        </p:sp>
      </p:grpSp>
      <p:sp>
        <p:nvSpPr>
          <p:cNvPr id="5" name="Cloud 4">
            <a:extLst>
              <a:ext uri="{FF2B5EF4-FFF2-40B4-BE49-F238E27FC236}">
                <a16:creationId xmlns:a16="http://schemas.microsoft.com/office/drawing/2014/main" id="{E8530AFE-63C3-69F3-A1BA-5457CA06DABE}"/>
              </a:ext>
            </a:extLst>
          </p:cNvPr>
          <p:cNvSpPr/>
          <p:nvPr/>
        </p:nvSpPr>
        <p:spPr>
          <a:xfrm>
            <a:off x="2643855" y="3159469"/>
            <a:ext cx="3133727" cy="1969544"/>
          </a:xfrm>
          <a:prstGeom prst="cloud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 defTabSz="457192">
              <a:buClrTx/>
            </a:pPr>
            <a:r>
              <a:rPr lang="vi-VN" sz="2400" i="1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Vích-to-ri-a</a:t>
            </a:r>
            <a:endParaRPr lang="en-US" sz="2400" i="1" kern="1200" dirty="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E716326-4749-A65F-2043-F1D8DD71BE83}"/>
              </a:ext>
            </a:extLst>
          </p:cNvPr>
          <p:cNvSpPr/>
          <p:nvPr/>
        </p:nvSpPr>
        <p:spPr>
          <a:xfrm>
            <a:off x="6344719" y="3999683"/>
            <a:ext cx="3133727" cy="1969544"/>
          </a:xfrm>
          <a:prstGeom prst="cloud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 defTabSz="457192">
              <a:buClrTx/>
            </a:pPr>
            <a:r>
              <a:rPr lang="vi-VN" sz="2400" i="1" kern="1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Phơ-gu-xơn</a:t>
            </a:r>
            <a:endParaRPr lang="en-US" sz="2400" i="1" kern="1200" dirty="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Google Shape;2974;p53">
            <a:extLst>
              <a:ext uri="{FF2B5EF4-FFF2-40B4-BE49-F238E27FC236}">
                <a16:creationId xmlns:a16="http://schemas.microsoft.com/office/drawing/2014/main" id="{4A5C46CB-78AE-C0CD-1D6B-028BDA620CAC}"/>
              </a:ext>
            </a:extLst>
          </p:cNvPr>
          <p:cNvGrpSpPr/>
          <p:nvPr/>
        </p:nvGrpSpPr>
        <p:grpSpPr>
          <a:xfrm>
            <a:off x="8846606" y="1874469"/>
            <a:ext cx="1531425" cy="1041420"/>
            <a:chOff x="4627048" y="3567070"/>
            <a:chExt cx="1531425" cy="1041420"/>
          </a:xfrm>
        </p:grpSpPr>
        <p:grpSp>
          <p:nvGrpSpPr>
            <p:cNvPr id="8" name="Google Shape;2975;p53">
              <a:extLst>
                <a:ext uri="{FF2B5EF4-FFF2-40B4-BE49-F238E27FC236}">
                  <a16:creationId xmlns:a16="http://schemas.microsoft.com/office/drawing/2014/main" id="{B66B8035-1152-D4D2-236D-1189ADAF3BA1}"/>
                </a:ext>
              </a:extLst>
            </p:cNvPr>
            <p:cNvGrpSpPr/>
            <p:nvPr/>
          </p:nvGrpSpPr>
          <p:grpSpPr>
            <a:xfrm>
              <a:off x="4627048" y="3567070"/>
              <a:ext cx="1531425" cy="871147"/>
              <a:chOff x="3079648" y="1300357"/>
              <a:chExt cx="1531425" cy="871147"/>
            </a:xfrm>
          </p:grpSpPr>
          <p:sp>
            <p:nvSpPr>
              <p:cNvPr id="21" name="Google Shape;2976;p53">
                <a:extLst>
                  <a:ext uri="{FF2B5EF4-FFF2-40B4-BE49-F238E27FC236}">
                    <a16:creationId xmlns:a16="http://schemas.microsoft.com/office/drawing/2014/main" id="{EA0F5237-44AC-6A98-2D97-ACFE7FC6C3FE}"/>
                  </a:ext>
                </a:extLst>
              </p:cNvPr>
              <p:cNvSpPr/>
              <p:nvPr/>
            </p:nvSpPr>
            <p:spPr>
              <a:xfrm>
                <a:off x="3079648" y="1300422"/>
                <a:ext cx="747431" cy="458368"/>
              </a:xfrm>
              <a:custGeom>
                <a:avLst/>
                <a:gdLst/>
                <a:ahLst/>
                <a:cxnLst/>
                <a:rect l="l" t="t" r="r" b="b"/>
                <a:pathLst>
                  <a:path w="747431" h="458368" extrusionOk="0">
                    <a:moveTo>
                      <a:pt x="747431" y="0"/>
                    </a:moveTo>
                    <a:cubicBezTo>
                      <a:pt x="735222" y="9547"/>
                      <a:pt x="723012" y="19093"/>
                      <a:pt x="710738" y="28705"/>
                    </a:cubicBezTo>
                    <a:cubicBezTo>
                      <a:pt x="517922" y="180023"/>
                      <a:pt x="316273" y="338159"/>
                      <a:pt x="0" y="458369"/>
                    </a:cubicBezTo>
                    <a:lnTo>
                      <a:pt x="0" y="444016"/>
                    </a:lnTo>
                    <a:cubicBezTo>
                      <a:pt x="311857" y="324651"/>
                      <a:pt x="511492" y="168008"/>
                      <a:pt x="702426" y="18184"/>
                    </a:cubicBezTo>
                    <a:lnTo>
                      <a:pt x="725610" y="0"/>
                    </a:lnTo>
                    <a:lnTo>
                      <a:pt x="74736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977;p53">
                <a:extLst>
                  <a:ext uri="{FF2B5EF4-FFF2-40B4-BE49-F238E27FC236}">
                    <a16:creationId xmlns:a16="http://schemas.microsoft.com/office/drawing/2014/main" id="{2B5FF640-803A-FC91-7D40-4D1405C27C15}"/>
                  </a:ext>
                </a:extLst>
              </p:cNvPr>
              <p:cNvSpPr/>
              <p:nvPr/>
            </p:nvSpPr>
            <p:spPr>
              <a:xfrm>
                <a:off x="3079648" y="1300422"/>
                <a:ext cx="909074" cy="563252"/>
              </a:xfrm>
              <a:custGeom>
                <a:avLst/>
                <a:gdLst/>
                <a:ahLst/>
                <a:cxnLst/>
                <a:rect l="l" t="t" r="r" b="b"/>
                <a:pathLst>
                  <a:path w="909074" h="563252" extrusionOk="0">
                    <a:moveTo>
                      <a:pt x="909075" y="0"/>
                    </a:moveTo>
                    <a:cubicBezTo>
                      <a:pt x="858094" y="37732"/>
                      <a:pt x="808413" y="76698"/>
                      <a:pt x="758082" y="116183"/>
                    </a:cubicBezTo>
                    <a:cubicBezTo>
                      <a:pt x="555784" y="274905"/>
                      <a:pt x="343874" y="441159"/>
                      <a:pt x="0" y="563252"/>
                    </a:cubicBezTo>
                    <a:lnTo>
                      <a:pt x="0" y="548965"/>
                    </a:lnTo>
                    <a:cubicBezTo>
                      <a:pt x="339328" y="427651"/>
                      <a:pt x="549354" y="262890"/>
                      <a:pt x="749769" y="105598"/>
                    </a:cubicBezTo>
                    <a:cubicBezTo>
                      <a:pt x="795359" y="69814"/>
                      <a:pt x="840495" y="34420"/>
                      <a:pt x="886539" y="0"/>
                    </a:cubicBezTo>
                    <a:lnTo>
                      <a:pt x="9090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978;p53">
                <a:extLst>
                  <a:ext uri="{FF2B5EF4-FFF2-40B4-BE49-F238E27FC236}">
                    <a16:creationId xmlns:a16="http://schemas.microsoft.com/office/drawing/2014/main" id="{01D7F514-F7D7-1DCC-2B97-39EB9BFFC80C}"/>
                  </a:ext>
                </a:extLst>
              </p:cNvPr>
              <p:cNvSpPr/>
              <p:nvPr/>
            </p:nvSpPr>
            <p:spPr>
              <a:xfrm>
                <a:off x="3079648" y="1300357"/>
                <a:ext cx="1081888" cy="666966"/>
              </a:xfrm>
              <a:custGeom>
                <a:avLst/>
                <a:gdLst/>
                <a:ahLst/>
                <a:cxnLst/>
                <a:rect l="l" t="t" r="r" b="b"/>
                <a:pathLst>
                  <a:path w="1081888" h="666966" extrusionOk="0">
                    <a:moveTo>
                      <a:pt x="1081888" y="65"/>
                    </a:moveTo>
                    <a:cubicBezTo>
                      <a:pt x="984344" y="63320"/>
                      <a:pt x="895826" y="132744"/>
                      <a:pt x="805425" y="203662"/>
                    </a:cubicBezTo>
                    <a:cubicBezTo>
                      <a:pt x="594035" y="369527"/>
                      <a:pt x="372060" y="543704"/>
                      <a:pt x="0" y="666966"/>
                    </a:cubicBezTo>
                    <a:lnTo>
                      <a:pt x="0" y="652809"/>
                    </a:lnTo>
                    <a:cubicBezTo>
                      <a:pt x="367448" y="530196"/>
                      <a:pt x="587541" y="357577"/>
                      <a:pt x="797113" y="193076"/>
                    </a:cubicBezTo>
                    <a:cubicBezTo>
                      <a:pt x="882513" y="126055"/>
                      <a:pt x="966160" y="60397"/>
                      <a:pt x="1057340" y="0"/>
                    </a:cubicBezTo>
                    <a:lnTo>
                      <a:pt x="108188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979;p53">
                <a:extLst>
                  <a:ext uri="{FF2B5EF4-FFF2-40B4-BE49-F238E27FC236}">
                    <a16:creationId xmlns:a16="http://schemas.microsoft.com/office/drawing/2014/main" id="{54AC9D76-AA23-771E-DCA9-971546996FB9}"/>
                  </a:ext>
                </a:extLst>
              </p:cNvPr>
              <p:cNvSpPr/>
              <p:nvPr/>
            </p:nvSpPr>
            <p:spPr>
              <a:xfrm>
                <a:off x="3079648" y="1300422"/>
                <a:ext cx="1279575" cy="769511"/>
              </a:xfrm>
              <a:custGeom>
                <a:avLst/>
                <a:gdLst/>
                <a:ahLst/>
                <a:cxnLst/>
                <a:rect l="l" t="t" r="r" b="b"/>
                <a:pathLst>
                  <a:path w="1279575" h="769511" extrusionOk="0">
                    <a:moveTo>
                      <a:pt x="1279511" y="0"/>
                    </a:moveTo>
                    <a:cubicBezTo>
                      <a:pt x="1117412" y="83387"/>
                      <a:pt x="987266" y="185543"/>
                      <a:pt x="852769" y="291075"/>
                    </a:cubicBezTo>
                    <a:cubicBezTo>
                      <a:pt x="632547" y="463889"/>
                      <a:pt x="400894" y="645665"/>
                      <a:pt x="0" y="769512"/>
                    </a:cubicBezTo>
                    <a:lnTo>
                      <a:pt x="0" y="755484"/>
                    </a:lnTo>
                    <a:cubicBezTo>
                      <a:pt x="396218" y="632222"/>
                      <a:pt x="626052" y="451939"/>
                      <a:pt x="844521" y="280490"/>
                    </a:cubicBezTo>
                    <a:cubicBezTo>
                      <a:pt x="973239" y="179438"/>
                      <a:pt x="1098124" y="81504"/>
                      <a:pt x="1250546" y="0"/>
                    </a:cubicBezTo>
                    <a:lnTo>
                      <a:pt x="12795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980;p53">
                <a:extLst>
                  <a:ext uri="{FF2B5EF4-FFF2-40B4-BE49-F238E27FC236}">
                    <a16:creationId xmlns:a16="http://schemas.microsoft.com/office/drawing/2014/main" id="{35D7D3FE-B96E-C938-49E7-B17D13806198}"/>
                  </a:ext>
                </a:extLst>
              </p:cNvPr>
              <p:cNvSpPr/>
              <p:nvPr/>
            </p:nvSpPr>
            <p:spPr>
              <a:xfrm>
                <a:off x="3079713" y="1300357"/>
                <a:ext cx="1531360" cy="871147"/>
              </a:xfrm>
              <a:custGeom>
                <a:avLst/>
                <a:gdLst/>
                <a:ahLst/>
                <a:cxnLst/>
                <a:rect l="l" t="t" r="r" b="b"/>
                <a:pathLst>
                  <a:path w="1531360" h="871147" extrusionOk="0">
                    <a:moveTo>
                      <a:pt x="1531360" y="65"/>
                    </a:moveTo>
                    <a:cubicBezTo>
                      <a:pt x="1264834" y="92349"/>
                      <a:pt x="1086564" y="232237"/>
                      <a:pt x="900113" y="378554"/>
                    </a:cubicBezTo>
                    <a:cubicBezTo>
                      <a:pt x="671383" y="558057"/>
                      <a:pt x="430249" y="747236"/>
                      <a:pt x="0" y="871148"/>
                    </a:cubicBezTo>
                    <a:lnTo>
                      <a:pt x="0" y="857185"/>
                    </a:lnTo>
                    <a:cubicBezTo>
                      <a:pt x="425573" y="733858"/>
                      <a:pt x="664823" y="546107"/>
                      <a:pt x="891865" y="367968"/>
                    </a:cubicBezTo>
                    <a:cubicBezTo>
                      <a:pt x="1071043" y="227366"/>
                      <a:pt x="1242623" y="92739"/>
                      <a:pt x="1491550" y="0"/>
                    </a:cubicBezTo>
                    <a:lnTo>
                      <a:pt x="15313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2981;p53">
              <a:extLst>
                <a:ext uri="{FF2B5EF4-FFF2-40B4-BE49-F238E27FC236}">
                  <a16:creationId xmlns:a16="http://schemas.microsoft.com/office/drawing/2014/main" id="{9BBBF23F-1AF3-2BC8-B043-A52BAFECFDFC}"/>
                </a:ext>
              </a:extLst>
            </p:cNvPr>
            <p:cNvGrpSpPr/>
            <p:nvPr/>
          </p:nvGrpSpPr>
          <p:grpSpPr>
            <a:xfrm>
              <a:off x="5076561" y="3833142"/>
              <a:ext cx="265640" cy="279161"/>
              <a:chOff x="3529161" y="1566429"/>
              <a:chExt cx="265640" cy="279161"/>
            </a:xfrm>
          </p:grpSpPr>
          <p:sp>
            <p:nvSpPr>
              <p:cNvPr id="16" name="Google Shape;2982;p53">
                <a:extLst>
                  <a:ext uri="{FF2B5EF4-FFF2-40B4-BE49-F238E27FC236}">
                    <a16:creationId xmlns:a16="http://schemas.microsoft.com/office/drawing/2014/main" id="{4A39C6B9-A632-D392-6071-020995E0EA9A}"/>
                  </a:ext>
                </a:extLst>
              </p:cNvPr>
              <p:cNvSpPr/>
              <p:nvPr/>
            </p:nvSpPr>
            <p:spPr>
              <a:xfrm>
                <a:off x="3529161" y="1566429"/>
                <a:ext cx="265640" cy="279161"/>
              </a:xfrm>
              <a:custGeom>
                <a:avLst/>
                <a:gdLst/>
                <a:ahLst/>
                <a:cxnLst/>
                <a:rect l="l" t="t" r="r" b="b"/>
                <a:pathLst>
                  <a:path w="265640" h="279161" extrusionOk="0">
                    <a:moveTo>
                      <a:pt x="265641" y="211780"/>
                    </a:moveTo>
                    <a:cubicBezTo>
                      <a:pt x="261614" y="133783"/>
                      <a:pt x="247976" y="77997"/>
                      <a:pt x="243950" y="0"/>
                    </a:cubicBezTo>
                    <a:cubicBezTo>
                      <a:pt x="188229" y="11235"/>
                      <a:pt x="132443" y="22405"/>
                      <a:pt x="76656" y="33641"/>
                    </a:cubicBezTo>
                    <a:cubicBezTo>
                      <a:pt x="81527" y="84816"/>
                      <a:pt x="85423" y="171645"/>
                      <a:pt x="90294" y="222820"/>
                    </a:cubicBezTo>
                    <a:cubicBezTo>
                      <a:pt x="71461" y="221586"/>
                      <a:pt x="38535" y="207364"/>
                      <a:pt x="18532" y="212559"/>
                    </a:cubicBezTo>
                    <a:cubicBezTo>
                      <a:pt x="1127" y="217040"/>
                      <a:pt x="-5497" y="245615"/>
                      <a:pt x="5089" y="258539"/>
                    </a:cubicBezTo>
                    <a:cubicBezTo>
                      <a:pt x="27429" y="285750"/>
                      <a:pt x="115167" y="287309"/>
                      <a:pt x="112960" y="255551"/>
                    </a:cubicBezTo>
                    <a:cubicBezTo>
                      <a:pt x="110037" y="173658"/>
                      <a:pt x="101659" y="71957"/>
                      <a:pt x="101659" y="71957"/>
                    </a:cubicBezTo>
                    <a:cubicBezTo>
                      <a:pt x="142509" y="64099"/>
                      <a:pt x="183423" y="56306"/>
                      <a:pt x="224272" y="48448"/>
                    </a:cubicBezTo>
                    <a:cubicBezTo>
                      <a:pt x="228363" y="91635"/>
                      <a:pt x="237391" y="161514"/>
                      <a:pt x="241482" y="204766"/>
                    </a:cubicBezTo>
                    <a:cubicBezTo>
                      <a:pt x="221220" y="212754"/>
                      <a:pt x="174396" y="189115"/>
                      <a:pt x="153289" y="210286"/>
                    </a:cubicBezTo>
                    <a:cubicBezTo>
                      <a:pt x="98477" y="265423"/>
                      <a:pt x="267719" y="303025"/>
                      <a:pt x="265576" y="2117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2983;p53">
                <a:extLst>
                  <a:ext uri="{FF2B5EF4-FFF2-40B4-BE49-F238E27FC236}">
                    <a16:creationId xmlns:a16="http://schemas.microsoft.com/office/drawing/2014/main" id="{DDEC79C7-AFC8-C169-2013-28A5FD26343E}"/>
                  </a:ext>
                </a:extLst>
              </p:cNvPr>
              <p:cNvSpPr/>
              <p:nvPr/>
            </p:nvSpPr>
            <p:spPr>
              <a:xfrm>
                <a:off x="3540970" y="1787795"/>
                <a:ext cx="31795" cy="22382"/>
              </a:xfrm>
              <a:custGeom>
                <a:avLst/>
                <a:gdLst/>
                <a:ahLst/>
                <a:cxnLst/>
                <a:rect l="l" t="t" r="r" b="b"/>
                <a:pathLst>
                  <a:path w="31795" h="22382" extrusionOk="0">
                    <a:moveTo>
                      <a:pt x="31792" y="1260"/>
                    </a:moveTo>
                    <a:cubicBezTo>
                      <a:pt x="7633" y="-4326"/>
                      <a:pt x="-4901" y="9767"/>
                      <a:pt x="1788" y="21846"/>
                    </a:cubicBezTo>
                    <a:cubicBezTo>
                      <a:pt x="2113" y="22431"/>
                      <a:pt x="3606" y="22626"/>
                      <a:pt x="3671" y="21977"/>
                    </a:cubicBezTo>
                    <a:cubicBezTo>
                      <a:pt x="6399" y="5546"/>
                      <a:pt x="32182" y="1260"/>
                      <a:pt x="31792" y="12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2984;p53">
                <a:extLst>
                  <a:ext uri="{FF2B5EF4-FFF2-40B4-BE49-F238E27FC236}">
                    <a16:creationId xmlns:a16="http://schemas.microsoft.com/office/drawing/2014/main" id="{B12939C8-4472-2FC3-D593-731D186049CB}"/>
                  </a:ext>
                </a:extLst>
              </p:cNvPr>
              <p:cNvSpPr/>
              <p:nvPr/>
            </p:nvSpPr>
            <p:spPr>
              <a:xfrm>
                <a:off x="3550438" y="1814633"/>
                <a:ext cx="2519" cy="5135"/>
              </a:xfrm>
              <a:custGeom>
                <a:avLst/>
                <a:gdLst/>
                <a:ahLst/>
                <a:cxnLst/>
                <a:rect l="l" t="t" r="r" b="b"/>
                <a:pathLst>
                  <a:path w="2519" h="5135" extrusionOk="0">
                    <a:moveTo>
                      <a:pt x="698" y="204"/>
                    </a:moveTo>
                    <a:cubicBezTo>
                      <a:pt x="-276" y="1568"/>
                      <a:pt x="-341" y="3386"/>
                      <a:pt x="1217" y="4880"/>
                    </a:cubicBezTo>
                    <a:cubicBezTo>
                      <a:pt x="1672" y="5270"/>
                      <a:pt x="2451" y="5205"/>
                      <a:pt x="2516" y="4750"/>
                    </a:cubicBezTo>
                    <a:cubicBezTo>
                      <a:pt x="2581" y="3386"/>
                      <a:pt x="1542" y="2217"/>
                      <a:pt x="2256" y="918"/>
                    </a:cubicBezTo>
                    <a:cubicBezTo>
                      <a:pt x="2646" y="269"/>
                      <a:pt x="1153" y="-380"/>
                      <a:pt x="698" y="2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2985;p53">
                <a:extLst>
                  <a:ext uri="{FF2B5EF4-FFF2-40B4-BE49-F238E27FC236}">
                    <a16:creationId xmlns:a16="http://schemas.microsoft.com/office/drawing/2014/main" id="{7FA29EF7-291E-DA9E-9635-D5C3AA23D755}"/>
                  </a:ext>
                </a:extLst>
              </p:cNvPr>
              <p:cNvSpPr/>
              <p:nvPr/>
            </p:nvSpPr>
            <p:spPr>
              <a:xfrm>
                <a:off x="3687333" y="1780642"/>
                <a:ext cx="34619" cy="28110"/>
              </a:xfrm>
              <a:custGeom>
                <a:avLst/>
                <a:gdLst/>
                <a:ahLst/>
                <a:cxnLst/>
                <a:rect l="l" t="t" r="r" b="b"/>
                <a:pathLst>
                  <a:path w="34619" h="28110" extrusionOk="0">
                    <a:moveTo>
                      <a:pt x="33565" y="99"/>
                    </a:moveTo>
                    <a:cubicBezTo>
                      <a:pt x="3106" y="-1524"/>
                      <a:pt x="-4362" y="17115"/>
                      <a:pt x="2197" y="27635"/>
                    </a:cubicBezTo>
                    <a:cubicBezTo>
                      <a:pt x="2652" y="28350"/>
                      <a:pt x="4794" y="28220"/>
                      <a:pt x="4924" y="27506"/>
                    </a:cubicBezTo>
                    <a:cubicBezTo>
                      <a:pt x="6808" y="17829"/>
                      <a:pt x="2652" y="1138"/>
                      <a:pt x="33500" y="1138"/>
                    </a:cubicBezTo>
                    <a:cubicBezTo>
                      <a:pt x="34993" y="1138"/>
                      <a:pt x="34993" y="164"/>
                      <a:pt x="33500" y="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986;p53">
                <a:extLst>
                  <a:ext uri="{FF2B5EF4-FFF2-40B4-BE49-F238E27FC236}">
                    <a16:creationId xmlns:a16="http://schemas.microsoft.com/office/drawing/2014/main" id="{F453531C-239E-0321-2E9C-70E77194BCB3}"/>
                  </a:ext>
                </a:extLst>
              </p:cNvPr>
              <p:cNvSpPr/>
              <p:nvPr/>
            </p:nvSpPr>
            <p:spPr>
              <a:xfrm>
                <a:off x="3625920" y="1585112"/>
                <a:ext cx="135436" cy="28165"/>
              </a:xfrm>
              <a:custGeom>
                <a:avLst/>
                <a:gdLst/>
                <a:ahLst/>
                <a:cxnLst/>
                <a:rect l="l" t="t" r="r" b="b"/>
                <a:pathLst>
                  <a:path w="135436" h="28165" extrusionOk="0">
                    <a:moveTo>
                      <a:pt x="134397" y="20"/>
                    </a:moveTo>
                    <a:cubicBezTo>
                      <a:pt x="117512" y="-694"/>
                      <a:pt x="14058" y="17555"/>
                      <a:pt x="614" y="25803"/>
                    </a:cubicBezTo>
                    <a:cubicBezTo>
                      <a:pt x="-620" y="26582"/>
                      <a:pt x="160" y="28401"/>
                      <a:pt x="1589" y="28141"/>
                    </a:cubicBezTo>
                    <a:cubicBezTo>
                      <a:pt x="31332" y="22036"/>
                      <a:pt x="107901" y="3203"/>
                      <a:pt x="134462" y="2099"/>
                    </a:cubicBezTo>
                    <a:cubicBezTo>
                      <a:pt x="135761" y="2099"/>
                      <a:pt x="135761" y="85"/>
                      <a:pt x="134462" y="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" name="Google Shape;2987;p53">
              <a:extLst>
                <a:ext uri="{FF2B5EF4-FFF2-40B4-BE49-F238E27FC236}">
                  <a16:creationId xmlns:a16="http://schemas.microsoft.com/office/drawing/2014/main" id="{F3D35109-894D-310A-E2EE-FD64FC00BD30}"/>
                </a:ext>
              </a:extLst>
            </p:cNvPr>
            <p:cNvSpPr/>
            <p:nvPr/>
          </p:nvSpPr>
          <p:spPr>
            <a:xfrm>
              <a:off x="4707109" y="3808107"/>
              <a:ext cx="271500" cy="800383"/>
            </a:xfrm>
            <a:custGeom>
              <a:avLst/>
              <a:gdLst/>
              <a:ahLst/>
              <a:cxnLst/>
              <a:rect l="l" t="t" r="r" b="b"/>
              <a:pathLst>
                <a:path w="271500" h="800383" extrusionOk="0">
                  <a:moveTo>
                    <a:pt x="188804" y="532177"/>
                  </a:moveTo>
                  <a:cubicBezTo>
                    <a:pt x="189323" y="519967"/>
                    <a:pt x="185816" y="503667"/>
                    <a:pt x="175685" y="498601"/>
                  </a:cubicBezTo>
                  <a:lnTo>
                    <a:pt x="161982" y="443075"/>
                  </a:lnTo>
                  <a:cubicBezTo>
                    <a:pt x="232121" y="445672"/>
                    <a:pt x="254266" y="570688"/>
                    <a:pt x="198480" y="608160"/>
                  </a:cubicBezTo>
                  <a:lnTo>
                    <a:pt x="184388" y="551010"/>
                  </a:lnTo>
                  <a:cubicBezTo>
                    <a:pt x="186920" y="545815"/>
                    <a:pt x="188284" y="544321"/>
                    <a:pt x="188804" y="532177"/>
                  </a:cubicBezTo>
                  <a:lnTo>
                    <a:pt x="188804" y="532177"/>
                  </a:lnTo>
                  <a:close/>
                  <a:moveTo>
                    <a:pt x="155942" y="496003"/>
                  </a:moveTo>
                  <a:cubicBezTo>
                    <a:pt x="149188" y="496263"/>
                    <a:pt x="142694" y="498471"/>
                    <a:pt x="137563" y="502692"/>
                  </a:cubicBezTo>
                  <a:cubicBezTo>
                    <a:pt x="120094" y="517240"/>
                    <a:pt x="132758" y="546464"/>
                    <a:pt x="132758" y="546464"/>
                  </a:cubicBezTo>
                  <a:cubicBezTo>
                    <a:pt x="136914" y="556465"/>
                    <a:pt x="117756" y="552114"/>
                    <a:pt x="109313" y="521396"/>
                  </a:cubicBezTo>
                  <a:cubicBezTo>
                    <a:pt x="104702" y="504576"/>
                    <a:pt x="105481" y="486781"/>
                    <a:pt x="112106" y="472039"/>
                  </a:cubicBezTo>
                  <a:cubicBezTo>
                    <a:pt x="118535" y="457752"/>
                    <a:pt x="129965" y="448725"/>
                    <a:pt x="143408" y="445348"/>
                  </a:cubicBezTo>
                  <a:lnTo>
                    <a:pt x="155942" y="496003"/>
                  </a:lnTo>
                  <a:lnTo>
                    <a:pt x="155942" y="496003"/>
                  </a:lnTo>
                  <a:close/>
                  <a:moveTo>
                    <a:pt x="185362" y="615109"/>
                  </a:moveTo>
                  <a:lnTo>
                    <a:pt x="172892" y="564454"/>
                  </a:lnTo>
                  <a:cubicBezTo>
                    <a:pt x="156332" y="575689"/>
                    <a:pt x="130615" y="572377"/>
                    <a:pt x="113989" y="559778"/>
                  </a:cubicBezTo>
                  <a:cubicBezTo>
                    <a:pt x="88272" y="540165"/>
                    <a:pt x="72490" y="505485"/>
                    <a:pt x="85609" y="458726"/>
                  </a:cubicBezTo>
                  <a:cubicBezTo>
                    <a:pt x="94636" y="430281"/>
                    <a:pt x="111976" y="410798"/>
                    <a:pt x="132628" y="401381"/>
                  </a:cubicBezTo>
                  <a:lnTo>
                    <a:pt x="113535" y="324099"/>
                  </a:lnTo>
                  <a:cubicBezTo>
                    <a:pt x="55930" y="377742"/>
                    <a:pt x="27095" y="488015"/>
                    <a:pt x="55670" y="543217"/>
                  </a:cubicBezTo>
                  <a:cubicBezTo>
                    <a:pt x="74958" y="580494"/>
                    <a:pt x="108924" y="622513"/>
                    <a:pt x="157631" y="620629"/>
                  </a:cubicBezTo>
                  <a:cubicBezTo>
                    <a:pt x="168087" y="620240"/>
                    <a:pt x="177309" y="618291"/>
                    <a:pt x="185362" y="615109"/>
                  </a:cubicBezTo>
                  <a:lnTo>
                    <a:pt x="185362" y="615109"/>
                  </a:lnTo>
                  <a:close/>
                  <a:moveTo>
                    <a:pt x="128796" y="308123"/>
                  </a:moveTo>
                  <a:cubicBezTo>
                    <a:pt x="189128" y="254869"/>
                    <a:pt x="214846" y="203110"/>
                    <a:pt x="212313" y="92057"/>
                  </a:cubicBezTo>
                  <a:cubicBezTo>
                    <a:pt x="211923" y="76730"/>
                    <a:pt x="209586" y="64910"/>
                    <a:pt x="204065" y="50623"/>
                  </a:cubicBezTo>
                  <a:cubicBezTo>
                    <a:pt x="198480" y="37180"/>
                    <a:pt x="192505" y="27633"/>
                    <a:pt x="182569" y="17632"/>
                  </a:cubicBezTo>
                  <a:cubicBezTo>
                    <a:pt x="172308" y="7955"/>
                    <a:pt x="163151" y="2825"/>
                    <a:pt x="150098" y="487"/>
                  </a:cubicBezTo>
                  <a:cubicBezTo>
                    <a:pt x="135745" y="-1267"/>
                    <a:pt x="125354" y="1721"/>
                    <a:pt x="113080" y="9384"/>
                  </a:cubicBezTo>
                  <a:cubicBezTo>
                    <a:pt x="102364" y="16723"/>
                    <a:pt x="95350" y="23801"/>
                    <a:pt x="88012" y="35231"/>
                  </a:cubicBezTo>
                  <a:cubicBezTo>
                    <a:pt x="81518" y="46077"/>
                    <a:pt x="77946" y="55299"/>
                    <a:pt x="74958" y="67963"/>
                  </a:cubicBezTo>
                  <a:cubicBezTo>
                    <a:pt x="62554" y="125308"/>
                    <a:pt x="93597" y="243569"/>
                    <a:pt x="93597" y="243569"/>
                  </a:cubicBezTo>
                  <a:cubicBezTo>
                    <a:pt x="26705" y="312669"/>
                    <a:pt x="-22846" y="429177"/>
                    <a:pt x="10859" y="534709"/>
                  </a:cubicBezTo>
                  <a:cubicBezTo>
                    <a:pt x="17159" y="553413"/>
                    <a:pt x="23913" y="566856"/>
                    <a:pt x="35538" y="582183"/>
                  </a:cubicBezTo>
                  <a:cubicBezTo>
                    <a:pt x="48137" y="597899"/>
                    <a:pt x="59632" y="607511"/>
                    <a:pt x="76322" y="617057"/>
                  </a:cubicBezTo>
                  <a:cubicBezTo>
                    <a:pt x="95545" y="627253"/>
                    <a:pt x="111456" y="631800"/>
                    <a:pt x="132173" y="634722"/>
                  </a:cubicBezTo>
                  <a:cubicBezTo>
                    <a:pt x="152046" y="637060"/>
                    <a:pt x="167632" y="636670"/>
                    <a:pt x="186855" y="631800"/>
                  </a:cubicBezTo>
                  <a:cubicBezTo>
                    <a:pt x="187700" y="631540"/>
                    <a:pt x="188479" y="631345"/>
                    <a:pt x="189258" y="631085"/>
                  </a:cubicBezTo>
                  <a:cubicBezTo>
                    <a:pt x="199584" y="672649"/>
                    <a:pt x="217054" y="715511"/>
                    <a:pt x="192505" y="753503"/>
                  </a:cubicBezTo>
                  <a:cubicBezTo>
                    <a:pt x="187570" y="761166"/>
                    <a:pt x="181465" y="767661"/>
                    <a:pt x="174841" y="772596"/>
                  </a:cubicBezTo>
                  <a:cubicBezTo>
                    <a:pt x="168282" y="777532"/>
                    <a:pt x="161138" y="780974"/>
                    <a:pt x="153994" y="782792"/>
                  </a:cubicBezTo>
                  <a:cubicBezTo>
                    <a:pt x="125549" y="789806"/>
                    <a:pt x="106261" y="766686"/>
                    <a:pt x="117756" y="764673"/>
                  </a:cubicBezTo>
                  <a:cubicBezTo>
                    <a:pt x="117756" y="764673"/>
                    <a:pt x="153280" y="759153"/>
                    <a:pt x="153929" y="727591"/>
                  </a:cubicBezTo>
                  <a:cubicBezTo>
                    <a:pt x="154643" y="696028"/>
                    <a:pt x="121652" y="659530"/>
                    <a:pt x="90674" y="686547"/>
                  </a:cubicBezTo>
                  <a:cubicBezTo>
                    <a:pt x="59697" y="713563"/>
                    <a:pt x="72750" y="749931"/>
                    <a:pt x="91584" y="771817"/>
                  </a:cubicBezTo>
                  <a:cubicBezTo>
                    <a:pt x="110417" y="793638"/>
                    <a:pt x="132693" y="804873"/>
                    <a:pt x="157631" y="798703"/>
                  </a:cubicBezTo>
                  <a:cubicBezTo>
                    <a:pt x="166463" y="796495"/>
                    <a:pt x="175166" y="792274"/>
                    <a:pt x="183218" y="786234"/>
                  </a:cubicBezTo>
                  <a:cubicBezTo>
                    <a:pt x="191206" y="780260"/>
                    <a:pt x="198415" y="772531"/>
                    <a:pt x="204325" y="763375"/>
                  </a:cubicBezTo>
                  <a:cubicBezTo>
                    <a:pt x="232900" y="719148"/>
                    <a:pt x="214846" y="674337"/>
                    <a:pt x="202896" y="626150"/>
                  </a:cubicBezTo>
                  <a:cubicBezTo>
                    <a:pt x="212053" y="622253"/>
                    <a:pt x="220236" y="617317"/>
                    <a:pt x="229133" y="610238"/>
                  </a:cubicBezTo>
                  <a:cubicBezTo>
                    <a:pt x="241407" y="599847"/>
                    <a:pt x="249396" y="590106"/>
                    <a:pt x="257384" y="575364"/>
                  </a:cubicBezTo>
                  <a:cubicBezTo>
                    <a:pt x="264592" y="561141"/>
                    <a:pt x="268359" y="549127"/>
                    <a:pt x="270567" y="532761"/>
                  </a:cubicBezTo>
                  <a:cubicBezTo>
                    <a:pt x="272320" y="516590"/>
                    <a:pt x="271671" y="503991"/>
                    <a:pt x="268034" y="487950"/>
                  </a:cubicBezTo>
                  <a:cubicBezTo>
                    <a:pt x="255240" y="437944"/>
                    <a:pt x="207182" y="383392"/>
                    <a:pt x="150227" y="395991"/>
                  </a:cubicBezTo>
                  <a:lnTo>
                    <a:pt x="128666" y="308058"/>
                  </a:lnTo>
                  <a:lnTo>
                    <a:pt x="128666" y="308058"/>
                  </a:lnTo>
                  <a:close/>
                  <a:moveTo>
                    <a:pt x="109118" y="228502"/>
                  </a:moveTo>
                  <a:cubicBezTo>
                    <a:pt x="100351" y="195446"/>
                    <a:pt x="100351" y="142712"/>
                    <a:pt x="116392" y="94654"/>
                  </a:cubicBezTo>
                  <a:cubicBezTo>
                    <a:pt x="131589" y="49129"/>
                    <a:pt x="161008" y="4448"/>
                    <a:pt x="180686" y="24126"/>
                  </a:cubicBezTo>
                  <a:cubicBezTo>
                    <a:pt x="218807" y="65235"/>
                    <a:pt x="150033" y="190835"/>
                    <a:pt x="109118" y="2284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" name="Google Shape;2988;p53">
              <a:extLst>
                <a:ext uri="{FF2B5EF4-FFF2-40B4-BE49-F238E27FC236}">
                  <a16:creationId xmlns:a16="http://schemas.microsoft.com/office/drawing/2014/main" id="{B8A3DF19-5970-2638-85F7-BB7084A49C50}"/>
                </a:ext>
              </a:extLst>
            </p:cNvPr>
            <p:cNvGrpSpPr/>
            <p:nvPr/>
          </p:nvGrpSpPr>
          <p:grpSpPr>
            <a:xfrm>
              <a:off x="5406886" y="3631623"/>
              <a:ext cx="150236" cy="316549"/>
              <a:chOff x="3859486" y="1364910"/>
              <a:chExt cx="150236" cy="316549"/>
            </a:xfrm>
          </p:grpSpPr>
          <p:sp>
            <p:nvSpPr>
              <p:cNvPr id="12" name="Google Shape;2989;p53">
                <a:extLst>
                  <a:ext uri="{FF2B5EF4-FFF2-40B4-BE49-F238E27FC236}">
                    <a16:creationId xmlns:a16="http://schemas.microsoft.com/office/drawing/2014/main" id="{431431D9-7E9E-F4B2-45C4-1B30EBFCE2A1}"/>
                  </a:ext>
                </a:extLst>
              </p:cNvPr>
              <p:cNvSpPr/>
              <p:nvPr/>
            </p:nvSpPr>
            <p:spPr>
              <a:xfrm>
                <a:off x="3859486" y="1364910"/>
                <a:ext cx="150236" cy="316549"/>
              </a:xfrm>
              <a:custGeom>
                <a:avLst/>
                <a:gdLst/>
                <a:ahLst/>
                <a:cxnLst/>
                <a:rect l="l" t="t" r="r" b="b"/>
                <a:pathLst>
                  <a:path w="150236" h="316549" extrusionOk="0">
                    <a:moveTo>
                      <a:pt x="91765" y="65"/>
                    </a:moveTo>
                    <a:lnTo>
                      <a:pt x="0" y="85725"/>
                    </a:lnTo>
                    <a:cubicBezTo>
                      <a:pt x="30978" y="126704"/>
                      <a:pt x="79880" y="198596"/>
                      <a:pt x="110923" y="239640"/>
                    </a:cubicBezTo>
                    <a:cubicBezTo>
                      <a:pt x="94233" y="248473"/>
                      <a:pt x="58774" y="253668"/>
                      <a:pt x="44421" y="268540"/>
                    </a:cubicBezTo>
                    <a:cubicBezTo>
                      <a:pt x="32017" y="281529"/>
                      <a:pt x="41304" y="309324"/>
                      <a:pt x="57085" y="314715"/>
                    </a:cubicBezTo>
                    <a:cubicBezTo>
                      <a:pt x="90401" y="326145"/>
                      <a:pt x="165865" y="281464"/>
                      <a:pt x="147356" y="255551"/>
                    </a:cubicBezTo>
                    <a:cubicBezTo>
                      <a:pt x="101896" y="187361"/>
                      <a:pt x="41434" y="105208"/>
                      <a:pt x="41434" y="105208"/>
                    </a:cubicBezTo>
                    <a:lnTo>
                      <a:pt x="118521" y="34550"/>
                    </a:lnTo>
                    <a:lnTo>
                      <a:pt x="917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2990;p53">
                <a:extLst>
                  <a:ext uri="{FF2B5EF4-FFF2-40B4-BE49-F238E27FC236}">
                    <a16:creationId xmlns:a16="http://schemas.microsoft.com/office/drawing/2014/main" id="{43963F20-3E28-9CD1-A0E2-BB45F128AC3C}"/>
                  </a:ext>
                </a:extLst>
              </p:cNvPr>
              <p:cNvSpPr/>
              <p:nvPr/>
            </p:nvSpPr>
            <p:spPr>
              <a:xfrm>
                <a:off x="3908912" y="1628838"/>
                <a:ext cx="21560" cy="33410"/>
              </a:xfrm>
              <a:custGeom>
                <a:avLst/>
                <a:gdLst/>
                <a:ahLst/>
                <a:cxnLst/>
                <a:rect l="l" t="t" r="r" b="b"/>
                <a:pathLst>
                  <a:path w="21560" h="33410" extrusionOk="0">
                    <a:moveTo>
                      <a:pt x="21557" y="2"/>
                    </a:moveTo>
                    <a:cubicBezTo>
                      <a:pt x="-1953" y="7925"/>
                      <a:pt x="-5200" y="26498"/>
                      <a:pt x="6815" y="33318"/>
                    </a:cubicBezTo>
                    <a:cubicBezTo>
                      <a:pt x="7399" y="33642"/>
                      <a:pt x="8763" y="33058"/>
                      <a:pt x="8503" y="32408"/>
                    </a:cubicBezTo>
                    <a:cubicBezTo>
                      <a:pt x="2204" y="16952"/>
                      <a:pt x="21882" y="-193"/>
                      <a:pt x="21557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2991;p53">
                <a:extLst>
                  <a:ext uri="{FF2B5EF4-FFF2-40B4-BE49-F238E27FC236}">
                    <a16:creationId xmlns:a16="http://schemas.microsoft.com/office/drawing/2014/main" id="{4B31A42B-F381-2644-3803-ED82955FAFEF}"/>
                  </a:ext>
                </a:extLst>
              </p:cNvPr>
              <p:cNvSpPr/>
              <p:nvPr/>
            </p:nvSpPr>
            <p:spPr>
              <a:xfrm>
                <a:off x="3925594" y="1661452"/>
                <a:ext cx="3959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425" extrusionOk="0">
                    <a:moveTo>
                      <a:pt x="3" y="703"/>
                    </a:moveTo>
                    <a:cubicBezTo>
                      <a:pt x="-62" y="2391"/>
                      <a:pt x="783" y="3950"/>
                      <a:pt x="2926" y="4405"/>
                    </a:cubicBezTo>
                    <a:cubicBezTo>
                      <a:pt x="3511" y="4535"/>
                      <a:pt x="4160" y="4015"/>
                      <a:pt x="3900" y="3625"/>
                    </a:cubicBezTo>
                    <a:cubicBezTo>
                      <a:pt x="3251" y="2456"/>
                      <a:pt x="1757" y="2002"/>
                      <a:pt x="1692" y="443"/>
                    </a:cubicBezTo>
                    <a:cubicBezTo>
                      <a:pt x="1692" y="-271"/>
                      <a:pt x="68" y="-76"/>
                      <a:pt x="3" y="7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2992;p53">
                <a:extLst>
                  <a:ext uri="{FF2B5EF4-FFF2-40B4-BE49-F238E27FC236}">
                    <a16:creationId xmlns:a16="http://schemas.microsoft.com/office/drawing/2014/main" id="{322E07BD-F302-13AF-7384-D8CDDEF5BA35}"/>
                  </a:ext>
                </a:extLst>
              </p:cNvPr>
              <p:cNvSpPr/>
              <p:nvPr/>
            </p:nvSpPr>
            <p:spPr>
              <a:xfrm>
                <a:off x="3882522" y="1391326"/>
                <a:ext cx="67107" cy="59539"/>
              </a:xfrm>
              <a:custGeom>
                <a:avLst/>
                <a:gdLst/>
                <a:ahLst/>
                <a:cxnLst/>
                <a:rect l="l" t="t" r="r" b="b"/>
                <a:pathLst>
                  <a:path w="67107" h="59539" extrusionOk="0">
                    <a:moveTo>
                      <a:pt x="65612" y="146"/>
                    </a:moveTo>
                    <a:cubicBezTo>
                      <a:pt x="50869" y="8394"/>
                      <a:pt x="7357" y="43593"/>
                      <a:pt x="149" y="57685"/>
                    </a:cubicBezTo>
                    <a:cubicBezTo>
                      <a:pt x="-500" y="58984"/>
                      <a:pt x="1123" y="60153"/>
                      <a:pt x="2162" y="59179"/>
                    </a:cubicBezTo>
                    <a:cubicBezTo>
                      <a:pt x="24307" y="38397"/>
                      <a:pt x="44635" y="16771"/>
                      <a:pt x="66651" y="1899"/>
                    </a:cubicBezTo>
                    <a:cubicBezTo>
                      <a:pt x="67754" y="1185"/>
                      <a:pt x="66651" y="-504"/>
                      <a:pt x="65547" y="1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" name="Google Shape;2974;p53">
            <a:extLst>
              <a:ext uri="{FF2B5EF4-FFF2-40B4-BE49-F238E27FC236}">
                <a16:creationId xmlns:a16="http://schemas.microsoft.com/office/drawing/2014/main" id="{2869E761-8B00-4ECF-9A2E-CC0776A98007}"/>
              </a:ext>
            </a:extLst>
          </p:cNvPr>
          <p:cNvGrpSpPr/>
          <p:nvPr/>
        </p:nvGrpSpPr>
        <p:grpSpPr>
          <a:xfrm>
            <a:off x="2581169" y="1874469"/>
            <a:ext cx="1531425" cy="1041420"/>
            <a:chOff x="4627048" y="3567070"/>
            <a:chExt cx="1531425" cy="1041420"/>
          </a:xfrm>
        </p:grpSpPr>
        <p:grpSp>
          <p:nvGrpSpPr>
            <p:cNvPr id="27" name="Google Shape;2975;p53">
              <a:extLst>
                <a:ext uri="{FF2B5EF4-FFF2-40B4-BE49-F238E27FC236}">
                  <a16:creationId xmlns:a16="http://schemas.microsoft.com/office/drawing/2014/main" id="{492C3717-06DD-6A26-41A0-881CF3F0BD90}"/>
                </a:ext>
              </a:extLst>
            </p:cNvPr>
            <p:cNvGrpSpPr/>
            <p:nvPr/>
          </p:nvGrpSpPr>
          <p:grpSpPr>
            <a:xfrm>
              <a:off x="4627048" y="3567070"/>
              <a:ext cx="1531425" cy="871147"/>
              <a:chOff x="3079648" y="1300357"/>
              <a:chExt cx="1531425" cy="871147"/>
            </a:xfrm>
          </p:grpSpPr>
          <p:sp>
            <p:nvSpPr>
              <p:cNvPr id="40" name="Google Shape;2976;p53">
                <a:extLst>
                  <a:ext uri="{FF2B5EF4-FFF2-40B4-BE49-F238E27FC236}">
                    <a16:creationId xmlns:a16="http://schemas.microsoft.com/office/drawing/2014/main" id="{AA59D6F4-15B9-8CC1-2F0B-C4497B0687BE}"/>
                  </a:ext>
                </a:extLst>
              </p:cNvPr>
              <p:cNvSpPr/>
              <p:nvPr/>
            </p:nvSpPr>
            <p:spPr>
              <a:xfrm>
                <a:off x="3079648" y="1300422"/>
                <a:ext cx="747431" cy="458368"/>
              </a:xfrm>
              <a:custGeom>
                <a:avLst/>
                <a:gdLst/>
                <a:ahLst/>
                <a:cxnLst/>
                <a:rect l="l" t="t" r="r" b="b"/>
                <a:pathLst>
                  <a:path w="747431" h="458368" extrusionOk="0">
                    <a:moveTo>
                      <a:pt x="747431" y="0"/>
                    </a:moveTo>
                    <a:cubicBezTo>
                      <a:pt x="735222" y="9547"/>
                      <a:pt x="723012" y="19093"/>
                      <a:pt x="710738" y="28705"/>
                    </a:cubicBezTo>
                    <a:cubicBezTo>
                      <a:pt x="517922" y="180023"/>
                      <a:pt x="316273" y="338159"/>
                      <a:pt x="0" y="458369"/>
                    </a:cubicBezTo>
                    <a:lnTo>
                      <a:pt x="0" y="444016"/>
                    </a:lnTo>
                    <a:cubicBezTo>
                      <a:pt x="311857" y="324651"/>
                      <a:pt x="511492" y="168008"/>
                      <a:pt x="702426" y="18184"/>
                    </a:cubicBezTo>
                    <a:lnTo>
                      <a:pt x="725610" y="0"/>
                    </a:lnTo>
                    <a:lnTo>
                      <a:pt x="74736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2977;p53">
                <a:extLst>
                  <a:ext uri="{FF2B5EF4-FFF2-40B4-BE49-F238E27FC236}">
                    <a16:creationId xmlns:a16="http://schemas.microsoft.com/office/drawing/2014/main" id="{216F2B2A-B96B-D865-D1A3-508F129E00BD}"/>
                  </a:ext>
                </a:extLst>
              </p:cNvPr>
              <p:cNvSpPr/>
              <p:nvPr/>
            </p:nvSpPr>
            <p:spPr>
              <a:xfrm>
                <a:off x="3079648" y="1300422"/>
                <a:ext cx="909074" cy="563252"/>
              </a:xfrm>
              <a:custGeom>
                <a:avLst/>
                <a:gdLst/>
                <a:ahLst/>
                <a:cxnLst/>
                <a:rect l="l" t="t" r="r" b="b"/>
                <a:pathLst>
                  <a:path w="909074" h="563252" extrusionOk="0">
                    <a:moveTo>
                      <a:pt x="909075" y="0"/>
                    </a:moveTo>
                    <a:cubicBezTo>
                      <a:pt x="858094" y="37732"/>
                      <a:pt x="808413" y="76698"/>
                      <a:pt x="758082" y="116183"/>
                    </a:cubicBezTo>
                    <a:cubicBezTo>
                      <a:pt x="555784" y="274905"/>
                      <a:pt x="343874" y="441159"/>
                      <a:pt x="0" y="563252"/>
                    </a:cubicBezTo>
                    <a:lnTo>
                      <a:pt x="0" y="548965"/>
                    </a:lnTo>
                    <a:cubicBezTo>
                      <a:pt x="339328" y="427651"/>
                      <a:pt x="549354" y="262890"/>
                      <a:pt x="749769" y="105598"/>
                    </a:cubicBezTo>
                    <a:cubicBezTo>
                      <a:pt x="795359" y="69814"/>
                      <a:pt x="840495" y="34420"/>
                      <a:pt x="886539" y="0"/>
                    </a:cubicBezTo>
                    <a:lnTo>
                      <a:pt x="90901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2978;p53">
                <a:extLst>
                  <a:ext uri="{FF2B5EF4-FFF2-40B4-BE49-F238E27FC236}">
                    <a16:creationId xmlns:a16="http://schemas.microsoft.com/office/drawing/2014/main" id="{C65D8E96-C9D6-218B-486D-1478DE3EF438}"/>
                  </a:ext>
                </a:extLst>
              </p:cNvPr>
              <p:cNvSpPr/>
              <p:nvPr/>
            </p:nvSpPr>
            <p:spPr>
              <a:xfrm>
                <a:off x="3079648" y="1300357"/>
                <a:ext cx="1081888" cy="666966"/>
              </a:xfrm>
              <a:custGeom>
                <a:avLst/>
                <a:gdLst/>
                <a:ahLst/>
                <a:cxnLst/>
                <a:rect l="l" t="t" r="r" b="b"/>
                <a:pathLst>
                  <a:path w="1081888" h="666966" extrusionOk="0">
                    <a:moveTo>
                      <a:pt x="1081888" y="65"/>
                    </a:moveTo>
                    <a:cubicBezTo>
                      <a:pt x="984344" y="63320"/>
                      <a:pt x="895826" y="132744"/>
                      <a:pt x="805425" y="203662"/>
                    </a:cubicBezTo>
                    <a:cubicBezTo>
                      <a:pt x="594035" y="369527"/>
                      <a:pt x="372060" y="543704"/>
                      <a:pt x="0" y="666966"/>
                    </a:cubicBezTo>
                    <a:lnTo>
                      <a:pt x="0" y="652809"/>
                    </a:lnTo>
                    <a:cubicBezTo>
                      <a:pt x="367448" y="530196"/>
                      <a:pt x="587541" y="357577"/>
                      <a:pt x="797113" y="193076"/>
                    </a:cubicBezTo>
                    <a:cubicBezTo>
                      <a:pt x="882513" y="126055"/>
                      <a:pt x="966160" y="60397"/>
                      <a:pt x="1057340" y="0"/>
                    </a:cubicBezTo>
                    <a:lnTo>
                      <a:pt x="108188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2979;p53">
                <a:extLst>
                  <a:ext uri="{FF2B5EF4-FFF2-40B4-BE49-F238E27FC236}">
                    <a16:creationId xmlns:a16="http://schemas.microsoft.com/office/drawing/2014/main" id="{427EB210-A8B9-A078-48D2-D7BCFEB1F0E2}"/>
                  </a:ext>
                </a:extLst>
              </p:cNvPr>
              <p:cNvSpPr/>
              <p:nvPr/>
            </p:nvSpPr>
            <p:spPr>
              <a:xfrm>
                <a:off x="3079648" y="1300422"/>
                <a:ext cx="1279575" cy="769511"/>
              </a:xfrm>
              <a:custGeom>
                <a:avLst/>
                <a:gdLst/>
                <a:ahLst/>
                <a:cxnLst/>
                <a:rect l="l" t="t" r="r" b="b"/>
                <a:pathLst>
                  <a:path w="1279575" h="769511" extrusionOk="0">
                    <a:moveTo>
                      <a:pt x="1279511" y="0"/>
                    </a:moveTo>
                    <a:cubicBezTo>
                      <a:pt x="1117412" y="83387"/>
                      <a:pt x="987266" y="185543"/>
                      <a:pt x="852769" y="291075"/>
                    </a:cubicBezTo>
                    <a:cubicBezTo>
                      <a:pt x="632547" y="463889"/>
                      <a:pt x="400894" y="645665"/>
                      <a:pt x="0" y="769512"/>
                    </a:cubicBezTo>
                    <a:lnTo>
                      <a:pt x="0" y="755484"/>
                    </a:lnTo>
                    <a:cubicBezTo>
                      <a:pt x="396218" y="632222"/>
                      <a:pt x="626052" y="451939"/>
                      <a:pt x="844521" y="280490"/>
                    </a:cubicBezTo>
                    <a:cubicBezTo>
                      <a:pt x="973239" y="179438"/>
                      <a:pt x="1098124" y="81504"/>
                      <a:pt x="1250546" y="0"/>
                    </a:cubicBezTo>
                    <a:lnTo>
                      <a:pt x="12795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2980;p53">
                <a:extLst>
                  <a:ext uri="{FF2B5EF4-FFF2-40B4-BE49-F238E27FC236}">
                    <a16:creationId xmlns:a16="http://schemas.microsoft.com/office/drawing/2014/main" id="{FBFF4A48-255B-2BAE-225E-CFBE7CA88C99}"/>
                  </a:ext>
                </a:extLst>
              </p:cNvPr>
              <p:cNvSpPr/>
              <p:nvPr/>
            </p:nvSpPr>
            <p:spPr>
              <a:xfrm>
                <a:off x="3079713" y="1300357"/>
                <a:ext cx="1531360" cy="871147"/>
              </a:xfrm>
              <a:custGeom>
                <a:avLst/>
                <a:gdLst/>
                <a:ahLst/>
                <a:cxnLst/>
                <a:rect l="l" t="t" r="r" b="b"/>
                <a:pathLst>
                  <a:path w="1531360" h="871147" extrusionOk="0">
                    <a:moveTo>
                      <a:pt x="1531360" y="65"/>
                    </a:moveTo>
                    <a:cubicBezTo>
                      <a:pt x="1264834" y="92349"/>
                      <a:pt x="1086564" y="232237"/>
                      <a:pt x="900113" y="378554"/>
                    </a:cubicBezTo>
                    <a:cubicBezTo>
                      <a:pt x="671383" y="558057"/>
                      <a:pt x="430249" y="747236"/>
                      <a:pt x="0" y="871148"/>
                    </a:cubicBezTo>
                    <a:lnTo>
                      <a:pt x="0" y="857185"/>
                    </a:lnTo>
                    <a:cubicBezTo>
                      <a:pt x="425573" y="733858"/>
                      <a:pt x="664823" y="546107"/>
                      <a:pt x="891865" y="367968"/>
                    </a:cubicBezTo>
                    <a:cubicBezTo>
                      <a:pt x="1071043" y="227366"/>
                      <a:pt x="1242623" y="92739"/>
                      <a:pt x="1491550" y="0"/>
                    </a:cubicBezTo>
                    <a:lnTo>
                      <a:pt x="15313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" name="Google Shape;2981;p53">
              <a:extLst>
                <a:ext uri="{FF2B5EF4-FFF2-40B4-BE49-F238E27FC236}">
                  <a16:creationId xmlns:a16="http://schemas.microsoft.com/office/drawing/2014/main" id="{0A484BFA-872B-B5A8-7C96-82FFDEEAF90C}"/>
                </a:ext>
              </a:extLst>
            </p:cNvPr>
            <p:cNvGrpSpPr/>
            <p:nvPr/>
          </p:nvGrpSpPr>
          <p:grpSpPr>
            <a:xfrm>
              <a:off x="5076561" y="3833142"/>
              <a:ext cx="265640" cy="279161"/>
              <a:chOff x="3529161" y="1566429"/>
              <a:chExt cx="265640" cy="279161"/>
            </a:xfrm>
          </p:grpSpPr>
          <p:sp>
            <p:nvSpPr>
              <p:cNvPr id="35" name="Google Shape;2982;p53">
                <a:extLst>
                  <a:ext uri="{FF2B5EF4-FFF2-40B4-BE49-F238E27FC236}">
                    <a16:creationId xmlns:a16="http://schemas.microsoft.com/office/drawing/2014/main" id="{3D2BBC9F-24A4-6873-6A06-EF147E48A397}"/>
                  </a:ext>
                </a:extLst>
              </p:cNvPr>
              <p:cNvSpPr/>
              <p:nvPr/>
            </p:nvSpPr>
            <p:spPr>
              <a:xfrm>
                <a:off x="3529161" y="1566429"/>
                <a:ext cx="265640" cy="279161"/>
              </a:xfrm>
              <a:custGeom>
                <a:avLst/>
                <a:gdLst/>
                <a:ahLst/>
                <a:cxnLst/>
                <a:rect l="l" t="t" r="r" b="b"/>
                <a:pathLst>
                  <a:path w="265640" h="279161" extrusionOk="0">
                    <a:moveTo>
                      <a:pt x="265641" y="211780"/>
                    </a:moveTo>
                    <a:cubicBezTo>
                      <a:pt x="261614" y="133783"/>
                      <a:pt x="247976" y="77997"/>
                      <a:pt x="243950" y="0"/>
                    </a:cubicBezTo>
                    <a:cubicBezTo>
                      <a:pt x="188229" y="11235"/>
                      <a:pt x="132443" y="22405"/>
                      <a:pt x="76656" y="33641"/>
                    </a:cubicBezTo>
                    <a:cubicBezTo>
                      <a:pt x="81527" y="84816"/>
                      <a:pt x="85423" y="171645"/>
                      <a:pt x="90294" y="222820"/>
                    </a:cubicBezTo>
                    <a:cubicBezTo>
                      <a:pt x="71461" y="221586"/>
                      <a:pt x="38535" y="207364"/>
                      <a:pt x="18532" y="212559"/>
                    </a:cubicBezTo>
                    <a:cubicBezTo>
                      <a:pt x="1127" y="217040"/>
                      <a:pt x="-5497" y="245615"/>
                      <a:pt x="5089" y="258539"/>
                    </a:cubicBezTo>
                    <a:cubicBezTo>
                      <a:pt x="27429" y="285750"/>
                      <a:pt x="115167" y="287309"/>
                      <a:pt x="112960" y="255551"/>
                    </a:cubicBezTo>
                    <a:cubicBezTo>
                      <a:pt x="110037" y="173658"/>
                      <a:pt x="101659" y="71957"/>
                      <a:pt x="101659" y="71957"/>
                    </a:cubicBezTo>
                    <a:cubicBezTo>
                      <a:pt x="142509" y="64099"/>
                      <a:pt x="183423" y="56306"/>
                      <a:pt x="224272" y="48448"/>
                    </a:cubicBezTo>
                    <a:cubicBezTo>
                      <a:pt x="228363" y="91635"/>
                      <a:pt x="237391" y="161514"/>
                      <a:pt x="241482" y="204766"/>
                    </a:cubicBezTo>
                    <a:cubicBezTo>
                      <a:pt x="221220" y="212754"/>
                      <a:pt x="174396" y="189115"/>
                      <a:pt x="153289" y="210286"/>
                    </a:cubicBezTo>
                    <a:cubicBezTo>
                      <a:pt x="98477" y="265423"/>
                      <a:pt x="267719" y="303025"/>
                      <a:pt x="265576" y="2117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2983;p53">
                <a:extLst>
                  <a:ext uri="{FF2B5EF4-FFF2-40B4-BE49-F238E27FC236}">
                    <a16:creationId xmlns:a16="http://schemas.microsoft.com/office/drawing/2014/main" id="{01A1E706-F139-93AC-DFA6-75A63F783CAE}"/>
                  </a:ext>
                </a:extLst>
              </p:cNvPr>
              <p:cNvSpPr/>
              <p:nvPr/>
            </p:nvSpPr>
            <p:spPr>
              <a:xfrm>
                <a:off x="3540970" y="1787795"/>
                <a:ext cx="31795" cy="22382"/>
              </a:xfrm>
              <a:custGeom>
                <a:avLst/>
                <a:gdLst/>
                <a:ahLst/>
                <a:cxnLst/>
                <a:rect l="l" t="t" r="r" b="b"/>
                <a:pathLst>
                  <a:path w="31795" h="22382" extrusionOk="0">
                    <a:moveTo>
                      <a:pt x="31792" y="1260"/>
                    </a:moveTo>
                    <a:cubicBezTo>
                      <a:pt x="7633" y="-4326"/>
                      <a:pt x="-4901" y="9767"/>
                      <a:pt x="1788" y="21846"/>
                    </a:cubicBezTo>
                    <a:cubicBezTo>
                      <a:pt x="2113" y="22431"/>
                      <a:pt x="3606" y="22626"/>
                      <a:pt x="3671" y="21977"/>
                    </a:cubicBezTo>
                    <a:cubicBezTo>
                      <a:pt x="6399" y="5546"/>
                      <a:pt x="32182" y="1260"/>
                      <a:pt x="31792" y="12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2984;p53">
                <a:extLst>
                  <a:ext uri="{FF2B5EF4-FFF2-40B4-BE49-F238E27FC236}">
                    <a16:creationId xmlns:a16="http://schemas.microsoft.com/office/drawing/2014/main" id="{5F7E6AE8-6066-B27C-E7C1-55EF4CC71312}"/>
                  </a:ext>
                </a:extLst>
              </p:cNvPr>
              <p:cNvSpPr/>
              <p:nvPr/>
            </p:nvSpPr>
            <p:spPr>
              <a:xfrm>
                <a:off x="3550438" y="1814633"/>
                <a:ext cx="2519" cy="5135"/>
              </a:xfrm>
              <a:custGeom>
                <a:avLst/>
                <a:gdLst/>
                <a:ahLst/>
                <a:cxnLst/>
                <a:rect l="l" t="t" r="r" b="b"/>
                <a:pathLst>
                  <a:path w="2519" h="5135" extrusionOk="0">
                    <a:moveTo>
                      <a:pt x="698" y="204"/>
                    </a:moveTo>
                    <a:cubicBezTo>
                      <a:pt x="-276" y="1568"/>
                      <a:pt x="-341" y="3386"/>
                      <a:pt x="1217" y="4880"/>
                    </a:cubicBezTo>
                    <a:cubicBezTo>
                      <a:pt x="1672" y="5270"/>
                      <a:pt x="2451" y="5205"/>
                      <a:pt x="2516" y="4750"/>
                    </a:cubicBezTo>
                    <a:cubicBezTo>
                      <a:pt x="2581" y="3386"/>
                      <a:pt x="1542" y="2217"/>
                      <a:pt x="2256" y="918"/>
                    </a:cubicBezTo>
                    <a:cubicBezTo>
                      <a:pt x="2646" y="269"/>
                      <a:pt x="1153" y="-380"/>
                      <a:pt x="698" y="26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2985;p53">
                <a:extLst>
                  <a:ext uri="{FF2B5EF4-FFF2-40B4-BE49-F238E27FC236}">
                    <a16:creationId xmlns:a16="http://schemas.microsoft.com/office/drawing/2014/main" id="{0A2B97DC-E51E-DA9E-781D-94451EFFDB60}"/>
                  </a:ext>
                </a:extLst>
              </p:cNvPr>
              <p:cNvSpPr/>
              <p:nvPr/>
            </p:nvSpPr>
            <p:spPr>
              <a:xfrm>
                <a:off x="3687333" y="1780642"/>
                <a:ext cx="34619" cy="28110"/>
              </a:xfrm>
              <a:custGeom>
                <a:avLst/>
                <a:gdLst/>
                <a:ahLst/>
                <a:cxnLst/>
                <a:rect l="l" t="t" r="r" b="b"/>
                <a:pathLst>
                  <a:path w="34619" h="28110" extrusionOk="0">
                    <a:moveTo>
                      <a:pt x="33565" y="99"/>
                    </a:moveTo>
                    <a:cubicBezTo>
                      <a:pt x="3106" y="-1524"/>
                      <a:pt x="-4362" y="17115"/>
                      <a:pt x="2197" y="27635"/>
                    </a:cubicBezTo>
                    <a:cubicBezTo>
                      <a:pt x="2652" y="28350"/>
                      <a:pt x="4794" y="28220"/>
                      <a:pt x="4924" y="27506"/>
                    </a:cubicBezTo>
                    <a:cubicBezTo>
                      <a:pt x="6808" y="17829"/>
                      <a:pt x="2652" y="1138"/>
                      <a:pt x="33500" y="1138"/>
                    </a:cubicBezTo>
                    <a:cubicBezTo>
                      <a:pt x="34993" y="1138"/>
                      <a:pt x="34993" y="164"/>
                      <a:pt x="33500" y="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2986;p53">
                <a:extLst>
                  <a:ext uri="{FF2B5EF4-FFF2-40B4-BE49-F238E27FC236}">
                    <a16:creationId xmlns:a16="http://schemas.microsoft.com/office/drawing/2014/main" id="{CD367F46-6110-38F7-6101-0F579B2FEB72}"/>
                  </a:ext>
                </a:extLst>
              </p:cNvPr>
              <p:cNvSpPr/>
              <p:nvPr/>
            </p:nvSpPr>
            <p:spPr>
              <a:xfrm>
                <a:off x="3625920" y="1585112"/>
                <a:ext cx="135436" cy="28165"/>
              </a:xfrm>
              <a:custGeom>
                <a:avLst/>
                <a:gdLst/>
                <a:ahLst/>
                <a:cxnLst/>
                <a:rect l="l" t="t" r="r" b="b"/>
                <a:pathLst>
                  <a:path w="135436" h="28165" extrusionOk="0">
                    <a:moveTo>
                      <a:pt x="134397" y="20"/>
                    </a:moveTo>
                    <a:cubicBezTo>
                      <a:pt x="117512" y="-694"/>
                      <a:pt x="14058" y="17555"/>
                      <a:pt x="614" y="25803"/>
                    </a:cubicBezTo>
                    <a:cubicBezTo>
                      <a:pt x="-620" y="26582"/>
                      <a:pt x="160" y="28401"/>
                      <a:pt x="1589" y="28141"/>
                    </a:cubicBezTo>
                    <a:cubicBezTo>
                      <a:pt x="31332" y="22036"/>
                      <a:pt x="107901" y="3203"/>
                      <a:pt x="134462" y="2099"/>
                    </a:cubicBezTo>
                    <a:cubicBezTo>
                      <a:pt x="135761" y="2099"/>
                      <a:pt x="135761" y="85"/>
                      <a:pt x="134462" y="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" name="Google Shape;2987;p53">
              <a:extLst>
                <a:ext uri="{FF2B5EF4-FFF2-40B4-BE49-F238E27FC236}">
                  <a16:creationId xmlns:a16="http://schemas.microsoft.com/office/drawing/2014/main" id="{1C547FBA-68F2-F1EB-B5CB-D390B9A11539}"/>
                </a:ext>
              </a:extLst>
            </p:cNvPr>
            <p:cNvSpPr/>
            <p:nvPr/>
          </p:nvSpPr>
          <p:spPr>
            <a:xfrm>
              <a:off x="4707109" y="3808107"/>
              <a:ext cx="271500" cy="800383"/>
            </a:xfrm>
            <a:custGeom>
              <a:avLst/>
              <a:gdLst/>
              <a:ahLst/>
              <a:cxnLst/>
              <a:rect l="l" t="t" r="r" b="b"/>
              <a:pathLst>
                <a:path w="271500" h="800383" extrusionOk="0">
                  <a:moveTo>
                    <a:pt x="188804" y="532177"/>
                  </a:moveTo>
                  <a:cubicBezTo>
                    <a:pt x="189323" y="519967"/>
                    <a:pt x="185816" y="503667"/>
                    <a:pt x="175685" y="498601"/>
                  </a:cubicBezTo>
                  <a:lnTo>
                    <a:pt x="161982" y="443075"/>
                  </a:lnTo>
                  <a:cubicBezTo>
                    <a:pt x="232121" y="445672"/>
                    <a:pt x="254266" y="570688"/>
                    <a:pt x="198480" y="608160"/>
                  </a:cubicBezTo>
                  <a:lnTo>
                    <a:pt x="184388" y="551010"/>
                  </a:lnTo>
                  <a:cubicBezTo>
                    <a:pt x="186920" y="545815"/>
                    <a:pt x="188284" y="544321"/>
                    <a:pt x="188804" y="532177"/>
                  </a:cubicBezTo>
                  <a:lnTo>
                    <a:pt x="188804" y="532177"/>
                  </a:lnTo>
                  <a:close/>
                  <a:moveTo>
                    <a:pt x="155942" y="496003"/>
                  </a:moveTo>
                  <a:cubicBezTo>
                    <a:pt x="149188" y="496263"/>
                    <a:pt x="142694" y="498471"/>
                    <a:pt x="137563" y="502692"/>
                  </a:cubicBezTo>
                  <a:cubicBezTo>
                    <a:pt x="120094" y="517240"/>
                    <a:pt x="132758" y="546464"/>
                    <a:pt x="132758" y="546464"/>
                  </a:cubicBezTo>
                  <a:cubicBezTo>
                    <a:pt x="136914" y="556465"/>
                    <a:pt x="117756" y="552114"/>
                    <a:pt x="109313" y="521396"/>
                  </a:cubicBezTo>
                  <a:cubicBezTo>
                    <a:pt x="104702" y="504576"/>
                    <a:pt x="105481" y="486781"/>
                    <a:pt x="112106" y="472039"/>
                  </a:cubicBezTo>
                  <a:cubicBezTo>
                    <a:pt x="118535" y="457752"/>
                    <a:pt x="129965" y="448725"/>
                    <a:pt x="143408" y="445348"/>
                  </a:cubicBezTo>
                  <a:lnTo>
                    <a:pt x="155942" y="496003"/>
                  </a:lnTo>
                  <a:lnTo>
                    <a:pt x="155942" y="496003"/>
                  </a:lnTo>
                  <a:close/>
                  <a:moveTo>
                    <a:pt x="185362" y="615109"/>
                  </a:moveTo>
                  <a:lnTo>
                    <a:pt x="172892" y="564454"/>
                  </a:lnTo>
                  <a:cubicBezTo>
                    <a:pt x="156332" y="575689"/>
                    <a:pt x="130615" y="572377"/>
                    <a:pt x="113989" y="559778"/>
                  </a:cubicBezTo>
                  <a:cubicBezTo>
                    <a:pt x="88272" y="540165"/>
                    <a:pt x="72490" y="505485"/>
                    <a:pt x="85609" y="458726"/>
                  </a:cubicBezTo>
                  <a:cubicBezTo>
                    <a:pt x="94636" y="430281"/>
                    <a:pt x="111976" y="410798"/>
                    <a:pt x="132628" y="401381"/>
                  </a:cubicBezTo>
                  <a:lnTo>
                    <a:pt x="113535" y="324099"/>
                  </a:lnTo>
                  <a:cubicBezTo>
                    <a:pt x="55930" y="377742"/>
                    <a:pt x="27095" y="488015"/>
                    <a:pt x="55670" y="543217"/>
                  </a:cubicBezTo>
                  <a:cubicBezTo>
                    <a:pt x="74958" y="580494"/>
                    <a:pt x="108924" y="622513"/>
                    <a:pt x="157631" y="620629"/>
                  </a:cubicBezTo>
                  <a:cubicBezTo>
                    <a:pt x="168087" y="620240"/>
                    <a:pt x="177309" y="618291"/>
                    <a:pt x="185362" y="615109"/>
                  </a:cubicBezTo>
                  <a:lnTo>
                    <a:pt x="185362" y="615109"/>
                  </a:lnTo>
                  <a:close/>
                  <a:moveTo>
                    <a:pt x="128796" y="308123"/>
                  </a:moveTo>
                  <a:cubicBezTo>
                    <a:pt x="189128" y="254869"/>
                    <a:pt x="214846" y="203110"/>
                    <a:pt x="212313" y="92057"/>
                  </a:cubicBezTo>
                  <a:cubicBezTo>
                    <a:pt x="211923" y="76730"/>
                    <a:pt x="209586" y="64910"/>
                    <a:pt x="204065" y="50623"/>
                  </a:cubicBezTo>
                  <a:cubicBezTo>
                    <a:pt x="198480" y="37180"/>
                    <a:pt x="192505" y="27633"/>
                    <a:pt x="182569" y="17632"/>
                  </a:cubicBezTo>
                  <a:cubicBezTo>
                    <a:pt x="172308" y="7955"/>
                    <a:pt x="163151" y="2825"/>
                    <a:pt x="150098" y="487"/>
                  </a:cubicBezTo>
                  <a:cubicBezTo>
                    <a:pt x="135745" y="-1267"/>
                    <a:pt x="125354" y="1721"/>
                    <a:pt x="113080" y="9384"/>
                  </a:cubicBezTo>
                  <a:cubicBezTo>
                    <a:pt x="102364" y="16723"/>
                    <a:pt x="95350" y="23801"/>
                    <a:pt x="88012" y="35231"/>
                  </a:cubicBezTo>
                  <a:cubicBezTo>
                    <a:pt x="81518" y="46077"/>
                    <a:pt x="77946" y="55299"/>
                    <a:pt x="74958" y="67963"/>
                  </a:cubicBezTo>
                  <a:cubicBezTo>
                    <a:pt x="62554" y="125308"/>
                    <a:pt x="93597" y="243569"/>
                    <a:pt x="93597" y="243569"/>
                  </a:cubicBezTo>
                  <a:cubicBezTo>
                    <a:pt x="26705" y="312669"/>
                    <a:pt x="-22846" y="429177"/>
                    <a:pt x="10859" y="534709"/>
                  </a:cubicBezTo>
                  <a:cubicBezTo>
                    <a:pt x="17159" y="553413"/>
                    <a:pt x="23913" y="566856"/>
                    <a:pt x="35538" y="582183"/>
                  </a:cubicBezTo>
                  <a:cubicBezTo>
                    <a:pt x="48137" y="597899"/>
                    <a:pt x="59632" y="607511"/>
                    <a:pt x="76322" y="617057"/>
                  </a:cubicBezTo>
                  <a:cubicBezTo>
                    <a:pt x="95545" y="627253"/>
                    <a:pt x="111456" y="631800"/>
                    <a:pt x="132173" y="634722"/>
                  </a:cubicBezTo>
                  <a:cubicBezTo>
                    <a:pt x="152046" y="637060"/>
                    <a:pt x="167632" y="636670"/>
                    <a:pt x="186855" y="631800"/>
                  </a:cubicBezTo>
                  <a:cubicBezTo>
                    <a:pt x="187700" y="631540"/>
                    <a:pt x="188479" y="631345"/>
                    <a:pt x="189258" y="631085"/>
                  </a:cubicBezTo>
                  <a:cubicBezTo>
                    <a:pt x="199584" y="672649"/>
                    <a:pt x="217054" y="715511"/>
                    <a:pt x="192505" y="753503"/>
                  </a:cubicBezTo>
                  <a:cubicBezTo>
                    <a:pt x="187570" y="761166"/>
                    <a:pt x="181465" y="767661"/>
                    <a:pt x="174841" y="772596"/>
                  </a:cubicBezTo>
                  <a:cubicBezTo>
                    <a:pt x="168282" y="777532"/>
                    <a:pt x="161138" y="780974"/>
                    <a:pt x="153994" y="782792"/>
                  </a:cubicBezTo>
                  <a:cubicBezTo>
                    <a:pt x="125549" y="789806"/>
                    <a:pt x="106261" y="766686"/>
                    <a:pt x="117756" y="764673"/>
                  </a:cubicBezTo>
                  <a:cubicBezTo>
                    <a:pt x="117756" y="764673"/>
                    <a:pt x="153280" y="759153"/>
                    <a:pt x="153929" y="727591"/>
                  </a:cubicBezTo>
                  <a:cubicBezTo>
                    <a:pt x="154643" y="696028"/>
                    <a:pt x="121652" y="659530"/>
                    <a:pt x="90674" y="686547"/>
                  </a:cubicBezTo>
                  <a:cubicBezTo>
                    <a:pt x="59697" y="713563"/>
                    <a:pt x="72750" y="749931"/>
                    <a:pt x="91584" y="771817"/>
                  </a:cubicBezTo>
                  <a:cubicBezTo>
                    <a:pt x="110417" y="793638"/>
                    <a:pt x="132693" y="804873"/>
                    <a:pt x="157631" y="798703"/>
                  </a:cubicBezTo>
                  <a:cubicBezTo>
                    <a:pt x="166463" y="796495"/>
                    <a:pt x="175166" y="792274"/>
                    <a:pt x="183218" y="786234"/>
                  </a:cubicBezTo>
                  <a:cubicBezTo>
                    <a:pt x="191206" y="780260"/>
                    <a:pt x="198415" y="772531"/>
                    <a:pt x="204325" y="763375"/>
                  </a:cubicBezTo>
                  <a:cubicBezTo>
                    <a:pt x="232900" y="719148"/>
                    <a:pt x="214846" y="674337"/>
                    <a:pt x="202896" y="626150"/>
                  </a:cubicBezTo>
                  <a:cubicBezTo>
                    <a:pt x="212053" y="622253"/>
                    <a:pt x="220236" y="617317"/>
                    <a:pt x="229133" y="610238"/>
                  </a:cubicBezTo>
                  <a:cubicBezTo>
                    <a:pt x="241407" y="599847"/>
                    <a:pt x="249396" y="590106"/>
                    <a:pt x="257384" y="575364"/>
                  </a:cubicBezTo>
                  <a:cubicBezTo>
                    <a:pt x="264592" y="561141"/>
                    <a:pt x="268359" y="549127"/>
                    <a:pt x="270567" y="532761"/>
                  </a:cubicBezTo>
                  <a:cubicBezTo>
                    <a:pt x="272320" y="516590"/>
                    <a:pt x="271671" y="503991"/>
                    <a:pt x="268034" y="487950"/>
                  </a:cubicBezTo>
                  <a:cubicBezTo>
                    <a:pt x="255240" y="437944"/>
                    <a:pt x="207182" y="383392"/>
                    <a:pt x="150227" y="395991"/>
                  </a:cubicBezTo>
                  <a:lnTo>
                    <a:pt x="128666" y="308058"/>
                  </a:lnTo>
                  <a:lnTo>
                    <a:pt x="128666" y="308058"/>
                  </a:lnTo>
                  <a:close/>
                  <a:moveTo>
                    <a:pt x="109118" y="228502"/>
                  </a:moveTo>
                  <a:cubicBezTo>
                    <a:pt x="100351" y="195446"/>
                    <a:pt x="100351" y="142712"/>
                    <a:pt x="116392" y="94654"/>
                  </a:cubicBezTo>
                  <a:cubicBezTo>
                    <a:pt x="131589" y="49129"/>
                    <a:pt x="161008" y="4448"/>
                    <a:pt x="180686" y="24126"/>
                  </a:cubicBezTo>
                  <a:cubicBezTo>
                    <a:pt x="218807" y="65235"/>
                    <a:pt x="150033" y="190835"/>
                    <a:pt x="109118" y="2284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2400"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" name="Google Shape;2988;p53">
              <a:extLst>
                <a:ext uri="{FF2B5EF4-FFF2-40B4-BE49-F238E27FC236}">
                  <a16:creationId xmlns:a16="http://schemas.microsoft.com/office/drawing/2014/main" id="{1508E44D-97D9-5FF9-0084-6AE40E3A8E2D}"/>
                </a:ext>
              </a:extLst>
            </p:cNvPr>
            <p:cNvGrpSpPr/>
            <p:nvPr/>
          </p:nvGrpSpPr>
          <p:grpSpPr>
            <a:xfrm>
              <a:off x="5406886" y="3631623"/>
              <a:ext cx="150236" cy="316549"/>
              <a:chOff x="3859486" y="1364910"/>
              <a:chExt cx="150236" cy="316549"/>
            </a:xfrm>
          </p:grpSpPr>
          <p:sp>
            <p:nvSpPr>
              <p:cNvPr id="31" name="Google Shape;2989;p53">
                <a:extLst>
                  <a:ext uri="{FF2B5EF4-FFF2-40B4-BE49-F238E27FC236}">
                    <a16:creationId xmlns:a16="http://schemas.microsoft.com/office/drawing/2014/main" id="{DCCABE40-8C89-36BD-D31D-668E1C9D2218}"/>
                  </a:ext>
                </a:extLst>
              </p:cNvPr>
              <p:cNvSpPr/>
              <p:nvPr/>
            </p:nvSpPr>
            <p:spPr>
              <a:xfrm>
                <a:off x="3859486" y="1364910"/>
                <a:ext cx="150236" cy="316549"/>
              </a:xfrm>
              <a:custGeom>
                <a:avLst/>
                <a:gdLst/>
                <a:ahLst/>
                <a:cxnLst/>
                <a:rect l="l" t="t" r="r" b="b"/>
                <a:pathLst>
                  <a:path w="150236" h="316549" extrusionOk="0">
                    <a:moveTo>
                      <a:pt x="91765" y="65"/>
                    </a:moveTo>
                    <a:lnTo>
                      <a:pt x="0" y="85725"/>
                    </a:lnTo>
                    <a:cubicBezTo>
                      <a:pt x="30978" y="126704"/>
                      <a:pt x="79880" y="198596"/>
                      <a:pt x="110923" y="239640"/>
                    </a:cubicBezTo>
                    <a:cubicBezTo>
                      <a:pt x="94233" y="248473"/>
                      <a:pt x="58774" y="253668"/>
                      <a:pt x="44421" y="268540"/>
                    </a:cubicBezTo>
                    <a:cubicBezTo>
                      <a:pt x="32017" y="281529"/>
                      <a:pt x="41304" y="309324"/>
                      <a:pt x="57085" y="314715"/>
                    </a:cubicBezTo>
                    <a:cubicBezTo>
                      <a:pt x="90401" y="326145"/>
                      <a:pt x="165865" y="281464"/>
                      <a:pt x="147356" y="255551"/>
                    </a:cubicBezTo>
                    <a:cubicBezTo>
                      <a:pt x="101896" y="187361"/>
                      <a:pt x="41434" y="105208"/>
                      <a:pt x="41434" y="105208"/>
                    </a:cubicBezTo>
                    <a:lnTo>
                      <a:pt x="118521" y="34550"/>
                    </a:lnTo>
                    <a:lnTo>
                      <a:pt x="917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2990;p53">
                <a:extLst>
                  <a:ext uri="{FF2B5EF4-FFF2-40B4-BE49-F238E27FC236}">
                    <a16:creationId xmlns:a16="http://schemas.microsoft.com/office/drawing/2014/main" id="{9028345F-CE95-8D8A-8EF3-E3753A334647}"/>
                  </a:ext>
                </a:extLst>
              </p:cNvPr>
              <p:cNvSpPr/>
              <p:nvPr/>
            </p:nvSpPr>
            <p:spPr>
              <a:xfrm>
                <a:off x="3908912" y="1628838"/>
                <a:ext cx="21560" cy="33410"/>
              </a:xfrm>
              <a:custGeom>
                <a:avLst/>
                <a:gdLst/>
                <a:ahLst/>
                <a:cxnLst/>
                <a:rect l="l" t="t" r="r" b="b"/>
                <a:pathLst>
                  <a:path w="21560" h="33410" extrusionOk="0">
                    <a:moveTo>
                      <a:pt x="21557" y="2"/>
                    </a:moveTo>
                    <a:cubicBezTo>
                      <a:pt x="-1953" y="7925"/>
                      <a:pt x="-5200" y="26498"/>
                      <a:pt x="6815" y="33318"/>
                    </a:cubicBezTo>
                    <a:cubicBezTo>
                      <a:pt x="7399" y="33642"/>
                      <a:pt x="8763" y="33058"/>
                      <a:pt x="8503" y="32408"/>
                    </a:cubicBezTo>
                    <a:cubicBezTo>
                      <a:pt x="2204" y="16952"/>
                      <a:pt x="21882" y="-193"/>
                      <a:pt x="21557" y="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2991;p53">
                <a:extLst>
                  <a:ext uri="{FF2B5EF4-FFF2-40B4-BE49-F238E27FC236}">
                    <a16:creationId xmlns:a16="http://schemas.microsoft.com/office/drawing/2014/main" id="{A0B73EE1-229F-373F-FC41-366B16E0F327}"/>
                  </a:ext>
                </a:extLst>
              </p:cNvPr>
              <p:cNvSpPr/>
              <p:nvPr/>
            </p:nvSpPr>
            <p:spPr>
              <a:xfrm>
                <a:off x="3925594" y="1661452"/>
                <a:ext cx="3959" cy="4425"/>
              </a:xfrm>
              <a:custGeom>
                <a:avLst/>
                <a:gdLst/>
                <a:ahLst/>
                <a:cxnLst/>
                <a:rect l="l" t="t" r="r" b="b"/>
                <a:pathLst>
                  <a:path w="3959" h="4425" extrusionOk="0">
                    <a:moveTo>
                      <a:pt x="3" y="703"/>
                    </a:moveTo>
                    <a:cubicBezTo>
                      <a:pt x="-62" y="2391"/>
                      <a:pt x="783" y="3950"/>
                      <a:pt x="2926" y="4405"/>
                    </a:cubicBezTo>
                    <a:cubicBezTo>
                      <a:pt x="3511" y="4535"/>
                      <a:pt x="4160" y="4015"/>
                      <a:pt x="3900" y="3625"/>
                    </a:cubicBezTo>
                    <a:cubicBezTo>
                      <a:pt x="3251" y="2456"/>
                      <a:pt x="1757" y="2002"/>
                      <a:pt x="1692" y="443"/>
                    </a:cubicBezTo>
                    <a:cubicBezTo>
                      <a:pt x="1692" y="-271"/>
                      <a:pt x="68" y="-76"/>
                      <a:pt x="3" y="70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2992;p53">
                <a:extLst>
                  <a:ext uri="{FF2B5EF4-FFF2-40B4-BE49-F238E27FC236}">
                    <a16:creationId xmlns:a16="http://schemas.microsoft.com/office/drawing/2014/main" id="{E9555A21-CE46-B92B-5504-A97621121DBD}"/>
                  </a:ext>
                </a:extLst>
              </p:cNvPr>
              <p:cNvSpPr/>
              <p:nvPr/>
            </p:nvSpPr>
            <p:spPr>
              <a:xfrm>
                <a:off x="3882522" y="1391326"/>
                <a:ext cx="67107" cy="59539"/>
              </a:xfrm>
              <a:custGeom>
                <a:avLst/>
                <a:gdLst/>
                <a:ahLst/>
                <a:cxnLst/>
                <a:rect l="l" t="t" r="r" b="b"/>
                <a:pathLst>
                  <a:path w="67107" h="59539" extrusionOk="0">
                    <a:moveTo>
                      <a:pt x="65612" y="146"/>
                    </a:moveTo>
                    <a:cubicBezTo>
                      <a:pt x="50869" y="8394"/>
                      <a:pt x="7357" y="43593"/>
                      <a:pt x="149" y="57685"/>
                    </a:cubicBezTo>
                    <a:cubicBezTo>
                      <a:pt x="-500" y="58984"/>
                      <a:pt x="1123" y="60153"/>
                      <a:pt x="2162" y="59179"/>
                    </a:cubicBezTo>
                    <a:cubicBezTo>
                      <a:pt x="24307" y="38397"/>
                      <a:pt x="44635" y="16771"/>
                      <a:pt x="66651" y="1899"/>
                    </a:cubicBezTo>
                    <a:cubicBezTo>
                      <a:pt x="67754" y="1185"/>
                      <a:pt x="66651" y="-504"/>
                      <a:pt x="65547" y="14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520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BA4CE-B845-E129-C81A-A00DB0B54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B93164B-AC5A-EEBC-DDFE-ED1FFFFF0A32}"/>
              </a:ext>
            </a:extLst>
          </p:cNvPr>
          <p:cNvGrpSpPr/>
          <p:nvPr/>
        </p:nvGrpSpPr>
        <p:grpSpPr>
          <a:xfrm>
            <a:off x="1521370" y="1809833"/>
            <a:ext cx="9149257" cy="1167970"/>
            <a:chOff x="-302985" y="238786"/>
            <a:chExt cx="9920515" cy="58560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3C72A96A-10F8-A697-457D-2B090312B563}"/>
                </a:ext>
              </a:extLst>
            </p:cNvPr>
            <p:cNvCxnSpPr>
              <a:cxnSpLocks/>
            </p:cNvCxnSpPr>
            <p:nvPr/>
          </p:nvCxnSpPr>
          <p:spPr>
            <a:xfrm>
              <a:off x="-302985" y="531591"/>
              <a:ext cx="9920515" cy="0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</a:ln>
            <a:effectLst/>
          </p:spPr>
        </p:cxnSp>
        <p:sp>
          <p:nvSpPr>
            <p:cNvPr id="4" name="Rectangle: Rounded Corners 42">
              <a:extLst>
                <a:ext uri="{FF2B5EF4-FFF2-40B4-BE49-F238E27FC236}">
                  <a16:creationId xmlns:a16="http://schemas.microsoft.com/office/drawing/2014/main" id="{C16D473A-2129-BEF1-32A4-2C97367B5FBC}"/>
                </a:ext>
              </a:extLst>
            </p:cNvPr>
            <p:cNvSpPr/>
            <p:nvPr/>
          </p:nvSpPr>
          <p:spPr>
            <a:xfrm>
              <a:off x="133994" y="238786"/>
              <a:ext cx="9046555" cy="585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84">
                <a:lnSpc>
                  <a:spcPct val="150000"/>
                </a:lnSpc>
                <a:buClrTx/>
                <a:defRPr/>
              </a:pP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Luyện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đọc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câu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hiện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cảm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xúc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suy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nghĩ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</a:p>
            <a:p>
              <a:pPr algn="ctr" defTabSz="914384">
                <a:lnSpc>
                  <a:spcPct val="150000"/>
                </a:lnSpc>
                <a:buClrTx/>
                <a:defRPr/>
              </a:pP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của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nhân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vật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/>
                  <a:ea typeface="+mn-ea"/>
                </a:rPr>
                <a:t>:</a:t>
              </a:r>
              <a:endParaRPr lang="vi-VN" sz="2400" b="1" dirty="0">
                <a:solidFill>
                  <a:srgbClr val="002060"/>
                </a:solidFill>
                <a:latin typeface="UTM Avo" panose="02040603050506020204" pitchFamily="18"/>
                <a:ea typeface="+mn-ea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8836DD6-B2C6-46F9-7625-308B69401646}"/>
              </a:ext>
            </a:extLst>
          </p:cNvPr>
          <p:cNvSpPr/>
          <p:nvPr/>
        </p:nvSpPr>
        <p:spPr>
          <a:xfrm>
            <a:off x="1170394" y="3269675"/>
            <a:ext cx="9851211" cy="32794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894" indent="-342894" algn="just">
              <a:lnSpc>
                <a:spcPct val="150000"/>
              </a:lnSpc>
              <a:buFont typeface="Times New Roman" panose="02020603050405020304" pitchFamily="18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Sau hai ngày đêm di chuyển trên không,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các nhà du hành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quyết định hạ chiếc khí cầu Vích-to-ri-a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xuống gần một khu dân cư.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Dân chúng tò mò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và mạnh bạo tiến về phía họ.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894" indent="-342894" algn="just">
              <a:lnSpc>
                <a:spcPct val="150000"/>
              </a:lnSpc>
              <a:buFont typeface="Times New Roman" panose="02020603050405020304" pitchFamily="18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Chẳng ai hiểu có việc gì đã xảy ra: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Không lẽ đức vua đã chết?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Bác sĩ nhanh chóng leo lên chiếc thang dây.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966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43F74-3ECB-09E4-3FC7-5E45974FA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24;p46">
            <a:extLst>
              <a:ext uri="{FF2B5EF4-FFF2-40B4-BE49-F238E27FC236}">
                <a16:creationId xmlns:a16="http://schemas.microsoft.com/office/drawing/2014/main" id="{0C0AE82A-2F5E-EE25-D765-3709D67BB227}"/>
              </a:ext>
            </a:extLst>
          </p:cNvPr>
          <p:cNvGrpSpPr/>
          <p:nvPr/>
        </p:nvGrpSpPr>
        <p:grpSpPr>
          <a:xfrm rot="2520159">
            <a:off x="8201565" y="3738997"/>
            <a:ext cx="842079" cy="1031263"/>
            <a:chOff x="4572813" y="5319201"/>
            <a:chExt cx="372432" cy="456104"/>
          </a:xfrm>
        </p:grpSpPr>
        <p:sp>
          <p:nvSpPr>
            <p:cNvPr id="3" name="Google Shape;1825;p46">
              <a:extLst>
                <a:ext uri="{FF2B5EF4-FFF2-40B4-BE49-F238E27FC236}">
                  <a16:creationId xmlns:a16="http://schemas.microsoft.com/office/drawing/2014/main" id="{1F050262-244F-8ABE-17E0-3D30260CAADC}"/>
                </a:ext>
              </a:extLst>
            </p:cNvPr>
            <p:cNvSpPr/>
            <p:nvPr/>
          </p:nvSpPr>
          <p:spPr>
            <a:xfrm>
              <a:off x="4894124" y="5593942"/>
              <a:ext cx="37081" cy="67400"/>
            </a:xfrm>
            <a:custGeom>
              <a:avLst/>
              <a:gdLst/>
              <a:ahLst/>
              <a:cxnLst/>
              <a:rect l="l" t="t" r="r" b="b"/>
              <a:pathLst>
                <a:path w="37081" h="67400" extrusionOk="0">
                  <a:moveTo>
                    <a:pt x="36665" y="35462"/>
                  </a:moveTo>
                  <a:cubicBezTo>
                    <a:pt x="42510" y="-11037"/>
                    <a:pt x="-15420" y="-19805"/>
                    <a:pt x="3998" y="58257"/>
                  </a:cubicBezTo>
                  <a:cubicBezTo>
                    <a:pt x="11142" y="87027"/>
                    <a:pt x="34781" y="39034"/>
                    <a:pt x="36665" y="354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826;p46">
              <a:extLst>
                <a:ext uri="{FF2B5EF4-FFF2-40B4-BE49-F238E27FC236}">
                  <a16:creationId xmlns:a16="http://schemas.microsoft.com/office/drawing/2014/main" id="{40A23CCB-663C-9E11-C6DE-B311C5A0FB3B}"/>
                </a:ext>
              </a:extLst>
            </p:cNvPr>
            <p:cNvSpPr/>
            <p:nvPr/>
          </p:nvSpPr>
          <p:spPr>
            <a:xfrm>
              <a:off x="4639074" y="5387337"/>
              <a:ext cx="71923" cy="58124"/>
            </a:xfrm>
            <a:custGeom>
              <a:avLst/>
              <a:gdLst/>
              <a:ahLst/>
              <a:cxnLst/>
              <a:rect l="l" t="t" r="r" b="b"/>
              <a:pathLst>
                <a:path w="71923" h="58124" extrusionOk="0">
                  <a:moveTo>
                    <a:pt x="1223" y="14052"/>
                  </a:moveTo>
                  <a:cubicBezTo>
                    <a:pt x="-14233" y="78735"/>
                    <a:pt x="123252" y="68734"/>
                    <a:pt x="50580" y="6779"/>
                  </a:cubicBezTo>
                  <a:cubicBezTo>
                    <a:pt x="34604" y="-6860"/>
                    <a:pt x="13758" y="2427"/>
                    <a:pt x="1223" y="140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827;p46">
              <a:extLst>
                <a:ext uri="{FF2B5EF4-FFF2-40B4-BE49-F238E27FC236}">
                  <a16:creationId xmlns:a16="http://schemas.microsoft.com/office/drawing/2014/main" id="{2A6ACF2A-3EEF-9C27-6CA8-CE843B83D49C}"/>
                </a:ext>
              </a:extLst>
            </p:cNvPr>
            <p:cNvSpPr/>
            <p:nvPr/>
          </p:nvSpPr>
          <p:spPr>
            <a:xfrm>
              <a:off x="4721737" y="5363962"/>
              <a:ext cx="52176" cy="45690"/>
            </a:xfrm>
            <a:custGeom>
              <a:avLst/>
              <a:gdLst/>
              <a:ahLst/>
              <a:cxnLst/>
              <a:rect l="l" t="t" r="r" b="b"/>
              <a:pathLst>
                <a:path w="52176" h="45690" extrusionOk="0">
                  <a:moveTo>
                    <a:pt x="51434" y="29504"/>
                  </a:moveTo>
                  <a:cubicBezTo>
                    <a:pt x="32016" y="-31283"/>
                    <a:pt x="-42993" y="16385"/>
                    <a:pt x="34094" y="43532"/>
                  </a:cubicBezTo>
                  <a:cubicBezTo>
                    <a:pt x="46628" y="47948"/>
                    <a:pt x="54746" y="46649"/>
                    <a:pt x="51434" y="295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828;p46">
              <a:extLst>
                <a:ext uri="{FF2B5EF4-FFF2-40B4-BE49-F238E27FC236}">
                  <a16:creationId xmlns:a16="http://schemas.microsoft.com/office/drawing/2014/main" id="{FEEF7AE2-7DA7-6562-C218-794DD5DA64CD}"/>
                </a:ext>
              </a:extLst>
            </p:cNvPr>
            <p:cNvSpPr/>
            <p:nvPr/>
          </p:nvSpPr>
          <p:spPr>
            <a:xfrm>
              <a:off x="4797763" y="5435288"/>
              <a:ext cx="57123" cy="55561"/>
            </a:xfrm>
            <a:custGeom>
              <a:avLst/>
              <a:gdLst/>
              <a:ahLst/>
              <a:cxnLst/>
              <a:rect l="l" t="t" r="r" b="b"/>
              <a:pathLst>
                <a:path w="57123" h="55561" extrusionOk="0">
                  <a:moveTo>
                    <a:pt x="49834" y="15003"/>
                  </a:moveTo>
                  <a:cubicBezTo>
                    <a:pt x="-44334" y="-45004"/>
                    <a:pt x="17297" y="98130"/>
                    <a:pt x="53535" y="42409"/>
                  </a:cubicBezTo>
                  <a:cubicBezTo>
                    <a:pt x="59705" y="32927"/>
                    <a:pt x="57562" y="23251"/>
                    <a:pt x="49834" y="15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829;p46">
              <a:extLst>
                <a:ext uri="{FF2B5EF4-FFF2-40B4-BE49-F238E27FC236}">
                  <a16:creationId xmlns:a16="http://schemas.microsoft.com/office/drawing/2014/main" id="{F77BAC54-4B25-33C4-4866-C2B5473E1C6F}"/>
                </a:ext>
              </a:extLst>
            </p:cNvPr>
            <p:cNvSpPr/>
            <p:nvPr/>
          </p:nvSpPr>
          <p:spPr>
            <a:xfrm>
              <a:off x="4730870" y="5472888"/>
              <a:ext cx="72390" cy="69693"/>
            </a:xfrm>
            <a:custGeom>
              <a:avLst/>
              <a:gdLst/>
              <a:ahLst/>
              <a:cxnLst/>
              <a:rect l="l" t="t" r="r" b="b"/>
              <a:pathLst>
                <a:path w="72390" h="69693" extrusionOk="0">
                  <a:moveTo>
                    <a:pt x="12753" y="45463"/>
                  </a:moveTo>
                  <a:cubicBezTo>
                    <a:pt x="137184" y="131578"/>
                    <a:pt x="33209" y="-43769"/>
                    <a:pt x="1972" y="10719"/>
                  </a:cubicBezTo>
                  <a:cubicBezTo>
                    <a:pt x="-2379" y="18252"/>
                    <a:pt x="154" y="31695"/>
                    <a:pt x="12753" y="454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830;p46">
              <a:extLst>
                <a:ext uri="{FF2B5EF4-FFF2-40B4-BE49-F238E27FC236}">
                  <a16:creationId xmlns:a16="http://schemas.microsoft.com/office/drawing/2014/main" id="{B66ADEE3-B96E-15F9-FC6C-22B054FA6C2B}"/>
                </a:ext>
              </a:extLst>
            </p:cNvPr>
            <p:cNvSpPr/>
            <p:nvPr/>
          </p:nvSpPr>
          <p:spPr>
            <a:xfrm>
              <a:off x="4832129" y="5531504"/>
              <a:ext cx="48574" cy="78264"/>
            </a:xfrm>
            <a:custGeom>
              <a:avLst/>
              <a:gdLst/>
              <a:ahLst/>
              <a:cxnLst/>
              <a:rect l="l" t="t" r="r" b="b"/>
              <a:pathLst>
                <a:path w="48574" h="78264" extrusionOk="0">
                  <a:moveTo>
                    <a:pt x="13519" y="355"/>
                  </a:moveTo>
                  <a:cubicBezTo>
                    <a:pt x="-24473" y="-7827"/>
                    <a:pt x="27677" y="128683"/>
                    <a:pt x="46965" y="57765"/>
                  </a:cubicBezTo>
                  <a:cubicBezTo>
                    <a:pt x="55472" y="26463"/>
                    <a:pt x="28196" y="6590"/>
                    <a:pt x="13519" y="3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831;p46">
              <a:extLst>
                <a:ext uri="{FF2B5EF4-FFF2-40B4-BE49-F238E27FC236}">
                  <a16:creationId xmlns:a16="http://schemas.microsoft.com/office/drawing/2014/main" id="{9EC91786-A86E-2CB3-ED79-1170DEB17630}"/>
                </a:ext>
              </a:extLst>
            </p:cNvPr>
            <p:cNvSpPr/>
            <p:nvPr/>
          </p:nvSpPr>
          <p:spPr>
            <a:xfrm>
              <a:off x="4572813" y="5319201"/>
              <a:ext cx="55729" cy="46375"/>
            </a:xfrm>
            <a:custGeom>
              <a:avLst/>
              <a:gdLst/>
              <a:ahLst/>
              <a:cxnLst/>
              <a:rect l="l" t="t" r="r" b="b"/>
              <a:pathLst>
                <a:path w="55729" h="46375" extrusionOk="0">
                  <a:moveTo>
                    <a:pt x="55730" y="27895"/>
                  </a:moveTo>
                  <a:cubicBezTo>
                    <a:pt x="50794" y="-30164"/>
                    <a:pt x="-43309" y="15946"/>
                    <a:pt x="24427" y="44586"/>
                  </a:cubicBezTo>
                  <a:cubicBezTo>
                    <a:pt x="38455" y="50496"/>
                    <a:pt x="50015" y="40949"/>
                    <a:pt x="55730" y="278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832;p46">
              <a:extLst>
                <a:ext uri="{FF2B5EF4-FFF2-40B4-BE49-F238E27FC236}">
                  <a16:creationId xmlns:a16="http://schemas.microsoft.com/office/drawing/2014/main" id="{143AB89A-2800-1E96-C812-9BC9E7559CC1}"/>
                </a:ext>
              </a:extLst>
            </p:cNvPr>
            <p:cNvSpPr/>
            <p:nvPr/>
          </p:nvSpPr>
          <p:spPr>
            <a:xfrm>
              <a:off x="4899915" y="5694625"/>
              <a:ext cx="45330" cy="80680"/>
            </a:xfrm>
            <a:custGeom>
              <a:avLst/>
              <a:gdLst/>
              <a:ahLst/>
              <a:cxnLst/>
              <a:rect l="l" t="t" r="r" b="b"/>
              <a:pathLst>
                <a:path w="45330" h="80680" extrusionOk="0">
                  <a:moveTo>
                    <a:pt x="16066" y="1022"/>
                  </a:moveTo>
                  <a:cubicBezTo>
                    <a:pt x="-20756" y="-13331"/>
                    <a:pt x="13404" y="129350"/>
                    <a:pt x="41849" y="62978"/>
                  </a:cubicBezTo>
                  <a:cubicBezTo>
                    <a:pt x="54448" y="33688"/>
                    <a:pt x="29834" y="9594"/>
                    <a:pt x="16066" y="10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1833;p46">
            <a:extLst>
              <a:ext uri="{FF2B5EF4-FFF2-40B4-BE49-F238E27FC236}">
                <a16:creationId xmlns:a16="http://schemas.microsoft.com/office/drawing/2014/main" id="{CCB0705E-2983-29FF-C313-D165344CFD63}"/>
              </a:ext>
            </a:extLst>
          </p:cNvPr>
          <p:cNvGrpSpPr/>
          <p:nvPr/>
        </p:nvGrpSpPr>
        <p:grpSpPr>
          <a:xfrm rot="-3378241">
            <a:off x="7100229" y="2924339"/>
            <a:ext cx="2198616" cy="3590548"/>
            <a:chOff x="2608742" y="997012"/>
            <a:chExt cx="1170709" cy="1911879"/>
          </a:xfrm>
        </p:grpSpPr>
        <p:sp>
          <p:nvSpPr>
            <p:cNvPr id="12" name="Google Shape;1834;p46">
              <a:extLst>
                <a:ext uri="{FF2B5EF4-FFF2-40B4-BE49-F238E27FC236}">
                  <a16:creationId xmlns:a16="http://schemas.microsoft.com/office/drawing/2014/main" id="{94DC5845-8522-AF0E-35DA-6BBE3E45D961}"/>
                </a:ext>
              </a:extLst>
            </p:cNvPr>
            <p:cNvSpPr/>
            <p:nvPr/>
          </p:nvSpPr>
          <p:spPr>
            <a:xfrm>
              <a:off x="3436581" y="1102301"/>
              <a:ext cx="75305" cy="60540"/>
            </a:xfrm>
            <a:custGeom>
              <a:avLst/>
              <a:gdLst/>
              <a:ahLst/>
              <a:cxnLst/>
              <a:rect l="l" t="t" r="r" b="b"/>
              <a:pathLst>
                <a:path w="75305" h="60540" extrusionOk="0">
                  <a:moveTo>
                    <a:pt x="63113" y="58739"/>
                  </a:moveTo>
                  <a:lnTo>
                    <a:pt x="33581" y="46005"/>
                  </a:lnTo>
                  <a:lnTo>
                    <a:pt x="28773" y="56843"/>
                  </a:lnTo>
                  <a:cubicBezTo>
                    <a:pt x="23015" y="69780"/>
                    <a:pt x="-9565" y="46818"/>
                    <a:pt x="2763" y="18235"/>
                  </a:cubicBezTo>
                  <a:cubicBezTo>
                    <a:pt x="15090" y="-10349"/>
                    <a:pt x="53292" y="1031"/>
                    <a:pt x="49499" y="9904"/>
                  </a:cubicBezTo>
                  <a:lnTo>
                    <a:pt x="44690" y="21012"/>
                  </a:lnTo>
                  <a:lnTo>
                    <a:pt x="75305" y="34491"/>
                  </a:lnTo>
                  <a:lnTo>
                    <a:pt x="63181" y="587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835;p46">
              <a:extLst>
                <a:ext uri="{FF2B5EF4-FFF2-40B4-BE49-F238E27FC236}">
                  <a16:creationId xmlns:a16="http://schemas.microsoft.com/office/drawing/2014/main" id="{28C5181F-54C2-BAFA-D366-9E1583FAD5D7}"/>
                </a:ext>
              </a:extLst>
            </p:cNvPr>
            <p:cNvSpPr/>
            <p:nvPr/>
          </p:nvSpPr>
          <p:spPr>
            <a:xfrm>
              <a:off x="3429567" y="1095293"/>
              <a:ext cx="89113" cy="74507"/>
            </a:xfrm>
            <a:custGeom>
              <a:avLst/>
              <a:gdLst/>
              <a:ahLst/>
              <a:cxnLst/>
              <a:rect l="l" t="t" r="r" b="b"/>
              <a:pathLst>
                <a:path w="89113" h="74507" extrusionOk="0">
                  <a:moveTo>
                    <a:pt x="67417" y="72183"/>
                  </a:moveTo>
                  <a:lnTo>
                    <a:pt x="44185" y="62158"/>
                  </a:lnTo>
                  <a:lnTo>
                    <a:pt x="42153" y="66696"/>
                  </a:lnTo>
                  <a:cubicBezTo>
                    <a:pt x="39376" y="72860"/>
                    <a:pt x="34025" y="75163"/>
                    <a:pt x="27658" y="74350"/>
                  </a:cubicBezTo>
                  <a:cubicBezTo>
                    <a:pt x="24678" y="73944"/>
                    <a:pt x="21562" y="72792"/>
                    <a:pt x="18514" y="71031"/>
                  </a:cubicBezTo>
                  <a:cubicBezTo>
                    <a:pt x="15737" y="69338"/>
                    <a:pt x="12892" y="67103"/>
                    <a:pt x="10386" y="64325"/>
                  </a:cubicBezTo>
                  <a:cubicBezTo>
                    <a:pt x="1784" y="54910"/>
                    <a:pt x="-3973" y="39467"/>
                    <a:pt x="3342" y="22466"/>
                  </a:cubicBezTo>
                  <a:cubicBezTo>
                    <a:pt x="10996" y="4720"/>
                    <a:pt x="26710" y="-563"/>
                    <a:pt x="39782" y="46"/>
                  </a:cubicBezTo>
                  <a:cubicBezTo>
                    <a:pt x="43305" y="182"/>
                    <a:pt x="46691" y="792"/>
                    <a:pt x="49671" y="1740"/>
                  </a:cubicBezTo>
                  <a:cubicBezTo>
                    <a:pt x="52855" y="2688"/>
                    <a:pt x="55699" y="4043"/>
                    <a:pt x="57800" y="5601"/>
                  </a:cubicBezTo>
                  <a:cubicBezTo>
                    <a:pt x="62947" y="9326"/>
                    <a:pt x="65114" y="14338"/>
                    <a:pt x="62812" y="19689"/>
                  </a:cubicBezTo>
                  <a:lnTo>
                    <a:pt x="60712" y="24498"/>
                  </a:lnTo>
                  <a:lnTo>
                    <a:pt x="84961" y="35200"/>
                  </a:lnTo>
                  <a:cubicBezTo>
                    <a:pt x="88483" y="36758"/>
                    <a:pt x="90041" y="40890"/>
                    <a:pt x="88551" y="44412"/>
                  </a:cubicBezTo>
                  <a:lnTo>
                    <a:pt x="76291" y="68931"/>
                  </a:lnTo>
                  <a:cubicBezTo>
                    <a:pt x="74597" y="72250"/>
                    <a:pt x="70669" y="73673"/>
                    <a:pt x="67282" y="72250"/>
                  </a:cubicBezTo>
                  <a:lnTo>
                    <a:pt x="67282" y="72250"/>
                  </a:lnTo>
                  <a:close/>
                  <a:moveTo>
                    <a:pt x="43372" y="46579"/>
                  </a:moveTo>
                  <a:lnTo>
                    <a:pt x="66876" y="56739"/>
                  </a:lnTo>
                  <a:lnTo>
                    <a:pt x="72768" y="44954"/>
                  </a:lnTo>
                  <a:lnTo>
                    <a:pt x="48926" y="34455"/>
                  </a:lnTo>
                  <a:cubicBezTo>
                    <a:pt x="45404" y="32965"/>
                    <a:pt x="43778" y="28833"/>
                    <a:pt x="45269" y="25311"/>
                  </a:cubicBezTo>
                  <a:lnTo>
                    <a:pt x="49062" y="16506"/>
                  </a:lnTo>
                  <a:cubicBezTo>
                    <a:pt x="48181" y="15964"/>
                    <a:pt x="47030" y="15490"/>
                    <a:pt x="45675" y="15083"/>
                  </a:cubicBezTo>
                  <a:cubicBezTo>
                    <a:pt x="43778" y="14541"/>
                    <a:pt x="41543" y="14135"/>
                    <a:pt x="39173" y="14000"/>
                  </a:cubicBezTo>
                  <a:cubicBezTo>
                    <a:pt x="30910" y="13661"/>
                    <a:pt x="20952" y="16912"/>
                    <a:pt x="16211" y="28020"/>
                  </a:cubicBezTo>
                  <a:cubicBezTo>
                    <a:pt x="11470" y="38993"/>
                    <a:pt x="15195" y="48882"/>
                    <a:pt x="20750" y="54978"/>
                  </a:cubicBezTo>
                  <a:cubicBezTo>
                    <a:pt x="22307" y="56739"/>
                    <a:pt x="24001" y="58094"/>
                    <a:pt x="25694" y="59110"/>
                  </a:cubicBezTo>
                  <a:cubicBezTo>
                    <a:pt x="27116" y="59990"/>
                    <a:pt x="28470" y="60465"/>
                    <a:pt x="29487" y="60600"/>
                  </a:cubicBezTo>
                  <a:cubicBezTo>
                    <a:pt x="29487" y="60600"/>
                    <a:pt x="29487" y="61006"/>
                    <a:pt x="29487" y="61142"/>
                  </a:cubicBezTo>
                  <a:cubicBezTo>
                    <a:pt x="29487" y="61142"/>
                    <a:pt x="29487" y="61142"/>
                    <a:pt x="29487" y="61142"/>
                  </a:cubicBezTo>
                  <a:lnTo>
                    <a:pt x="34296" y="50372"/>
                  </a:lnTo>
                  <a:cubicBezTo>
                    <a:pt x="35786" y="46850"/>
                    <a:pt x="39918" y="45225"/>
                    <a:pt x="43440" y="4671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836;p46">
              <a:extLst>
                <a:ext uri="{FF2B5EF4-FFF2-40B4-BE49-F238E27FC236}">
                  <a16:creationId xmlns:a16="http://schemas.microsoft.com/office/drawing/2014/main" id="{FAE553E5-2C28-D6DD-2E73-83B9EA7D40AA}"/>
                </a:ext>
              </a:extLst>
            </p:cNvPr>
            <p:cNvSpPr/>
            <p:nvPr/>
          </p:nvSpPr>
          <p:spPr>
            <a:xfrm>
              <a:off x="3473495" y="1003996"/>
              <a:ext cx="75305" cy="60564"/>
            </a:xfrm>
            <a:custGeom>
              <a:avLst/>
              <a:gdLst/>
              <a:ahLst/>
              <a:cxnLst/>
              <a:rect l="l" t="t" r="r" b="b"/>
              <a:pathLst>
                <a:path w="75305" h="60564" extrusionOk="0">
                  <a:moveTo>
                    <a:pt x="63114" y="58764"/>
                  </a:moveTo>
                  <a:lnTo>
                    <a:pt x="33582" y="46030"/>
                  </a:lnTo>
                  <a:lnTo>
                    <a:pt x="28772" y="56867"/>
                  </a:lnTo>
                  <a:cubicBezTo>
                    <a:pt x="23015" y="69804"/>
                    <a:pt x="-9564" y="46843"/>
                    <a:pt x="2763" y="18259"/>
                  </a:cubicBezTo>
                  <a:cubicBezTo>
                    <a:pt x="15090" y="-10324"/>
                    <a:pt x="53292" y="987"/>
                    <a:pt x="49499" y="9928"/>
                  </a:cubicBezTo>
                  <a:lnTo>
                    <a:pt x="44689" y="21036"/>
                  </a:lnTo>
                  <a:lnTo>
                    <a:pt x="75305" y="34515"/>
                  </a:lnTo>
                  <a:lnTo>
                    <a:pt x="63181" y="587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837;p46">
              <a:extLst>
                <a:ext uri="{FF2B5EF4-FFF2-40B4-BE49-F238E27FC236}">
                  <a16:creationId xmlns:a16="http://schemas.microsoft.com/office/drawing/2014/main" id="{97722FC4-D8F3-DE0A-E983-16BF0AB563BB}"/>
                </a:ext>
              </a:extLst>
            </p:cNvPr>
            <p:cNvSpPr/>
            <p:nvPr/>
          </p:nvSpPr>
          <p:spPr>
            <a:xfrm>
              <a:off x="3466472" y="997012"/>
              <a:ext cx="89123" cy="74507"/>
            </a:xfrm>
            <a:custGeom>
              <a:avLst/>
              <a:gdLst/>
              <a:ahLst/>
              <a:cxnLst/>
              <a:rect l="l" t="t" r="r" b="b"/>
              <a:pathLst>
                <a:path w="89123" h="74507" extrusionOk="0">
                  <a:moveTo>
                    <a:pt x="67427" y="72182"/>
                  </a:moveTo>
                  <a:lnTo>
                    <a:pt x="44194" y="62158"/>
                  </a:lnTo>
                  <a:lnTo>
                    <a:pt x="42163" y="66696"/>
                  </a:lnTo>
                  <a:cubicBezTo>
                    <a:pt x="39386" y="72860"/>
                    <a:pt x="34034" y="75163"/>
                    <a:pt x="27668" y="74350"/>
                  </a:cubicBezTo>
                  <a:cubicBezTo>
                    <a:pt x="24687" y="73944"/>
                    <a:pt x="21572" y="72792"/>
                    <a:pt x="18524" y="71031"/>
                  </a:cubicBezTo>
                  <a:cubicBezTo>
                    <a:pt x="15747" y="69337"/>
                    <a:pt x="12902" y="67102"/>
                    <a:pt x="10396" y="64325"/>
                  </a:cubicBezTo>
                  <a:lnTo>
                    <a:pt x="10057" y="63919"/>
                  </a:lnTo>
                  <a:cubicBezTo>
                    <a:pt x="1658" y="54436"/>
                    <a:pt x="-3896" y="39264"/>
                    <a:pt x="3352" y="22466"/>
                  </a:cubicBezTo>
                  <a:cubicBezTo>
                    <a:pt x="11006" y="4720"/>
                    <a:pt x="26719" y="-563"/>
                    <a:pt x="39792" y="46"/>
                  </a:cubicBezTo>
                  <a:cubicBezTo>
                    <a:pt x="43314" y="182"/>
                    <a:pt x="46700" y="791"/>
                    <a:pt x="49681" y="1740"/>
                  </a:cubicBezTo>
                  <a:cubicBezTo>
                    <a:pt x="52864" y="2688"/>
                    <a:pt x="55642" y="4043"/>
                    <a:pt x="57809" y="5601"/>
                  </a:cubicBezTo>
                  <a:cubicBezTo>
                    <a:pt x="62957" y="9326"/>
                    <a:pt x="65125" y="14338"/>
                    <a:pt x="62821" y="19689"/>
                  </a:cubicBezTo>
                  <a:lnTo>
                    <a:pt x="60722" y="24498"/>
                  </a:lnTo>
                  <a:lnTo>
                    <a:pt x="84970" y="35200"/>
                  </a:lnTo>
                  <a:cubicBezTo>
                    <a:pt x="88492" y="36758"/>
                    <a:pt x="90050" y="40822"/>
                    <a:pt x="88560" y="44344"/>
                  </a:cubicBezTo>
                  <a:lnTo>
                    <a:pt x="76300" y="68864"/>
                  </a:lnTo>
                  <a:cubicBezTo>
                    <a:pt x="74607" y="72182"/>
                    <a:pt x="70678" y="73605"/>
                    <a:pt x="67292" y="72182"/>
                  </a:cubicBezTo>
                  <a:lnTo>
                    <a:pt x="67292" y="72182"/>
                  </a:lnTo>
                  <a:close/>
                  <a:moveTo>
                    <a:pt x="43382" y="46579"/>
                  </a:moveTo>
                  <a:lnTo>
                    <a:pt x="66886" y="56739"/>
                  </a:lnTo>
                  <a:lnTo>
                    <a:pt x="72778" y="44954"/>
                  </a:lnTo>
                  <a:lnTo>
                    <a:pt x="48936" y="34455"/>
                  </a:lnTo>
                  <a:cubicBezTo>
                    <a:pt x="45414" y="32965"/>
                    <a:pt x="43788" y="28833"/>
                    <a:pt x="45278" y="25311"/>
                  </a:cubicBezTo>
                  <a:lnTo>
                    <a:pt x="49072" y="16506"/>
                  </a:lnTo>
                  <a:cubicBezTo>
                    <a:pt x="48191" y="15964"/>
                    <a:pt x="47039" y="15490"/>
                    <a:pt x="45685" y="15083"/>
                  </a:cubicBezTo>
                  <a:cubicBezTo>
                    <a:pt x="43788" y="14541"/>
                    <a:pt x="41553" y="14135"/>
                    <a:pt x="39182" y="13999"/>
                  </a:cubicBezTo>
                  <a:cubicBezTo>
                    <a:pt x="30919" y="13661"/>
                    <a:pt x="20962" y="16912"/>
                    <a:pt x="16220" y="28020"/>
                  </a:cubicBezTo>
                  <a:cubicBezTo>
                    <a:pt x="11547" y="38790"/>
                    <a:pt x="15070" y="48544"/>
                    <a:pt x="20420" y="54639"/>
                  </a:cubicBezTo>
                  <a:lnTo>
                    <a:pt x="20691" y="54978"/>
                  </a:lnTo>
                  <a:cubicBezTo>
                    <a:pt x="22249" y="56739"/>
                    <a:pt x="23942" y="58094"/>
                    <a:pt x="25636" y="59110"/>
                  </a:cubicBezTo>
                  <a:cubicBezTo>
                    <a:pt x="27058" y="59990"/>
                    <a:pt x="28345" y="60464"/>
                    <a:pt x="29429" y="60600"/>
                  </a:cubicBezTo>
                  <a:cubicBezTo>
                    <a:pt x="29429" y="60600"/>
                    <a:pt x="29429" y="60939"/>
                    <a:pt x="29361" y="61074"/>
                  </a:cubicBezTo>
                  <a:lnTo>
                    <a:pt x="29361" y="61074"/>
                  </a:lnTo>
                  <a:cubicBezTo>
                    <a:pt x="30987" y="58026"/>
                    <a:pt x="32883" y="53556"/>
                    <a:pt x="34170" y="50304"/>
                  </a:cubicBezTo>
                  <a:cubicBezTo>
                    <a:pt x="35660" y="46782"/>
                    <a:pt x="39792" y="45089"/>
                    <a:pt x="43314" y="46647"/>
                  </a:cubicBezTo>
                  <a:lnTo>
                    <a:pt x="43314" y="46647"/>
                  </a:lnTo>
                  <a:close/>
                  <a:moveTo>
                    <a:pt x="29429" y="61006"/>
                  </a:moveTo>
                  <a:lnTo>
                    <a:pt x="29429" y="61006"/>
                  </a:lnTo>
                  <a:cubicBezTo>
                    <a:pt x="29429" y="61006"/>
                    <a:pt x="29429" y="61006"/>
                    <a:pt x="29429" y="610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838;p46">
              <a:extLst>
                <a:ext uri="{FF2B5EF4-FFF2-40B4-BE49-F238E27FC236}">
                  <a16:creationId xmlns:a16="http://schemas.microsoft.com/office/drawing/2014/main" id="{EDAA9E32-8845-B5A9-4081-3C8E557EE6F2}"/>
                </a:ext>
              </a:extLst>
            </p:cNvPr>
            <p:cNvSpPr/>
            <p:nvPr/>
          </p:nvSpPr>
          <p:spPr>
            <a:xfrm>
              <a:off x="3404452" y="1201124"/>
              <a:ext cx="75328" cy="60514"/>
            </a:xfrm>
            <a:custGeom>
              <a:avLst/>
              <a:gdLst/>
              <a:ahLst/>
              <a:cxnLst/>
              <a:rect l="l" t="t" r="r" b="b"/>
              <a:pathLst>
                <a:path w="75328" h="60514" extrusionOk="0">
                  <a:moveTo>
                    <a:pt x="63136" y="58807"/>
                  </a:moveTo>
                  <a:lnTo>
                    <a:pt x="33605" y="46005"/>
                  </a:lnTo>
                  <a:lnTo>
                    <a:pt x="28796" y="56843"/>
                  </a:lnTo>
                  <a:cubicBezTo>
                    <a:pt x="23039" y="69712"/>
                    <a:pt x="-9609" y="46818"/>
                    <a:pt x="2786" y="18235"/>
                  </a:cubicBezTo>
                  <a:cubicBezTo>
                    <a:pt x="15114" y="-10349"/>
                    <a:pt x="53315" y="1030"/>
                    <a:pt x="49522" y="9903"/>
                  </a:cubicBezTo>
                  <a:lnTo>
                    <a:pt x="44713" y="21079"/>
                  </a:lnTo>
                  <a:lnTo>
                    <a:pt x="75329" y="34558"/>
                  </a:lnTo>
                  <a:lnTo>
                    <a:pt x="63204" y="588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839;p46">
              <a:extLst>
                <a:ext uri="{FF2B5EF4-FFF2-40B4-BE49-F238E27FC236}">
                  <a16:creationId xmlns:a16="http://schemas.microsoft.com/office/drawing/2014/main" id="{EAD14956-0306-F4FD-FEFD-B7A77C477DDA}"/>
                </a:ext>
              </a:extLst>
            </p:cNvPr>
            <p:cNvSpPr/>
            <p:nvPr/>
          </p:nvSpPr>
          <p:spPr>
            <a:xfrm>
              <a:off x="3397394" y="1194184"/>
              <a:ext cx="89142" cy="74527"/>
            </a:xfrm>
            <a:custGeom>
              <a:avLst/>
              <a:gdLst/>
              <a:ahLst/>
              <a:cxnLst/>
              <a:rect l="l" t="t" r="r" b="b"/>
              <a:pathLst>
                <a:path w="89142" h="74527" extrusionOk="0">
                  <a:moveTo>
                    <a:pt x="67417" y="72182"/>
                  </a:moveTo>
                  <a:lnTo>
                    <a:pt x="44185" y="62158"/>
                  </a:lnTo>
                  <a:lnTo>
                    <a:pt x="42153" y="66696"/>
                  </a:lnTo>
                  <a:cubicBezTo>
                    <a:pt x="39376" y="72860"/>
                    <a:pt x="34025" y="75230"/>
                    <a:pt x="27658" y="74350"/>
                  </a:cubicBezTo>
                  <a:cubicBezTo>
                    <a:pt x="24678" y="73944"/>
                    <a:pt x="21562" y="72792"/>
                    <a:pt x="18514" y="71031"/>
                  </a:cubicBezTo>
                  <a:cubicBezTo>
                    <a:pt x="15670" y="69338"/>
                    <a:pt x="12892" y="67102"/>
                    <a:pt x="10386" y="64325"/>
                  </a:cubicBezTo>
                  <a:cubicBezTo>
                    <a:pt x="1784" y="54910"/>
                    <a:pt x="-3973" y="39535"/>
                    <a:pt x="3342" y="22466"/>
                  </a:cubicBezTo>
                  <a:cubicBezTo>
                    <a:pt x="10996" y="4720"/>
                    <a:pt x="26710" y="-563"/>
                    <a:pt x="39782" y="46"/>
                  </a:cubicBezTo>
                  <a:cubicBezTo>
                    <a:pt x="43305" y="182"/>
                    <a:pt x="46691" y="792"/>
                    <a:pt x="49671" y="1740"/>
                  </a:cubicBezTo>
                  <a:cubicBezTo>
                    <a:pt x="52855" y="2688"/>
                    <a:pt x="55632" y="4043"/>
                    <a:pt x="57800" y="5601"/>
                  </a:cubicBezTo>
                  <a:cubicBezTo>
                    <a:pt x="62947" y="9326"/>
                    <a:pt x="65114" y="14338"/>
                    <a:pt x="62812" y="19689"/>
                  </a:cubicBezTo>
                  <a:lnTo>
                    <a:pt x="60712" y="24498"/>
                  </a:lnTo>
                  <a:lnTo>
                    <a:pt x="84961" y="35200"/>
                  </a:lnTo>
                  <a:cubicBezTo>
                    <a:pt x="88483" y="36758"/>
                    <a:pt x="90108" y="40822"/>
                    <a:pt x="88551" y="44344"/>
                  </a:cubicBezTo>
                  <a:lnTo>
                    <a:pt x="76291" y="68864"/>
                  </a:lnTo>
                  <a:cubicBezTo>
                    <a:pt x="74597" y="72182"/>
                    <a:pt x="70669" y="73605"/>
                    <a:pt x="67282" y="72182"/>
                  </a:cubicBezTo>
                  <a:lnTo>
                    <a:pt x="67282" y="72182"/>
                  </a:lnTo>
                  <a:close/>
                  <a:moveTo>
                    <a:pt x="43440" y="46579"/>
                  </a:moveTo>
                  <a:lnTo>
                    <a:pt x="66943" y="56739"/>
                  </a:lnTo>
                  <a:lnTo>
                    <a:pt x="72836" y="44954"/>
                  </a:lnTo>
                  <a:lnTo>
                    <a:pt x="48994" y="34455"/>
                  </a:lnTo>
                  <a:cubicBezTo>
                    <a:pt x="45472" y="32965"/>
                    <a:pt x="43846" y="28833"/>
                    <a:pt x="45337" y="25311"/>
                  </a:cubicBezTo>
                  <a:lnTo>
                    <a:pt x="49129" y="16506"/>
                  </a:lnTo>
                  <a:cubicBezTo>
                    <a:pt x="48249" y="15964"/>
                    <a:pt x="47097" y="15490"/>
                    <a:pt x="45743" y="15083"/>
                  </a:cubicBezTo>
                  <a:cubicBezTo>
                    <a:pt x="43846" y="14541"/>
                    <a:pt x="41611" y="14135"/>
                    <a:pt x="39241" y="13999"/>
                  </a:cubicBezTo>
                  <a:cubicBezTo>
                    <a:pt x="30977" y="13593"/>
                    <a:pt x="21020" y="16912"/>
                    <a:pt x="16279" y="27953"/>
                  </a:cubicBezTo>
                  <a:cubicBezTo>
                    <a:pt x="11537" y="38925"/>
                    <a:pt x="15263" y="48815"/>
                    <a:pt x="20750" y="54910"/>
                  </a:cubicBezTo>
                  <a:cubicBezTo>
                    <a:pt x="22375" y="56672"/>
                    <a:pt x="24068" y="58026"/>
                    <a:pt x="25694" y="59042"/>
                  </a:cubicBezTo>
                  <a:cubicBezTo>
                    <a:pt x="27116" y="59923"/>
                    <a:pt x="28470" y="60397"/>
                    <a:pt x="29487" y="60532"/>
                  </a:cubicBezTo>
                  <a:cubicBezTo>
                    <a:pt x="29622" y="60532"/>
                    <a:pt x="29351" y="61345"/>
                    <a:pt x="29487" y="61006"/>
                  </a:cubicBezTo>
                  <a:lnTo>
                    <a:pt x="34296" y="50237"/>
                  </a:lnTo>
                  <a:cubicBezTo>
                    <a:pt x="35786" y="46715"/>
                    <a:pt x="39918" y="45089"/>
                    <a:pt x="43440" y="465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40;p46">
              <a:extLst>
                <a:ext uri="{FF2B5EF4-FFF2-40B4-BE49-F238E27FC236}">
                  <a16:creationId xmlns:a16="http://schemas.microsoft.com/office/drawing/2014/main" id="{29FD7AAD-16E0-BD94-45B3-BBC3DD8C97B8}"/>
                </a:ext>
              </a:extLst>
            </p:cNvPr>
            <p:cNvSpPr/>
            <p:nvPr/>
          </p:nvSpPr>
          <p:spPr>
            <a:xfrm>
              <a:off x="3652568" y="1201427"/>
              <a:ext cx="73570" cy="61197"/>
            </a:xfrm>
            <a:custGeom>
              <a:avLst/>
              <a:gdLst/>
              <a:ahLst/>
              <a:cxnLst/>
              <a:rect l="l" t="t" r="r" b="b"/>
              <a:pathLst>
                <a:path w="73570" h="61197" extrusionOk="0">
                  <a:moveTo>
                    <a:pt x="68" y="25653"/>
                  </a:moveTo>
                  <a:lnTo>
                    <a:pt x="29599" y="38387"/>
                  </a:lnTo>
                  <a:lnTo>
                    <a:pt x="24993" y="49360"/>
                  </a:lnTo>
                  <a:cubicBezTo>
                    <a:pt x="19507" y="62365"/>
                    <a:pt x="58590" y="70425"/>
                    <a:pt x="70917" y="41842"/>
                  </a:cubicBezTo>
                  <a:cubicBezTo>
                    <a:pt x="83244" y="13258"/>
                    <a:pt x="48835" y="-6791"/>
                    <a:pt x="44975" y="2150"/>
                  </a:cubicBezTo>
                  <a:lnTo>
                    <a:pt x="40165" y="13258"/>
                  </a:lnTo>
                  <a:lnTo>
                    <a:pt x="9347" y="253"/>
                  </a:lnTo>
                  <a:lnTo>
                    <a:pt x="0" y="25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41;p46">
              <a:extLst>
                <a:ext uri="{FF2B5EF4-FFF2-40B4-BE49-F238E27FC236}">
                  <a16:creationId xmlns:a16="http://schemas.microsoft.com/office/drawing/2014/main" id="{2CC93A71-E7F4-8C75-652F-5F824020A730}"/>
                </a:ext>
              </a:extLst>
            </p:cNvPr>
            <p:cNvSpPr/>
            <p:nvPr/>
          </p:nvSpPr>
          <p:spPr>
            <a:xfrm>
              <a:off x="3645635" y="1194417"/>
              <a:ext cx="87553" cy="75132"/>
            </a:xfrm>
            <a:custGeom>
              <a:avLst/>
              <a:gdLst/>
              <a:ahLst/>
              <a:cxnLst/>
              <a:rect l="l" t="t" r="r" b="b"/>
              <a:pathLst>
                <a:path w="87553" h="75132" extrusionOk="0">
                  <a:moveTo>
                    <a:pt x="15806" y="28871"/>
                  </a:moveTo>
                  <a:lnTo>
                    <a:pt x="39242" y="39031"/>
                  </a:lnTo>
                  <a:cubicBezTo>
                    <a:pt x="42764" y="40521"/>
                    <a:pt x="44389" y="44585"/>
                    <a:pt x="42899" y="48107"/>
                  </a:cubicBezTo>
                  <a:lnTo>
                    <a:pt x="38294" y="59148"/>
                  </a:lnTo>
                  <a:cubicBezTo>
                    <a:pt x="38632" y="58741"/>
                    <a:pt x="38497" y="58674"/>
                    <a:pt x="38836" y="58945"/>
                  </a:cubicBezTo>
                  <a:cubicBezTo>
                    <a:pt x="39648" y="59554"/>
                    <a:pt x="40868" y="60096"/>
                    <a:pt x="42290" y="60503"/>
                  </a:cubicBezTo>
                  <a:cubicBezTo>
                    <a:pt x="44187" y="61044"/>
                    <a:pt x="46422" y="61315"/>
                    <a:pt x="48724" y="61315"/>
                  </a:cubicBezTo>
                  <a:cubicBezTo>
                    <a:pt x="56921" y="61180"/>
                    <a:pt x="66674" y="57116"/>
                    <a:pt x="71416" y="46143"/>
                  </a:cubicBezTo>
                  <a:cubicBezTo>
                    <a:pt x="76225" y="35035"/>
                    <a:pt x="71754" y="25552"/>
                    <a:pt x="65861" y="19795"/>
                  </a:cubicBezTo>
                  <a:cubicBezTo>
                    <a:pt x="64100" y="18101"/>
                    <a:pt x="62339" y="16747"/>
                    <a:pt x="60646" y="15799"/>
                  </a:cubicBezTo>
                  <a:cubicBezTo>
                    <a:pt x="59427" y="15121"/>
                    <a:pt x="58275" y="14579"/>
                    <a:pt x="57259" y="14308"/>
                  </a:cubicBezTo>
                  <a:lnTo>
                    <a:pt x="53466" y="23114"/>
                  </a:lnTo>
                  <a:cubicBezTo>
                    <a:pt x="51976" y="26636"/>
                    <a:pt x="47844" y="28261"/>
                    <a:pt x="44322" y="26771"/>
                  </a:cubicBezTo>
                  <a:lnTo>
                    <a:pt x="20277" y="16611"/>
                  </a:lnTo>
                  <a:lnTo>
                    <a:pt x="15738" y="29006"/>
                  </a:lnTo>
                  <a:lnTo>
                    <a:pt x="15738" y="29006"/>
                  </a:lnTo>
                  <a:close/>
                  <a:moveTo>
                    <a:pt x="27389" y="49056"/>
                  </a:moveTo>
                  <a:lnTo>
                    <a:pt x="4224" y="39031"/>
                  </a:lnTo>
                  <a:cubicBezTo>
                    <a:pt x="837" y="37609"/>
                    <a:pt x="-856" y="33748"/>
                    <a:pt x="431" y="30226"/>
                  </a:cubicBezTo>
                  <a:lnTo>
                    <a:pt x="9913" y="4487"/>
                  </a:lnTo>
                  <a:cubicBezTo>
                    <a:pt x="11403" y="965"/>
                    <a:pt x="15468" y="-728"/>
                    <a:pt x="19057" y="762"/>
                  </a:cubicBezTo>
                  <a:lnTo>
                    <a:pt x="43510" y="11125"/>
                  </a:lnTo>
                  <a:lnTo>
                    <a:pt x="45541" y="6384"/>
                  </a:lnTo>
                  <a:cubicBezTo>
                    <a:pt x="47844" y="1033"/>
                    <a:pt x="52992" y="-864"/>
                    <a:pt x="59223" y="355"/>
                  </a:cubicBezTo>
                  <a:cubicBezTo>
                    <a:pt x="61797" y="829"/>
                    <a:pt x="64709" y="1981"/>
                    <a:pt x="67622" y="3606"/>
                  </a:cubicBezTo>
                  <a:cubicBezTo>
                    <a:pt x="70332" y="5164"/>
                    <a:pt x="73109" y="7264"/>
                    <a:pt x="75615" y="9703"/>
                  </a:cubicBezTo>
                  <a:cubicBezTo>
                    <a:pt x="84962" y="18779"/>
                    <a:pt x="91938" y="33816"/>
                    <a:pt x="84284" y="51562"/>
                  </a:cubicBezTo>
                  <a:cubicBezTo>
                    <a:pt x="76902" y="68630"/>
                    <a:pt x="61730" y="74997"/>
                    <a:pt x="48996" y="75133"/>
                  </a:cubicBezTo>
                  <a:cubicBezTo>
                    <a:pt x="45270" y="75133"/>
                    <a:pt x="41681" y="74726"/>
                    <a:pt x="38632" y="73846"/>
                  </a:cubicBezTo>
                  <a:cubicBezTo>
                    <a:pt x="35449" y="72966"/>
                    <a:pt x="32604" y="71543"/>
                    <a:pt x="30369" y="69782"/>
                  </a:cubicBezTo>
                  <a:lnTo>
                    <a:pt x="29895" y="69443"/>
                  </a:lnTo>
                  <a:cubicBezTo>
                    <a:pt x="24950" y="65379"/>
                    <a:pt x="22918" y="59893"/>
                    <a:pt x="25560" y="53594"/>
                  </a:cubicBezTo>
                  <a:lnTo>
                    <a:pt x="27524" y="4898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842;p46">
              <a:extLst>
                <a:ext uri="{FF2B5EF4-FFF2-40B4-BE49-F238E27FC236}">
                  <a16:creationId xmlns:a16="http://schemas.microsoft.com/office/drawing/2014/main" id="{289BC1F1-B7F4-0B44-DCFB-98FA284382B4}"/>
                </a:ext>
              </a:extLst>
            </p:cNvPr>
            <p:cNvSpPr/>
            <p:nvPr/>
          </p:nvSpPr>
          <p:spPr>
            <a:xfrm>
              <a:off x="3698830" y="1107210"/>
              <a:ext cx="73570" cy="61197"/>
            </a:xfrm>
            <a:custGeom>
              <a:avLst/>
              <a:gdLst/>
              <a:ahLst/>
              <a:cxnLst/>
              <a:rect l="l" t="t" r="r" b="b"/>
              <a:pathLst>
                <a:path w="73570" h="61197" extrusionOk="0">
                  <a:moveTo>
                    <a:pt x="68" y="25653"/>
                  </a:moveTo>
                  <a:lnTo>
                    <a:pt x="29599" y="38387"/>
                  </a:lnTo>
                  <a:lnTo>
                    <a:pt x="24994" y="49360"/>
                  </a:lnTo>
                  <a:cubicBezTo>
                    <a:pt x="19507" y="62365"/>
                    <a:pt x="58590" y="70425"/>
                    <a:pt x="70917" y="41842"/>
                  </a:cubicBezTo>
                  <a:cubicBezTo>
                    <a:pt x="83245" y="13258"/>
                    <a:pt x="48835" y="-6791"/>
                    <a:pt x="44975" y="2150"/>
                  </a:cubicBezTo>
                  <a:lnTo>
                    <a:pt x="40166" y="13258"/>
                  </a:lnTo>
                  <a:lnTo>
                    <a:pt x="9347" y="253"/>
                  </a:lnTo>
                  <a:lnTo>
                    <a:pt x="0" y="25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843;p46">
              <a:extLst>
                <a:ext uri="{FF2B5EF4-FFF2-40B4-BE49-F238E27FC236}">
                  <a16:creationId xmlns:a16="http://schemas.microsoft.com/office/drawing/2014/main" id="{B255350E-2452-2D86-603D-D13EC9F2D5EE}"/>
                </a:ext>
              </a:extLst>
            </p:cNvPr>
            <p:cNvSpPr/>
            <p:nvPr/>
          </p:nvSpPr>
          <p:spPr>
            <a:xfrm>
              <a:off x="3691897" y="1100132"/>
              <a:ext cx="87554" cy="75200"/>
            </a:xfrm>
            <a:custGeom>
              <a:avLst/>
              <a:gdLst/>
              <a:ahLst/>
              <a:cxnLst/>
              <a:rect l="l" t="t" r="r" b="b"/>
              <a:pathLst>
                <a:path w="87554" h="75200" extrusionOk="0">
                  <a:moveTo>
                    <a:pt x="15807" y="28939"/>
                  </a:moveTo>
                  <a:lnTo>
                    <a:pt x="39242" y="39099"/>
                  </a:lnTo>
                  <a:cubicBezTo>
                    <a:pt x="42764" y="40589"/>
                    <a:pt x="44390" y="44653"/>
                    <a:pt x="42900" y="48175"/>
                  </a:cubicBezTo>
                  <a:lnTo>
                    <a:pt x="38294" y="59216"/>
                  </a:lnTo>
                  <a:cubicBezTo>
                    <a:pt x="38633" y="58809"/>
                    <a:pt x="38497" y="58741"/>
                    <a:pt x="38835" y="59012"/>
                  </a:cubicBezTo>
                  <a:cubicBezTo>
                    <a:pt x="39648" y="59622"/>
                    <a:pt x="40868" y="60164"/>
                    <a:pt x="42290" y="60570"/>
                  </a:cubicBezTo>
                  <a:cubicBezTo>
                    <a:pt x="44186" y="61112"/>
                    <a:pt x="46421" y="61383"/>
                    <a:pt x="48725" y="61383"/>
                  </a:cubicBezTo>
                  <a:cubicBezTo>
                    <a:pt x="56920" y="61247"/>
                    <a:pt x="66674" y="57184"/>
                    <a:pt x="71415" y="46211"/>
                  </a:cubicBezTo>
                  <a:cubicBezTo>
                    <a:pt x="76224" y="35103"/>
                    <a:pt x="71821" y="25620"/>
                    <a:pt x="65861" y="19863"/>
                  </a:cubicBezTo>
                  <a:cubicBezTo>
                    <a:pt x="64100" y="18169"/>
                    <a:pt x="62339" y="16814"/>
                    <a:pt x="60646" y="15866"/>
                  </a:cubicBezTo>
                  <a:cubicBezTo>
                    <a:pt x="59426" y="15189"/>
                    <a:pt x="58275" y="14647"/>
                    <a:pt x="57259" y="14376"/>
                  </a:cubicBezTo>
                  <a:lnTo>
                    <a:pt x="53466" y="23181"/>
                  </a:lnTo>
                  <a:cubicBezTo>
                    <a:pt x="51976" y="26704"/>
                    <a:pt x="47844" y="28329"/>
                    <a:pt x="44322" y="26839"/>
                  </a:cubicBezTo>
                  <a:lnTo>
                    <a:pt x="20276" y="16679"/>
                  </a:lnTo>
                  <a:lnTo>
                    <a:pt x="15739" y="29074"/>
                  </a:lnTo>
                  <a:lnTo>
                    <a:pt x="15739" y="29074"/>
                  </a:lnTo>
                  <a:close/>
                  <a:moveTo>
                    <a:pt x="27389" y="49123"/>
                  </a:moveTo>
                  <a:lnTo>
                    <a:pt x="4224" y="39099"/>
                  </a:lnTo>
                  <a:cubicBezTo>
                    <a:pt x="837" y="37676"/>
                    <a:pt x="-856" y="33816"/>
                    <a:pt x="431" y="30294"/>
                  </a:cubicBezTo>
                  <a:lnTo>
                    <a:pt x="9914" y="4555"/>
                  </a:lnTo>
                  <a:cubicBezTo>
                    <a:pt x="11404" y="1033"/>
                    <a:pt x="15468" y="-661"/>
                    <a:pt x="19058" y="829"/>
                  </a:cubicBezTo>
                  <a:lnTo>
                    <a:pt x="43509" y="11193"/>
                  </a:lnTo>
                  <a:lnTo>
                    <a:pt x="45541" y="6384"/>
                  </a:lnTo>
                  <a:cubicBezTo>
                    <a:pt x="47844" y="1033"/>
                    <a:pt x="52924" y="-864"/>
                    <a:pt x="59155" y="355"/>
                  </a:cubicBezTo>
                  <a:lnTo>
                    <a:pt x="59223" y="355"/>
                  </a:lnTo>
                  <a:cubicBezTo>
                    <a:pt x="61797" y="897"/>
                    <a:pt x="64710" y="1981"/>
                    <a:pt x="67622" y="3674"/>
                  </a:cubicBezTo>
                  <a:cubicBezTo>
                    <a:pt x="70331" y="5232"/>
                    <a:pt x="73109" y="7332"/>
                    <a:pt x="75615" y="9770"/>
                  </a:cubicBezTo>
                  <a:cubicBezTo>
                    <a:pt x="84962" y="18914"/>
                    <a:pt x="91939" y="33951"/>
                    <a:pt x="84285" y="51629"/>
                  </a:cubicBezTo>
                  <a:cubicBezTo>
                    <a:pt x="76901" y="68698"/>
                    <a:pt x="61729" y="75065"/>
                    <a:pt x="48995" y="75201"/>
                  </a:cubicBezTo>
                  <a:cubicBezTo>
                    <a:pt x="45270" y="75201"/>
                    <a:pt x="41680" y="74794"/>
                    <a:pt x="38633" y="73914"/>
                  </a:cubicBezTo>
                  <a:cubicBezTo>
                    <a:pt x="35449" y="73033"/>
                    <a:pt x="32604" y="71611"/>
                    <a:pt x="30301" y="69850"/>
                  </a:cubicBezTo>
                  <a:lnTo>
                    <a:pt x="29827" y="69511"/>
                  </a:lnTo>
                  <a:cubicBezTo>
                    <a:pt x="24883" y="65447"/>
                    <a:pt x="22850" y="59893"/>
                    <a:pt x="25492" y="53661"/>
                  </a:cubicBezTo>
                  <a:lnTo>
                    <a:pt x="27457" y="4905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844;p46">
              <a:extLst>
                <a:ext uri="{FF2B5EF4-FFF2-40B4-BE49-F238E27FC236}">
                  <a16:creationId xmlns:a16="http://schemas.microsoft.com/office/drawing/2014/main" id="{F6910676-0E71-7025-BE48-D98F3D2A9612}"/>
                </a:ext>
              </a:extLst>
            </p:cNvPr>
            <p:cNvSpPr/>
            <p:nvPr/>
          </p:nvSpPr>
          <p:spPr>
            <a:xfrm>
              <a:off x="3602581" y="1292664"/>
              <a:ext cx="73566" cy="61197"/>
            </a:xfrm>
            <a:custGeom>
              <a:avLst/>
              <a:gdLst/>
              <a:ahLst/>
              <a:cxnLst/>
              <a:rect l="l" t="t" r="r" b="b"/>
              <a:pathLst>
                <a:path w="73566" h="61197" extrusionOk="0">
                  <a:moveTo>
                    <a:pt x="68" y="25653"/>
                  </a:moveTo>
                  <a:lnTo>
                    <a:pt x="29599" y="38387"/>
                  </a:lnTo>
                  <a:lnTo>
                    <a:pt x="24993" y="49360"/>
                  </a:lnTo>
                  <a:cubicBezTo>
                    <a:pt x="19507" y="62365"/>
                    <a:pt x="58590" y="70425"/>
                    <a:pt x="70917" y="41842"/>
                  </a:cubicBezTo>
                  <a:cubicBezTo>
                    <a:pt x="83244" y="13258"/>
                    <a:pt x="48768" y="-6791"/>
                    <a:pt x="44975" y="2150"/>
                  </a:cubicBezTo>
                  <a:lnTo>
                    <a:pt x="40165" y="13326"/>
                  </a:lnTo>
                  <a:lnTo>
                    <a:pt x="9347" y="321"/>
                  </a:lnTo>
                  <a:lnTo>
                    <a:pt x="0" y="257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845;p46">
              <a:extLst>
                <a:ext uri="{FF2B5EF4-FFF2-40B4-BE49-F238E27FC236}">
                  <a16:creationId xmlns:a16="http://schemas.microsoft.com/office/drawing/2014/main" id="{B7D2E2FC-C010-C6C4-EF59-843E0F7E9BE8}"/>
                </a:ext>
              </a:extLst>
            </p:cNvPr>
            <p:cNvSpPr/>
            <p:nvPr/>
          </p:nvSpPr>
          <p:spPr>
            <a:xfrm>
              <a:off x="3595648" y="1285586"/>
              <a:ext cx="87634" cy="75132"/>
            </a:xfrm>
            <a:custGeom>
              <a:avLst/>
              <a:gdLst/>
              <a:ahLst/>
              <a:cxnLst/>
              <a:rect l="l" t="t" r="r" b="b"/>
              <a:pathLst>
                <a:path w="87634" h="75132" extrusionOk="0">
                  <a:moveTo>
                    <a:pt x="15806" y="28939"/>
                  </a:moveTo>
                  <a:lnTo>
                    <a:pt x="39310" y="39031"/>
                  </a:lnTo>
                  <a:cubicBezTo>
                    <a:pt x="42832" y="40521"/>
                    <a:pt x="44457" y="44585"/>
                    <a:pt x="42967" y="48107"/>
                  </a:cubicBezTo>
                  <a:lnTo>
                    <a:pt x="38362" y="59148"/>
                  </a:lnTo>
                  <a:lnTo>
                    <a:pt x="38430" y="59148"/>
                  </a:lnTo>
                  <a:cubicBezTo>
                    <a:pt x="38430" y="59148"/>
                    <a:pt x="38632" y="58741"/>
                    <a:pt x="38700" y="58741"/>
                  </a:cubicBezTo>
                  <a:cubicBezTo>
                    <a:pt x="39513" y="59419"/>
                    <a:pt x="40800" y="60028"/>
                    <a:pt x="42358" y="60435"/>
                  </a:cubicBezTo>
                  <a:cubicBezTo>
                    <a:pt x="44255" y="60977"/>
                    <a:pt x="46490" y="61247"/>
                    <a:pt x="48792" y="61247"/>
                  </a:cubicBezTo>
                  <a:cubicBezTo>
                    <a:pt x="56989" y="61112"/>
                    <a:pt x="66742" y="57048"/>
                    <a:pt x="71484" y="46075"/>
                  </a:cubicBezTo>
                  <a:cubicBezTo>
                    <a:pt x="76292" y="34967"/>
                    <a:pt x="71890" y="25484"/>
                    <a:pt x="65929" y="19727"/>
                  </a:cubicBezTo>
                  <a:cubicBezTo>
                    <a:pt x="64236" y="18034"/>
                    <a:pt x="62407" y="16679"/>
                    <a:pt x="60713" y="15731"/>
                  </a:cubicBezTo>
                  <a:cubicBezTo>
                    <a:pt x="59495" y="15054"/>
                    <a:pt x="58343" y="14512"/>
                    <a:pt x="57327" y="14241"/>
                  </a:cubicBezTo>
                  <a:lnTo>
                    <a:pt x="53534" y="23046"/>
                  </a:lnTo>
                  <a:cubicBezTo>
                    <a:pt x="52043" y="26568"/>
                    <a:pt x="47912" y="28194"/>
                    <a:pt x="44390" y="26703"/>
                  </a:cubicBezTo>
                  <a:lnTo>
                    <a:pt x="20345" y="16543"/>
                  </a:lnTo>
                  <a:lnTo>
                    <a:pt x="15806" y="28939"/>
                  </a:lnTo>
                  <a:lnTo>
                    <a:pt x="15806" y="28939"/>
                  </a:lnTo>
                  <a:close/>
                  <a:moveTo>
                    <a:pt x="27389" y="49123"/>
                  </a:moveTo>
                  <a:lnTo>
                    <a:pt x="4224" y="39099"/>
                  </a:lnTo>
                  <a:cubicBezTo>
                    <a:pt x="837" y="37676"/>
                    <a:pt x="-856" y="33816"/>
                    <a:pt x="431" y="30294"/>
                  </a:cubicBezTo>
                  <a:lnTo>
                    <a:pt x="9913" y="4555"/>
                  </a:lnTo>
                  <a:cubicBezTo>
                    <a:pt x="11403" y="1033"/>
                    <a:pt x="15468" y="-661"/>
                    <a:pt x="19057" y="829"/>
                  </a:cubicBezTo>
                  <a:lnTo>
                    <a:pt x="43510" y="11193"/>
                  </a:lnTo>
                  <a:lnTo>
                    <a:pt x="45609" y="6383"/>
                  </a:lnTo>
                  <a:cubicBezTo>
                    <a:pt x="47912" y="1033"/>
                    <a:pt x="53059" y="-864"/>
                    <a:pt x="59291" y="355"/>
                  </a:cubicBezTo>
                  <a:cubicBezTo>
                    <a:pt x="61933" y="829"/>
                    <a:pt x="64777" y="1981"/>
                    <a:pt x="67690" y="3607"/>
                  </a:cubicBezTo>
                  <a:cubicBezTo>
                    <a:pt x="70400" y="5164"/>
                    <a:pt x="73177" y="7196"/>
                    <a:pt x="75683" y="9703"/>
                  </a:cubicBezTo>
                  <a:cubicBezTo>
                    <a:pt x="85097" y="18847"/>
                    <a:pt x="92006" y="33816"/>
                    <a:pt x="84352" y="51562"/>
                  </a:cubicBezTo>
                  <a:cubicBezTo>
                    <a:pt x="76970" y="68630"/>
                    <a:pt x="61797" y="74997"/>
                    <a:pt x="49063" y="75133"/>
                  </a:cubicBezTo>
                  <a:cubicBezTo>
                    <a:pt x="45338" y="75133"/>
                    <a:pt x="41749" y="74727"/>
                    <a:pt x="38700" y="73846"/>
                  </a:cubicBezTo>
                  <a:cubicBezTo>
                    <a:pt x="35313" y="72898"/>
                    <a:pt x="32266" y="71340"/>
                    <a:pt x="29963" y="69443"/>
                  </a:cubicBezTo>
                  <a:cubicBezTo>
                    <a:pt x="25018" y="65379"/>
                    <a:pt x="22986" y="59825"/>
                    <a:pt x="25560" y="53594"/>
                  </a:cubicBezTo>
                  <a:lnTo>
                    <a:pt x="27457" y="48988"/>
                  </a:lnTo>
                  <a:lnTo>
                    <a:pt x="27457" y="48988"/>
                  </a:lnTo>
                  <a:close/>
                  <a:moveTo>
                    <a:pt x="38362" y="59148"/>
                  </a:moveTo>
                  <a:lnTo>
                    <a:pt x="38430" y="59148"/>
                  </a:lnTo>
                  <a:cubicBezTo>
                    <a:pt x="38430" y="59148"/>
                    <a:pt x="38362" y="59216"/>
                    <a:pt x="38362" y="591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846;p46">
              <a:extLst>
                <a:ext uri="{FF2B5EF4-FFF2-40B4-BE49-F238E27FC236}">
                  <a16:creationId xmlns:a16="http://schemas.microsoft.com/office/drawing/2014/main" id="{31867705-C495-FC26-5C3F-C8EA832A006E}"/>
                </a:ext>
              </a:extLst>
            </p:cNvPr>
            <p:cNvSpPr/>
            <p:nvPr/>
          </p:nvSpPr>
          <p:spPr>
            <a:xfrm>
              <a:off x="2615657" y="1823307"/>
              <a:ext cx="866276" cy="1078584"/>
            </a:xfrm>
            <a:custGeom>
              <a:avLst/>
              <a:gdLst/>
              <a:ahLst/>
              <a:cxnLst/>
              <a:rect l="l" t="t" r="r" b="b"/>
              <a:pathLst>
                <a:path w="866276" h="1078584" extrusionOk="0">
                  <a:moveTo>
                    <a:pt x="313383" y="1051590"/>
                  </a:moveTo>
                  <a:cubicBezTo>
                    <a:pt x="313383" y="1051590"/>
                    <a:pt x="-6995" y="969903"/>
                    <a:pt x="117" y="756476"/>
                  </a:cubicBezTo>
                  <a:cubicBezTo>
                    <a:pt x="7229" y="543048"/>
                    <a:pt x="182048" y="484527"/>
                    <a:pt x="253779" y="384078"/>
                  </a:cubicBezTo>
                  <a:cubicBezTo>
                    <a:pt x="325508" y="283629"/>
                    <a:pt x="310607" y="97701"/>
                    <a:pt x="435101" y="21975"/>
                  </a:cubicBezTo>
                  <a:cubicBezTo>
                    <a:pt x="533584" y="-37968"/>
                    <a:pt x="830663" y="24414"/>
                    <a:pt x="863311" y="212916"/>
                  </a:cubicBezTo>
                  <a:cubicBezTo>
                    <a:pt x="874351" y="276450"/>
                    <a:pt x="855995" y="363487"/>
                    <a:pt x="783994" y="448221"/>
                  </a:cubicBezTo>
                  <a:cubicBezTo>
                    <a:pt x="704815" y="539052"/>
                    <a:pt x="699599" y="609698"/>
                    <a:pt x="729876" y="692874"/>
                  </a:cubicBezTo>
                  <a:cubicBezTo>
                    <a:pt x="760153" y="776051"/>
                    <a:pt x="724118" y="1186515"/>
                    <a:pt x="313316" y="10515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847;p46">
              <a:extLst>
                <a:ext uri="{FF2B5EF4-FFF2-40B4-BE49-F238E27FC236}">
                  <a16:creationId xmlns:a16="http://schemas.microsoft.com/office/drawing/2014/main" id="{A7BC7CCD-4CB6-DA5F-CE8A-F90783621FE4}"/>
                </a:ext>
              </a:extLst>
            </p:cNvPr>
            <p:cNvSpPr/>
            <p:nvPr/>
          </p:nvSpPr>
          <p:spPr>
            <a:xfrm>
              <a:off x="2615657" y="2214023"/>
              <a:ext cx="824973" cy="687936"/>
            </a:xfrm>
            <a:custGeom>
              <a:avLst/>
              <a:gdLst/>
              <a:ahLst/>
              <a:cxnLst/>
              <a:rect l="l" t="t" r="r" b="b"/>
              <a:pathLst>
                <a:path w="824973" h="687936" extrusionOk="0">
                  <a:moveTo>
                    <a:pt x="313383" y="660874"/>
                  </a:moveTo>
                  <a:cubicBezTo>
                    <a:pt x="313383" y="660874"/>
                    <a:pt x="-6995" y="579188"/>
                    <a:pt x="117" y="365760"/>
                  </a:cubicBezTo>
                  <a:cubicBezTo>
                    <a:pt x="3301" y="271205"/>
                    <a:pt x="39335" y="207061"/>
                    <a:pt x="84851" y="156193"/>
                  </a:cubicBezTo>
                  <a:cubicBezTo>
                    <a:pt x="19354" y="278723"/>
                    <a:pt x="23350" y="455168"/>
                    <a:pt x="298956" y="540512"/>
                  </a:cubicBezTo>
                  <a:cubicBezTo>
                    <a:pt x="594883" y="632155"/>
                    <a:pt x="690320" y="487071"/>
                    <a:pt x="696077" y="299991"/>
                  </a:cubicBezTo>
                  <a:cubicBezTo>
                    <a:pt x="701767" y="114808"/>
                    <a:pt x="735498" y="53103"/>
                    <a:pt x="824973" y="0"/>
                  </a:cubicBezTo>
                  <a:cubicBezTo>
                    <a:pt x="813933" y="19101"/>
                    <a:pt x="800386" y="38405"/>
                    <a:pt x="784062" y="57573"/>
                  </a:cubicBezTo>
                  <a:cubicBezTo>
                    <a:pt x="704882" y="148404"/>
                    <a:pt x="699667" y="219050"/>
                    <a:pt x="729943" y="302226"/>
                  </a:cubicBezTo>
                  <a:cubicBezTo>
                    <a:pt x="760221" y="385403"/>
                    <a:pt x="724186" y="795867"/>
                    <a:pt x="313383" y="660942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848;p46">
              <a:extLst>
                <a:ext uri="{FF2B5EF4-FFF2-40B4-BE49-F238E27FC236}">
                  <a16:creationId xmlns:a16="http://schemas.microsoft.com/office/drawing/2014/main" id="{E6F267B7-0D99-007D-D499-E13DDDAC7AEC}"/>
                </a:ext>
              </a:extLst>
            </p:cNvPr>
            <p:cNvSpPr/>
            <p:nvPr/>
          </p:nvSpPr>
          <p:spPr>
            <a:xfrm>
              <a:off x="2608742" y="1816394"/>
              <a:ext cx="880197" cy="1092497"/>
            </a:xfrm>
            <a:custGeom>
              <a:avLst/>
              <a:gdLst/>
              <a:ahLst/>
              <a:cxnLst/>
              <a:rect l="l" t="t" r="r" b="b"/>
              <a:pathLst>
                <a:path w="880197" h="1092497" extrusionOk="0">
                  <a:moveTo>
                    <a:pt x="317995" y="1065141"/>
                  </a:moveTo>
                  <a:cubicBezTo>
                    <a:pt x="303704" y="1061416"/>
                    <a:pt x="-7057" y="977494"/>
                    <a:pt x="122" y="763187"/>
                  </a:cubicBezTo>
                  <a:cubicBezTo>
                    <a:pt x="5202" y="611464"/>
                    <a:pt x="92714" y="536889"/>
                    <a:pt x="169998" y="471120"/>
                  </a:cubicBezTo>
                  <a:cubicBezTo>
                    <a:pt x="202849" y="443147"/>
                    <a:pt x="233802" y="416730"/>
                    <a:pt x="255071" y="386995"/>
                  </a:cubicBezTo>
                  <a:cubicBezTo>
                    <a:pt x="282571" y="348455"/>
                    <a:pt x="297202" y="296233"/>
                    <a:pt x="312238" y="242723"/>
                  </a:cubicBezTo>
                  <a:cubicBezTo>
                    <a:pt x="335945" y="158125"/>
                    <a:pt x="360600" y="70342"/>
                    <a:pt x="438425" y="22996"/>
                  </a:cubicBezTo>
                  <a:cubicBezTo>
                    <a:pt x="453123" y="14056"/>
                    <a:pt x="471885" y="7689"/>
                    <a:pt x="493357" y="3963"/>
                  </a:cubicBezTo>
                  <a:cubicBezTo>
                    <a:pt x="547273" y="-5384"/>
                    <a:pt x="618935" y="1796"/>
                    <a:pt x="685788" y="25570"/>
                  </a:cubicBezTo>
                  <a:cubicBezTo>
                    <a:pt x="752911" y="49480"/>
                    <a:pt x="815362" y="90256"/>
                    <a:pt x="850515" y="148100"/>
                  </a:cubicBezTo>
                  <a:cubicBezTo>
                    <a:pt x="863452" y="169368"/>
                    <a:pt x="872664" y="192872"/>
                    <a:pt x="877134" y="218678"/>
                  </a:cubicBezTo>
                  <a:cubicBezTo>
                    <a:pt x="883230" y="253764"/>
                    <a:pt x="880656" y="295759"/>
                    <a:pt x="865551" y="340463"/>
                  </a:cubicBezTo>
                  <a:cubicBezTo>
                    <a:pt x="852547" y="379003"/>
                    <a:pt x="830263" y="419643"/>
                    <a:pt x="796260" y="459741"/>
                  </a:cubicBezTo>
                  <a:lnTo>
                    <a:pt x="796057" y="459944"/>
                  </a:lnTo>
                  <a:cubicBezTo>
                    <a:pt x="757449" y="504310"/>
                    <a:pt x="736858" y="543527"/>
                    <a:pt x="729679" y="581661"/>
                  </a:cubicBezTo>
                  <a:cubicBezTo>
                    <a:pt x="722499" y="619727"/>
                    <a:pt x="728595" y="657048"/>
                    <a:pt x="743361" y="697485"/>
                  </a:cubicBezTo>
                  <a:cubicBezTo>
                    <a:pt x="755485" y="730742"/>
                    <a:pt x="757449" y="814325"/>
                    <a:pt x="730762" y="895605"/>
                  </a:cubicBezTo>
                  <a:cubicBezTo>
                    <a:pt x="718503" y="932994"/>
                    <a:pt x="700147" y="970044"/>
                    <a:pt x="673934" y="1001811"/>
                  </a:cubicBezTo>
                  <a:cubicBezTo>
                    <a:pt x="647654" y="1033713"/>
                    <a:pt x="613448" y="1060197"/>
                    <a:pt x="569557" y="1076114"/>
                  </a:cubicBezTo>
                  <a:cubicBezTo>
                    <a:pt x="506972" y="1098941"/>
                    <a:pt x="424811" y="1100227"/>
                    <a:pt x="318063" y="1065141"/>
                  </a:cubicBezTo>
                  <a:lnTo>
                    <a:pt x="317928" y="1065141"/>
                  </a:lnTo>
                  <a:close/>
                  <a:moveTo>
                    <a:pt x="14008" y="763661"/>
                  </a:moveTo>
                  <a:cubicBezTo>
                    <a:pt x="7235" y="966928"/>
                    <a:pt x="307564" y="1047937"/>
                    <a:pt x="321518" y="1051595"/>
                  </a:cubicBezTo>
                  <a:lnTo>
                    <a:pt x="322466" y="1051866"/>
                  </a:lnTo>
                  <a:cubicBezTo>
                    <a:pt x="426030" y="1085868"/>
                    <a:pt x="505075" y="1084784"/>
                    <a:pt x="564883" y="1063042"/>
                  </a:cubicBezTo>
                  <a:cubicBezTo>
                    <a:pt x="606201" y="1048005"/>
                    <a:pt x="638374" y="1023012"/>
                    <a:pt x="663232" y="992938"/>
                  </a:cubicBezTo>
                  <a:cubicBezTo>
                    <a:pt x="688158" y="962661"/>
                    <a:pt x="705701" y="927169"/>
                    <a:pt x="717486" y="891270"/>
                  </a:cubicBezTo>
                  <a:cubicBezTo>
                    <a:pt x="743225" y="812970"/>
                    <a:pt x="741668" y="733452"/>
                    <a:pt x="730288" y="702227"/>
                  </a:cubicBezTo>
                  <a:cubicBezTo>
                    <a:pt x="714709" y="659487"/>
                    <a:pt x="708343" y="619863"/>
                    <a:pt x="715997" y="579087"/>
                  </a:cubicBezTo>
                  <a:cubicBezTo>
                    <a:pt x="723650" y="538515"/>
                    <a:pt x="745189" y="497130"/>
                    <a:pt x="785559" y="450800"/>
                  </a:cubicBezTo>
                  <a:lnTo>
                    <a:pt x="785694" y="450665"/>
                  </a:lnTo>
                  <a:cubicBezTo>
                    <a:pt x="818477" y="411989"/>
                    <a:pt x="839949" y="372974"/>
                    <a:pt x="852412" y="335992"/>
                  </a:cubicBezTo>
                  <a:cubicBezTo>
                    <a:pt x="866703" y="293591"/>
                    <a:pt x="869142" y="253967"/>
                    <a:pt x="863452" y="220981"/>
                  </a:cubicBezTo>
                  <a:cubicBezTo>
                    <a:pt x="859321" y="197003"/>
                    <a:pt x="850650" y="175126"/>
                    <a:pt x="838662" y="155347"/>
                  </a:cubicBezTo>
                  <a:cubicBezTo>
                    <a:pt x="805269" y="100483"/>
                    <a:pt x="745528" y="61605"/>
                    <a:pt x="681182" y="38711"/>
                  </a:cubicBezTo>
                  <a:cubicBezTo>
                    <a:pt x="616564" y="15681"/>
                    <a:pt x="547544" y="8773"/>
                    <a:pt x="495795" y="17713"/>
                  </a:cubicBezTo>
                  <a:cubicBezTo>
                    <a:pt x="476017" y="21100"/>
                    <a:pt x="458949" y="26857"/>
                    <a:pt x="445808" y="34850"/>
                  </a:cubicBezTo>
                  <a:cubicBezTo>
                    <a:pt x="372656" y="79351"/>
                    <a:pt x="348814" y="164424"/>
                    <a:pt x="325785" y="246449"/>
                  </a:cubicBezTo>
                  <a:cubicBezTo>
                    <a:pt x="310409" y="301110"/>
                    <a:pt x="295440" y="354551"/>
                    <a:pt x="266518" y="395056"/>
                  </a:cubicBezTo>
                  <a:cubicBezTo>
                    <a:pt x="244234" y="426281"/>
                    <a:pt x="212670" y="453171"/>
                    <a:pt x="179142" y="481687"/>
                  </a:cubicBezTo>
                  <a:cubicBezTo>
                    <a:pt x="104094" y="545627"/>
                    <a:pt x="19020" y="618034"/>
                    <a:pt x="14144" y="7635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849;p46">
              <a:extLst>
                <a:ext uri="{FF2B5EF4-FFF2-40B4-BE49-F238E27FC236}">
                  <a16:creationId xmlns:a16="http://schemas.microsoft.com/office/drawing/2014/main" id="{295F319F-0D92-9A4C-078F-C09B631979C2}"/>
                </a:ext>
              </a:extLst>
            </p:cNvPr>
            <p:cNvSpPr/>
            <p:nvPr/>
          </p:nvSpPr>
          <p:spPr>
            <a:xfrm>
              <a:off x="2867810" y="2500535"/>
              <a:ext cx="231308" cy="149352"/>
            </a:xfrm>
            <a:custGeom>
              <a:avLst/>
              <a:gdLst/>
              <a:ahLst/>
              <a:cxnLst/>
              <a:rect l="l" t="t" r="r" b="b"/>
              <a:pathLst>
                <a:path w="231308" h="149352" extrusionOk="0">
                  <a:moveTo>
                    <a:pt x="0" y="55406"/>
                  </a:moveTo>
                  <a:lnTo>
                    <a:pt x="23909" y="0"/>
                  </a:lnTo>
                  <a:lnTo>
                    <a:pt x="231309" y="89611"/>
                  </a:lnTo>
                  <a:lnTo>
                    <a:pt x="205503" y="149352"/>
                  </a:lnTo>
                  <a:lnTo>
                    <a:pt x="0" y="55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850;p46">
              <a:extLst>
                <a:ext uri="{FF2B5EF4-FFF2-40B4-BE49-F238E27FC236}">
                  <a16:creationId xmlns:a16="http://schemas.microsoft.com/office/drawing/2014/main" id="{0835963C-F4B3-C863-C017-39BF604ABC39}"/>
                </a:ext>
              </a:extLst>
            </p:cNvPr>
            <p:cNvSpPr/>
            <p:nvPr/>
          </p:nvSpPr>
          <p:spPr>
            <a:xfrm>
              <a:off x="2860731" y="2493616"/>
              <a:ext cx="245308" cy="163258"/>
            </a:xfrm>
            <a:custGeom>
              <a:avLst/>
              <a:gdLst/>
              <a:ahLst/>
              <a:cxnLst/>
              <a:rect l="l" t="t" r="r" b="b"/>
              <a:pathLst>
                <a:path w="245308" h="163258" extrusionOk="0">
                  <a:moveTo>
                    <a:pt x="780" y="59277"/>
                  </a:moveTo>
                  <a:lnTo>
                    <a:pt x="24555" y="4210"/>
                  </a:lnTo>
                  <a:cubicBezTo>
                    <a:pt x="26044" y="688"/>
                    <a:pt x="30176" y="-938"/>
                    <a:pt x="33698" y="552"/>
                  </a:cubicBezTo>
                  <a:lnTo>
                    <a:pt x="241098" y="90164"/>
                  </a:lnTo>
                  <a:cubicBezTo>
                    <a:pt x="244620" y="91654"/>
                    <a:pt x="246246" y="95785"/>
                    <a:pt x="244756" y="99308"/>
                  </a:cubicBezTo>
                  <a:lnTo>
                    <a:pt x="218949" y="159049"/>
                  </a:lnTo>
                  <a:cubicBezTo>
                    <a:pt x="217459" y="162571"/>
                    <a:pt x="213327" y="164196"/>
                    <a:pt x="209805" y="162706"/>
                  </a:cubicBezTo>
                  <a:lnTo>
                    <a:pt x="4099" y="68692"/>
                  </a:lnTo>
                  <a:cubicBezTo>
                    <a:pt x="577" y="67067"/>
                    <a:pt x="-981" y="62935"/>
                    <a:pt x="644" y="59480"/>
                  </a:cubicBezTo>
                  <a:lnTo>
                    <a:pt x="644" y="59345"/>
                  </a:lnTo>
                  <a:lnTo>
                    <a:pt x="712" y="59345"/>
                  </a:lnTo>
                  <a:close/>
                  <a:moveTo>
                    <a:pt x="34647" y="16131"/>
                  </a:moveTo>
                  <a:lnTo>
                    <a:pt x="16223" y="58871"/>
                  </a:lnTo>
                  <a:lnTo>
                    <a:pt x="209060" y="146992"/>
                  </a:lnTo>
                  <a:lnTo>
                    <a:pt x="229245" y="100188"/>
                  </a:lnTo>
                  <a:lnTo>
                    <a:pt x="34647" y="1613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851;p46">
              <a:extLst>
                <a:ext uri="{FF2B5EF4-FFF2-40B4-BE49-F238E27FC236}">
                  <a16:creationId xmlns:a16="http://schemas.microsoft.com/office/drawing/2014/main" id="{4FF6805D-5853-C6DD-122C-99AF80A1FB7B}"/>
                </a:ext>
              </a:extLst>
            </p:cNvPr>
            <p:cNvSpPr/>
            <p:nvPr/>
          </p:nvSpPr>
          <p:spPr>
            <a:xfrm>
              <a:off x="3129599" y="1010702"/>
              <a:ext cx="593745" cy="1122107"/>
            </a:xfrm>
            <a:custGeom>
              <a:avLst/>
              <a:gdLst/>
              <a:ahLst/>
              <a:cxnLst/>
              <a:rect l="l" t="t" r="r" b="b"/>
              <a:pathLst>
                <a:path w="593745" h="1122107" extrusionOk="0">
                  <a:moveTo>
                    <a:pt x="0" y="1079368"/>
                  </a:moveTo>
                  <a:cubicBezTo>
                    <a:pt x="117721" y="817782"/>
                    <a:pt x="221759" y="559515"/>
                    <a:pt x="339547" y="297928"/>
                  </a:cubicBezTo>
                  <a:cubicBezTo>
                    <a:pt x="339547" y="297928"/>
                    <a:pt x="316112" y="285872"/>
                    <a:pt x="319092" y="273003"/>
                  </a:cubicBezTo>
                  <a:cubicBezTo>
                    <a:pt x="322072" y="260133"/>
                    <a:pt x="413039" y="13990"/>
                    <a:pt x="415679" y="9317"/>
                  </a:cubicBezTo>
                  <a:cubicBezTo>
                    <a:pt x="421776" y="-4772"/>
                    <a:pt x="464312" y="12906"/>
                    <a:pt x="464312" y="12906"/>
                  </a:cubicBezTo>
                  <a:cubicBezTo>
                    <a:pt x="504681" y="-16016"/>
                    <a:pt x="547963" y="6404"/>
                    <a:pt x="557174" y="53005"/>
                  </a:cubicBezTo>
                  <a:cubicBezTo>
                    <a:pt x="557174" y="53005"/>
                    <a:pt x="599237" y="71834"/>
                    <a:pt x="593141" y="85923"/>
                  </a:cubicBezTo>
                  <a:cubicBezTo>
                    <a:pt x="591584" y="91071"/>
                    <a:pt x="474676" y="325970"/>
                    <a:pt x="467360" y="337010"/>
                  </a:cubicBezTo>
                  <a:cubicBezTo>
                    <a:pt x="460045" y="348051"/>
                    <a:pt x="434239" y="341413"/>
                    <a:pt x="434239" y="341413"/>
                  </a:cubicBezTo>
                  <a:cubicBezTo>
                    <a:pt x="324443" y="606521"/>
                    <a:pt x="208755" y="857067"/>
                    <a:pt x="98959" y="1122108"/>
                  </a:cubicBezTo>
                  <a:cubicBezTo>
                    <a:pt x="65770" y="1106664"/>
                    <a:pt x="34070" y="1092982"/>
                    <a:pt x="68" y="1079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852;p46">
              <a:extLst>
                <a:ext uri="{FF2B5EF4-FFF2-40B4-BE49-F238E27FC236}">
                  <a16:creationId xmlns:a16="http://schemas.microsoft.com/office/drawing/2014/main" id="{74F913DF-421C-6C2A-C722-AC057ED54F20}"/>
                </a:ext>
              </a:extLst>
            </p:cNvPr>
            <p:cNvSpPr/>
            <p:nvPr/>
          </p:nvSpPr>
          <p:spPr>
            <a:xfrm>
              <a:off x="3122536" y="1003679"/>
              <a:ext cx="607587" cy="1136040"/>
            </a:xfrm>
            <a:custGeom>
              <a:avLst/>
              <a:gdLst/>
              <a:ahLst/>
              <a:cxnLst/>
              <a:rect l="l" t="t" r="r" b="b"/>
              <a:pathLst>
                <a:path w="607587" h="1136040" extrusionOk="0">
                  <a:moveTo>
                    <a:pt x="832" y="1083209"/>
                  </a:moveTo>
                  <a:cubicBezTo>
                    <a:pt x="59759" y="952281"/>
                    <a:pt x="115098" y="822639"/>
                    <a:pt x="170369" y="692997"/>
                  </a:cubicBezTo>
                  <a:cubicBezTo>
                    <a:pt x="225097" y="564711"/>
                    <a:pt x="279825" y="436424"/>
                    <a:pt x="337670" y="307662"/>
                  </a:cubicBezTo>
                  <a:cubicBezTo>
                    <a:pt x="329609" y="302311"/>
                    <a:pt x="316333" y="291203"/>
                    <a:pt x="319314" y="278402"/>
                  </a:cubicBezTo>
                  <a:cubicBezTo>
                    <a:pt x="320668" y="272577"/>
                    <a:pt x="338347" y="223538"/>
                    <a:pt x="358261" y="169215"/>
                  </a:cubicBezTo>
                  <a:cubicBezTo>
                    <a:pt x="383593" y="100060"/>
                    <a:pt x="412650" y="22031"/>
                    <a:pt x="416308" y="13564"/>
                  </a:cubicBezTo>
                  <a:cubicBezTo>
                    <a:pt x="423623" y="-3437"/>
                    <a:pt x="458912" y="7875"/>
                    <a:pt x="470359" y="12074"/>
                  </a:cubicBezTo>
                  <a:cubicBezTo>
                    <a:pt x="478961" y="6452"/>
                    <a:pt x="487699" y="2862"/>
                    <a:pt x="496301" y="1169"/>
                  </a:cubicBezTo>
                  <a:cubicBezTo>
                    <a:pt x="508425" y="-1202"/>
                    <a:pt x="520143" y="85"/>
                    <a:pt x="530642" y="4556"/>
                  </a:cubicBezTo>
                  <a:cubicBezTo>
                    <a:pt x="541073" y="8958"/>
                    <a:pt x="550285" y="16409"/>
                    <a:pt x="557396" y="26366"/>
                  </a:cubicBezTo>
                  <a:cubicBezTo>
                    <a:pt x="563222" y="34426"/>
                    <a:pt x="567624" y="44180"/>
                    <a:pt x="570266" y="55220"/>
                  </a:cubicBezTo>
                  <a:cubicBezTo>
                    <a:pt x="580968" y="60504"/>
                    <a:pt x="613954" y="78588"/>
                    <a:pt x="606503" y="95725"/>
                  </a:cubicBezTo>
                  <a:lnTo>
                    <a:pt x="606165" y="96334"/>
                  </a:lnTo>
                  <a:cubicBezTo>
                    <a:pt x="601152" y="107511"/>
                    <a:pt x="565389" y="179850"/>
                    <a:pt x="533283" y="244061"/>
                  </a:cubicBezTo>
                  <a:cubicBezTo>
                    <a:pt x="507206" y="296080"/>
                    <a:pt x="483432" y="342951"/>
                    <a:pt x="480113" y="347896"/>
                  </a:cubicBezTo>
                  <a:cubicBezTo>
                    <a:pt x="472797" y="358937"/>
                    <a:pt x="454781" y="357785"/>
                    <a:pt x="445434" y="356363"/>
                  </a:cubicBezTo>
                  <a:cubicBezTo>
                    <a:pt x="391111" y="487359"/>
                    <a:pt x="335502" y="614494"/>
                    <a:pt x="279893" y="741630"/>
                  </a:cubicBezTo>
                  <a:cubicBezTo>
                    <a:pt x="223471" y="870594"/>
                    <a:pt x="167117" y="999491"/>
                    <a:pt x="112321" y="1131706"/>
                  </a:cubicBezTo>
                  <a:cubicBezTo>
                    <a:pt x="110831" y="1135296"/>
                    <a:pt x="106767" y="1136989"/>
                    <a:pt x="103245" y="1135499"/>
                  </a:cubicBezTo>
                  <a:lnTo>
                    <a:pt x="102635" y="1135229"/>
                  </a:lnTo>
                  <a:cubicBezTo>
                    <a:pt x="86311" y="1127642"/>
                    <a:pt x="70258" y="1120395"/>
                    <a:pt x="54002" y="1113418"/>
                  </a:cubicBezTo>
                  <a:cubicBezTo>
                    <a:pt x="37950" y="1106442"/>
                    <a:pt x="21558" y="1099669"/>
                    <a:pt x="4422" y="1092827"/>
                  </a:cubicBezTo>
                  <a:cubicBezTo>
                    <a:pt x="832" y="1091405"/>
                    <a:pt x="-929" y="1087341"/>
                    <a:pt x="493" y="1083751"/>
                  </a:cubicBezTo>
                  <a:lnTo>
                    <a:pt x="764" y="1083142"/>
                  </a:lnTo>
                  <a:lnTo>
                    <a:pt x="764" y="1083142"/>
                  </a:lnTo>
                  <a:close/>
                  <a:moveTo>
                    <a:pt x="183169" y="698484"/>
                  </a:moveTo>
                  <a:cubicBezTo>
                    <a:pt x="128577" y="826432"/>
                    <a:pt x="74051" y="954313"/>
                    <a:pt x="16342" y="1082667"/>
                  </a:cubicBezTo>
                  <a:cubicBezTo>
                    <a:pt x="30837" y="1088560"/>
                    <a:pt x="45129" y="1094521"/>
                    <a:pt x="59488" y="1100684"/>
                  </a:cubicBezTo>
                  <a:cubicBezTo>
                    <a:pt x="73577" y="1106780"/>
                    <a:pt x="87733" y="1113080"/>
                    <a:pt x="102228" y="1119785"/>
                  </a:cubicBezTo>
                  <a:cubicBezTo>
                    <a:pt x="156347" y="989398"/>
                    <a:pt x="211686" y="862737"/>
                    <a:pt x="267091" y="736143"/>
                  </a:cubicBezTo>
                  <a:cubicBezTo>
                    <a:pt x="323514" y="607179"/>
                    <a:pt x="379867" y="478215"/>
                    <a:pt x="434663" y="346000"/>
                  </a:cubicBezTo>
                  <a:cubicBezTo>
                    <a:pt x="435883" y="342748"/>
                    <a:pt x="439337" y="340852"/>
                    <a:pt x="442792" y="341665"/>
                  </a:cubicBezTo>
                  <a:cubicBezTo>
                    <a:pt x="442792" y="341665"/>
                    <a:pt x="463992" y="347015"/>
                    <a:pt x="468530" y="340174"/>
                  </a:cubicBezTo>
                  <a:cubicBezTo>
                    <a:pt x="471511" y="335636"/>
                    <a:pt x="495014" y="289374"/>
                    <a:pt x="520821" y="237829"/>
                  </a:cubicBezTo>
                  <a:cubicBezTo>
                    <a:pt x="554484" y="170638"/>
                    <a:pt x="591941" y="94980"/>
                    <a:pt x="593431" y="91051"/>
                  </a:cubicBezTo>
                  <a:lnTo>
                    <a:pt x="593702" y="90238"/>
                  </a:lnTo>
                  <a:cubicBezTo>
                    <a:pt x="596953" y="82788"/>
                    <a:pt x="564712" y="67954"/>
                    <a:pt x="561596" y="66532"/>
                  </a:cubicBezTo>
                  <a:cubicBezTo>
                    <a:pt x="559496" y="65651"/>
                    <a:pt x="557803" y="63822"/>
                    <a:pt x="557328" y="61384"/>
                  </a:cubicBezTo>
                  <a:cubicBezTo>
                    <a:pt x="555297" y="50953"/>
                    <a:pt x="551369" y="41877"/>
                    <a:pt x="546085" y="34494"/>
                  </a:cubicBezTo>
                  <a:cubicBezTo>
                    <a:pt x="540463" y="26637"/>
                    <a:pt x="533283" y="20812"/>
                    <a:pt x="525223" y="17357"/>
                  </a:cubicBezTo>
                  <a:cubicBezTo>
                    <a:pt x="517231" y="13971"/>
                    <a:pt x="508289" y="13022"/>
                    <a:pt x="499010" y="14851"/>
                  </a:cubicBezTo>
                  <a:cubicBezTo>
                    <a:pt x="491288" y="16409"/>
                    <a:pt x="483296" y="19864"/>
                    <a:pt x="475371" y="25553"/>
                  </a:cubicBezTo>
                  <a:cubicBezTo>
                    <a:pt x="473475" y="26908"/>
                    <a:pt x="470901" y="27314"/>
                    <a:pt x="468598" y="26298"/>
                  </a:cubicBezTo>
                  <a:cubicBezTo>
                    <a:pt x="468462" y="26298"/>
                    <a:pt x="432700" y="11261"/>
                    <a:pt x="429110" y="18983"/>
                  </a:cubicBezTo>
                  <a:lnTo>
                    <a:pt x="428771" y="19728"/>
                  </a:lnTo>
                  <a:cubicBezTo>
                    <a:pt x="427416" y="22166"/>
                    <a:pt x="397478" y="102634"/>
                    <a:pt x="371333" y="173957"/>
                  </a:cubicBezTo>
                  <a:cubicBezTo>
                    <a:pt x="351622" y="227805"/>
                    <a:pt x="334079" y="276302"/>
                    <a:pt x="332929" y="281517"/>
                  </a:cubicBezTo>
                  <a:cubicBezTo>
                    <a:pt x="331235" y="288833"/>
                    <a:pt x="347965" y="297773"/>
                    <a:pt x="349591" y="298586"/>
                  </a:cubicBezTo>
                  <a:cubicBezTo>
                    <a:pt x="352977" y="300212"/>
                    <a:pt x="354535" y="304276"/>
                    <a:pt x="352977" y="307730"/>
                  </a:cubicBezTo>
                  <a:cubicBezTo>
                    <a:pt x="293982" y="438794"/>
                    <a:pt x="238576" y="568571"/>
                    <a:pt x="183237" y="6984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853;p46">
              <a:extLst>
                <a:ext uri="{FF2B5EF4-FFF2-40B4-BE49-F238E27FC236}">
                  <a16:creationId xmlns:a16="http://schemas.microsoft.com/office/drawing/2014/main" id="{1D61503B-58FC-D485-D5CD-CAE2849A0BC3}"/>
                </a:ext>
              </a:extLst>
            </p:cNvPr>
            <p:cNvSpPr/>
            <p:nvPr/>
          </p:nvSpPr>
          <p:spPr>
            <a:xfrm>
              <a:off x="3045944" y="2093115"/>
              <a:ext cx="205849" cy="205859"/>
            </a:xfrm>
            <a:custGeom>
              <a:avLst/>
              <a:gdLst/>
              <a:ahLst/>
              <a:cxnLst/>
              <a:rect l="l" t="t" r="r" b="b"/>
              <a:pathLst>
                <a:path w="205849" h="205859" extrusionOk="0">
                  <a:moveTo>
                    <a:pt x="8471" y="62116"/>
                  </a:moveTo>
                  <a:cubicBezTo>
                    <a:pt x="31026" y="9961"/>
                    <a:pt x="91580" y="-14084"/>
                    <a:pt x="143734" y="8471"/>
                  </a:cubicBezTo>
                  <a:cubicBezTo>
                    <a:pt x="195889" y="31026"/>
                    <a:pt x="219934" y="91579"/>
                    <a:pt x="197379" y="143734"/>
                  </a:cubicBezTo>
                  <a:cubicBezTo>
                    <a:pt x="174824" y="195957"/>
                    <a:pt x="114270" y="219934"/>
                    <a:pt x="62116" y="197379"/>
                  </a:cubicBezTo>
                  <a:cubicBezTo>
                    <a:pt x="9961" y="174824"/>
                    <a:pt x="-14084" y="114270"/>
                    <a:pt x="8471" y="62116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854;p46">
              <a:extLst>
                <a:ext uri="{FF2B5EF4-FFF2-40B4-BE49-F238E27FC236}">
                  <a16:creationId xmlns:a16="http://schemas.microsoft.com/office/drawing/2014/main" id="{2D5F63A4-9EA1-B13A-29C8-FF108211A883}"/>
                </a:ext>
              </a:extLst>
            </p:cNvPr>
            <p:cNvSpPr/>
            <p:nvPr/>
          </p:nvSpPr>
          <p:spPr>
            <a:xfrm>
              <a:off x="3038994" y="2086097"/>
              <a:ext cx="219818" cy="219885"/>
            </a:xfrm>
            <a:custGeom>
              <a:avLst/>
              <a:gdLst/>
              <a:ahLst/>
              <a:cxnLst/>
              <a:rect l="l" t="t" r="r" b="b"/>
              <a:pathLst>
                <a:path w="219818" h="219885" extrusionOk="0">
                  <a:moveTo>
                    <a:pt x="8987" y="66357"/>
                  </a:moveTo>
                  <a:cubicBezTo>
                    <a:pt x="21043" y="38518"/>
                    <a:pt x="43192" y="18131"/>
                    <a:pt x="69337" y="7767"/>
                  </a:cubicBezTo>
                  <a:cubicBezTo>
                    <a:pt x="95482" y="-2596"/>
                    <a:pt x="125555" y="-3002"/>
                    <a:pt x="153462" y="9054"/>
                  </a:cubicBezTo>
                  <a:cubicBezTo>
                    <a:pt x="181300" y="21111"/>
                    <a:pt x="201688" y="43260"/>
                    <a:pt x="212051" y="69404"/>
                  </a:cubicBezTo>
                  <a:cubicBezTo>
                    <a:pt x="222414" y="95550"/>
                    <a:pt x="222820" y="125623"/>
                    <a:pt x="210764" y="153530"/>
                  </a:cubicBezTo>
                  <a:cubicBezTo>
                    <a:pt x="198708" y="181436"/>
                    <a:pt x="176559" y="201756"/>
                    <a:pt x="150414" y="212119"/>
                  </a:cubicBezTo>
                  <a:cubicBezTo>
                    <a:pt x="124269" y="222482"/>
                    <a:pt x="94195" y="222888"/>
                    <a:pt x="66357" y="210832"/>
                  </a:cubicBezTo>
                  <a:cubicBezTo>
                    <a:pt x="38451" y="198775"/>
                    <a:pt x="18131" y="176626"/>
                    <a:pt x="7767" y="150482"/>
                  </a:cubicBezTo>
                  <a:cubicBezTo>
                    <a:pt x="-2596" y="124337"/>
                    <a:pt x="-3002" y="94263"/>
                    <a:pt x="9054" y="66357"/>
                  </a:cubicBezTo>
                  <a:lnTo>
                    <a:pt x="9054" y="66357"/>
                  </a:lnTo>
                  <a:close/>
                  <a:moveTo>
                    <a:pt x="74484" y="20772"/>
                  </a:moveTo>
                  <a:cubicBezTo>
                    <a:pt x="51658" y="29848"/>
                    <a:pt x="32287" y="47595"/>
                    <a:pt x="21788" y="71843"/>
                  </a:cubicBezTo>
                  <a:cubicBezTo>
                    <a:pt x="11289" y="96159"/>
                    <a:pt x="11628" y="122440"/>
                    <a:pt x="20704" y="145266"/>
                  </a:cubicBezTo>
                  <a:cubicBezTo>
                    <a:pt x="29780" y="168092"/>
                    <a:pt x="47527" y="187464"/>
                    <a:pt x="71843" y="197963"/>
                  </a:cubicBezTo>
                  <a:cubicBezTo>
                    <a:pt x="96159" y="208461"/>
                    <a:pt x="122440" y="208123"/>
                    <a:pt x="145266" y="199046"/>
                  </a:cubicBezTo>
                  <a:cubicBezTo>
                    <a:pt x="168092" y="189970"/>
                    <a:pt x="187464" y="172224"/>
                    <a:pt x="197963" y="147908"/>
                  </a:cubicBezTo>
                  <a:cubicBezTo>
                    <a:pt x="208461" y="123591"/>
                    <a:pt x="208123" y="97311"/>
                    <a:pt x="199046" y="74484"/>
                  </a:cubicBezTo>
                  <a:cubicBezTo>
                    <a:pt x="189970" y="51658"/>
                    <a:pt x="172224" y="32287"/>
                    <a:pt x="147908" y="21788"/>
                  </a:cubicBezTo>
                  <a:cubicBezTo>
                    <a:pt x="123591" y="11290"/>
                    <a:pt x="97310" y="11628"/>
                    <a:pt x="74484" y="207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855;p46">
              <a:extLst>
                <a:ext uri="{FF2B5EF4-FFF2-40B4-BE49-F238E27FC236}">
                  <a16:creationId xmlns:a16="http://schemas.microsoft.com/office/drawing/2014/main" id="{E76976A0-B0E3-B34D-5557-880E737C9F2C}"/>
                </a:ext>
              </a:extLst>
            </p:cNvPr>
            <p:cNvSpPr/>
            <p:nvPr/>
          </p:nvSpPr>
          <p:spPr>
            <a:xfrm>
              <a:off x="3460733" y="1304824"/>
              <a:ext cx="108813" cy="57133"/>
            </a:xfrm>
            <a:custGeom>
              <a:avLst/>
              <a:gdLst/>
              <a:ahLst/>
              <a:cxnLst/>
              <a:rect l="l" t="t" r="r" b="b"/>
              <a:pathLst>
                <a:path w="108813" h="57133" extrusionOk="0">
                  <a:moveTo>
                    <a:pt x="4959" y="13629"/>
                  </a:moveTo>
                  <a:cubicBezTo>
                    <a:pt x="1302" y="12545"/>
                    <a:pt x="-799" y="8616"/>
                    <a:pt x="285" y="4959"/>
                  </a:cubicBezTo>
                  <a:cubicBezTo>
                    <a:pt x="1369" y="1301"/>
                    <a:pt x="5298" y="-798"/>
                    <a:pt x="8955" y="285"/>
                  </a:cubicBezTo>
                  <a:cubicBezTo>
                    <a:pt x="9158" y="285"/>
                    <a:pt x="77366" y="20741"/>
                    <a:pt x="106288" y="44786"/>
                  </a:cubicBezTo>
                  <a:cubicBezTo>
                    <a:pt x="109268" y="47225"/>
                    <a:pt x="109675" y="51695"/>
                    <a:pt x="107169" y="54607"/>
                  </a:cubicBezTo>
                  <a:cubicBezTo>
                    <a:pt x="104730" y="57588"/>
                    <a:pt x="100328" y="57994"/>
                    <a:pt x="97347" y="55488"/>
                  </a:cubicBezTo>
                  <a:cubicBezTo>
                    <a:pt x="70525" y="33204"/>
                    <a:pt x="5162" y="13629"/>
                    <a:pt x="4959" y="135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856;p46">
              <a:extLst>
                <a:ext uri="{FF2B5EF4-FFF2-40B4-BE49-F238E27FC236}">
                  <a16:creationId xmlns:a16="http://schemas.microsoft.com/office/drawing/2014/main" id="{03F4DC4E-8726-570B-B4AB-10BE6BCC2CA9}"/>
                </a:ext>
              </a:extLst>
            </p:cNvPr>
            <p:cNvSpPr/>
            <p:nvPr/>
          </p:nvSpPr>
          <p:spPr>
            <a:xfrm>
              <a:off x="3565915" y="1103216"/>
              <a:ext cx="100045" cy="200358"/>
            </a:xfrm>
            <a:custGeom>
              <a:avLst/>
              <a:gdLst/>
              <a:ahLst/>
              <a:cxnLst/>
              <a:rect l="l" t="t" r="r" b="b"/>
              <a:pathLst>
                <a:path w="100045" h="200358" extrusionOk="0">
                  <a:moveTo>
                    <a:pt x="13569" y="195594"/>
                  </a:moveTo>
                  <a:cubicBezTo>
                    <a:pt x="12350" y="199252"/>
                    <a:pt x="8421" y="201216"/>
                    <a:pt x="4764" y="199997"/>
                  </a:cubicBezTo>
                  <a:cubicBezTo>
                    <a:pt x="1107" y="198778"/>
                    <a:pt x="-858" y="194850"/>
                    <a:pt x="362" y="191192"/>
                  </a:cubicBezTo>
                  <a:cubicBezTo>
                    <a:pt x="496" y="190718"/>
                    <a:pt x="57122" y="20504"/>
                    <a:pt x="89498" y="997"/>
                  </a:cubicBezTo>
                  <a:cubicBezTo>
                    <a:pt x="92817" y="-968"/>
                    <a:pt x="97084" y="48"/>
                    <a:pt x="99049" y="3367"/>
                  </a:cubicBezTo>
                  <a:cubicBezTo>
                    <a:pt x="101013" y="6686"/>
                    <a:pt x="99997" y="10953"/>
                    <a:pt x="96678" y="12918"/>
                  </a:cubicBezTo>
                  <a:cubicBezTo>
                    <a:pt x="68840" y="29716"/>
                    <a:pt x="13773" y="195120"/>
                    <a:pt x="13569" y="1955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857;p46">
              <a:extLst>
                <a:ext uri="{FF2B5EF4-FFF2-40B4-BE49-F238E27FC236}">
                  <a16:creationId xmlns:a16="http://schemas.microsoft.com/office/drawing/2014/main" id="{693A9AF3-35CD-D0F5-2506-B4F2AC5E083A}"/>
                </a:ext>
              </a:extLst>
            </p:cNvPr>
            <p:cNvSpPr/>
            <p:nvPr/>
          </p:nvSpPr>
          <p:spPr>
            <a:xfrm>
              <a:off x="3490835" y="1064692"/>
              <a:ext cx="90025" cy="206469"/>
            </a:xfrm>
            <a:custGeom>
              <a:avLst/>
              <a:gdLst/>
              <a:ahLst/>
              <a:cxnLst/>
              <a:rect l="l" t="t" r="r" b="b"/>
              <a:pathLst>
                <a:path w="90025" h="206469" extrusionOk="0">
                  <a:moveTo>
                    <a:pt x="12788" y="203300"/>
                  </a:moveTo>
                  <a:cubicBezTo>
                    <a:pt x="10688" y="206551"/>
                    <a:pt x="6353" y="207432"/>
                    <a:pt x="3170" y="205332"/>
                  </a:cubicBezTo>
                  <a:cubicBezTo>
                    <a:pt x="-81" y="203232"/>
                    <a:pt x="-962" y="198897"/>
                    <a:pt x="1137" y="195714"/>
                  </a:cubicBezTo>
                  <a:cubicBezTo>
                    <a:pt x="1409" y="195308"/>
                    <a:pt x="96912" y="49274"/>
                    <a:pt x="73070" y="10666"/>
                  </a:cubicBezTo>
                  <a:cubicBezTo>
                    <a:pt x="71039" y="7415"/>
                    <a:pt x="72055" y="3080"/>
                    <a:pt x="75306" y="1048"/>
                  </a:cubicBezTo>
                  <a:cubicBezTo>
                    <a:pt x="78557" y="-984"/>
                    <a:pt x="82892" y="32"/>
                    <a:pt x="84924" y="3284"/>
                  </a:cubicBezTo>
                  <a:cubicBezTo>
                    <a:pt x="113440" y="49545"/>
                    <a:pt x="13126" y="202826"/>
                    <a:pt x="12788" y="2032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858;p46">
              <a:extLst>
                <a:ext uri="{FF2B5EF4-FFF2-40B4-BE49-F238E27FC236}">
                  <a16:creationId xmlns:a16="http://schemas.microsoft.com/office/drawing/2014/main" id="{E0ED5C50-9B79-6C4F-3122-BAB1D49C7B38}"/>
                </a:ext>
              </a:extLst>
            </p:cNvPr>
            <p:cNvSpPr/>
            <p:nvPr/>
          </p:nvSpPr>
          <p:spPr>
            <a:xfrm>
              <a:off x="3023455" y="1341748"/>
              <a:ext cx="528330" cy="1220768"/>
            </a:xfrm>
            <a:custGeom>
              <a:avLst/>
              <a:gdLst/>
              <a:ahLst/>
              <a:cxnLst/>
              <a:rect l="l" t="t" r="r" b="b"/>
              <a:pathLst>
                <a:path w="528330" h="1220768" extrusionOk="0">
                  <a:moveTo>
                    <a:pt x="521620" y="2105"/>
                  </a:moveTo>
                  <a:cubicBezTo>
                    <a:pt x="522365" y="344"/>
                    <a:pt x="524397" y="-469"/>
                    <a:pt x="526226" y="276"/>
                  </a:cubicBezTo>
                  <a:cubicBezTo>
                    <a:pt x="527987" y="1021"/>
                    <a:pt x="528800" y="3121"/>
                    <a:pt x="528055" y="4882"/>
                  </a:cubicBezTo>
                  <a:lnTo>
                    <a:pt x="6711" y="1218663"/>
                  </a:lnTo>
                  <a:cubicBezTo>
                    <a:pt x="5966" y="1220425"/>
                    <a:pt x="3866" y="1221237"/>
                    <a:pt x="2105" y="1220492"/>
                  </a:cubicBezTo>
                  <a:cubicBezTo>
                    <a:pt x="344" y="1219747"/>
                    <a:pt x="-469" y="1217647"/>
                    <a:pt x="276" y="1215886"/>
                  </a:cubicBezTo>
                  <a:lnTo>
                    <a:pt x="521620" y="2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859;p46">
              <a:extLst>
                <a:ext uri="{FF2B5EF4-FFF2-40B4-BE49-F238E27FC236}">
                  <a16:creationId xmlns:a16="http://schemas.microsoft.com/office/drawing/2014/main" id="{6D8F5EC0-C56B-4AD9-B7C2-03352FC1CBC5}"/>
                </a:ext>
              </a:extLst>
            </p:cNvPr>
            <p:cNvSpPr/>
            <p:nvPr/>
          </p:nvSpPr>
          <p:spPr>
            <a:xfrm>
              <a:off x="2998666" y="1332129"/>
              <a:ext cx="532259" cy="1219616"/>
            </a:xfrm>
            <a:custGeom>
              <a:avLst/>
              <a:gdLst/>
              <a:ahLst/>
              <a:cxnLst/>
              <a:rect l="l" t="t" r="r" b="b"/>
              <a:pathLst>
                <a:path w="532259" h="1219616" extrusionOk="0">
                  <a:moveTo>
                    <a:pt x="525548" y="2105"/>
                  </a:moveTo>
                  <a:cubicBezTo>
                    <a:pt x="526293" y="344"/>
                    <a:pt x="528393" y="-469"/>
                    <a:pt x="530154" y="276"/>
                  </a:cubicBezTo>
                  <a:cubicBezTo>
                    <a:pt x="531915" y="1021"/>
                    <a:pt x="532728" y="3053"/>
                    <a:pt x="531983" y="4882"/>
                  </a:cubicBezTo>
                  <a:lnTo>
                    <a:pt x="6711" y="1217512"/>
                  </a:lnTo>
                  <a:cubicBezTo>
                    <a:pt x="5966" y="1219273"/>
                    <a:pt x="3865" y="1220086"/>
                    <a:pt x="2105" y="1219341"/>
                  </a:cubicBezTo>
                  <a:cubicBezTo>
                    <a:pt x="344" y="1218596"/>
                    <a:pt x="-469" y="1216564"/>
                    <a:pt x="276" y="1214735"/>
                  </a:cubicBezTo>
                  <a:lnTo>
                    <a:pt x="525548" y="2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860;p46">
              <a:extLst>
                <a:ext uri="{FF2B5EF4-FFF2-40B4-BE49-F238E27FC236}">
                  <a16:creationId xmlns:a16="http://schemas.microsoft.com/office/drawing/2014/main" id="{8048B6B7-C6BC-E7E4-C306-AAEAE8AFEB57}"/>
                </a:ext>
              </a:extLst>
            </p:cNvPr>
            <p:cNvSpPr/>
            <p:nvPr/>
          </p:nvSpPr>
          <p:spPr>
            <a:xfrm>
              <a:off x="2973875" y="1322850"/>
              <a:ext cx="535510" cy="1218194"/>
            </a:xfrm>
            <a:custGeom>
              <a:avLst/>
              <a:gdLst/>
              <a:ahLst/>
              <a:cxnLst/>
              <a:rect l="l" t="t" r="r" b="b"/>
              <a:pathLst>
                <a:path w="535510" h="1218194" extrusionOk="0">
                  <a:moveTo>
                    <a:pt x="528800" y="2105"/>
                  </a:moveTo>
                  <a:cubicBezTo>
                    <a:pt x="529545" y="344"/>
                    <a:pt x="531644" y="-469"/>
                    <a:pt x="533405" y="276"/>
                  </a:cubicBezTo>
                  <a:cubicBezTo>
                    <a:pt x="535166" y="1021"/>
                    <a:pt x="535979" y="3121"/>
                    <a:pt x="535234" y="4882"/>
                  </a:cubicBezTo>
                  <a:lnTo>
                    <a:pt x="6711" y="1216090"/>
                  </a:lnTo>
                  <a:cubicBezTo>
                    <a:pt x="5966" y="1217851"/>
                    <a:pt x="3866" y="1218664"/>
                    <a:pt x="2105" y="1217918"/>
                  </a:cubicBezTo>
                  <a:cubicBezTo>
                    <a:pt x="344" y="1217173"/>
                    <a:pt x="-469" y="1215074"/>
                    <a:pt x="276" y="1213312"/>
                  </a:cubicBezTo>
                  <a:lnTo>
                    <a:pt x="528800" y="21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861;p46">
              <a:extLst>
                <a:ext uri="{FF2B5EF4-FFF2-40B4-BE49-F238E27FC236}">
                  <a16:creationId xmlns:a16="http://schemas.microsoft.com/office/drawing/2014/main" id="{1EF9F2EB-48E3-ED6B-E16C-9F9E6AD9977D}"/>
                </a:ext>
              </a:extLst>
            </p:cNvPr>
            <p:cNvSpPr/>
            <p:nvPr/>
          </p:nvSpPr>
          <p:spPr>
            <a:xfrm>
              <a:off x="2948096" y="1315427"/>
              <a:ext cx="542838" cy="1214481"/>
            </a:xfrm>
            <a:custGeom>
              <a:avLst/>
              <a:gdLst/>
              <a:ahLst/>
              <a:cxnLst/>
              <a:rect l="l" t="t" r="r" b="b"/>
              <a:pathLst>
                <a:path w="542838" h="1214481" extrusionOk="0">
                  <a:moveTo>
                    <a:pt x="536155" y="2077"/>
                  </a:moveTo>
                  <a:cubicBezTo>
                    <a:pt x="536968" y="316"/>
                    <a:pt x="539000" y="-496"/>
                    <a:pt x="540761" y="316"/>
                  </a:cubicBezTo>
                  <a:cubicBezTo>
                    <a:pt x="542522" y="1129"/>
                    <a:pt x="543335" y="3161"/>
                    <a:pt x="542522" y="4922"/>
                  </a:cubicBezTo>
                  <a:lnTo>
                    <a:pt x="6684" y="1212404"/>
                  </a:lnTo>
                  <a:cubicBezTo>
                    <a:pt x="5871" y="1214166"/>
                    <a:pt x="3839" y="1214978"/>
                    <a:pt x="2077" y="1214166"/>
                  </a:cubicBezTo>
                  <a:cubicBezTo>
                    <a:pt x="316" y="1213353"/>
                    <a:pt x="-496" y="1211320"/>
                    <a:pt x="316" y="1209560"/>
                  </a:cubicBezTo>
                  <a:lnTo>
                    <a:pt x="536155" y="207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862;p46">
              <a:extLst>
                <a:ext uri="{FF2B5EF4-FFF2-40B4-BE49-F238E27FC236}">
                  <a16:creationId xmlns:a16="http://schemas.microsoft.com/office/drawing/2014/main" id="{14F76B28-84AE-74AC-D1D2-F56565A9E27E}"/>
                </a:ext>
              </a:extLst>
            </p:cNvPr>
            <p:cNvSpPr/>
            <p:nvPr/>
          </p:nvSpPr>
          <p:spPr>
            <a:xfrm>
              <a:off x="3628035" y="1025701"/>
              <a:ext cx="34033" cy="31697"/>
            </a:xfrm>
            <a:custGeom>
              <a:avLst/>
              <a:gdLst/>
              <a:ahLst/>
              <a:cxnLst/>
              <a:rect l="l" t="t" r="r" b="b"/>
              <a:pathLst>
                <a:path w="34033" h="31697" extrusionOk="0">
                  <a:moveTo>
                    <a:pt x="691" y="1499"/>
                  </a:moveTo>
                  <a:cubicBezTo>
                    <a:pt x="7668" y="3395"/>
                    <a:pt x="14644" y="7121"/>
                    <a:pt x="19927" y="11998"/>
                  </a:cubicBezTo>
                  <a:cubicBezTo>
                    <a:pt x="23178" y="14978"/>
                    <a:pt x="25482" y="18635"/>
                    <a:pt x="27175" y="22699"/>
                  </a:cubicBezTo>
                  <a:cubicBezTo>
                    <a:pt x="28394" y="25612"/>
                    <a:pt x="28461" y="28321"/>
                    <a:pt x="30223" y="30963"/>
                  </a:cubicBezTo>
                  <a:cubicBezTo>
                    <a:pt x="30968" y="32114"/>
                    <a:pt x="32729" y="31843"/>
                    <a:pt x="33270" y="30624"/>
                  </a:cubicBezTo>
                  <a:cubicBezTo>
                    <a:pt x="36048" y="23986"/>
                    <a:pt x="30696" y="15587"/>
                    <a:pt x="26023" y="11049"/>
                  </a:cubicBezTo>
                  <a:cubicBezTo>
                    <a:pt x="18979" y="4208"/>
                    <a:pt x="10444" y="957"/>
                    <a:pt x="894" y="9"/>
                  </a:cubicBezTo>
                  <a:cubicBezTo>
                    <a:pt x="-190" y="-127"/>
                    <a:pt x="-325" y="1363"/>
                    <a:pt x="691" y="16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863;p46">
              <a:extLst>
                <a:ext uri="{FF2B5EF4-FFF2-40B4-BE49-F238E27FC236}">
                  <a16:creationId xmlns:a16="http://schemas.microsoft.com/office/drawing/2014/main" id="{2ADE08FC-FB89-A502-5E67-496C797102A4}"/>
                </a:ext>
              </a:extLst>
            </p:cNvPr>
            <p:cNvSpPr/>
            <p:nvPr/>
          </p:nvSpPr>
          <p:spPr>
            <a:xfrm>
              <a:off x="3570295" y="1064814"/>
              <a:ext cx="3248" cy="2348"/>
            </a:xfrm>
            <a:custGeom>
              <a:avLst/>
              <a:gdLst/>
              <a:ahLst/>
              <a:cxnLst/>
              <a:rect l="l" t="t" r="r" b="b"/>
              <a:pathLst>
                <a:path w="3248" h="2348" extrusionOk="0">
                  <a:moveTo>
                    <a:pt x="587" y="1942"/>
                  </a:moveTo>
                  <a:cubicBezTo>
                    <a:pt x="1535" y="2281"/>
                    <a:pt x="1603" y="2348"/>
                    <a:pt x="2551" y="2348"/>
                  </a:cubicBezTo>
                  <a:cubicBezTo>
                    <a:pt x="3161" y="2348"/>
                    <a:pt x="3500" y="1671"/>
                    <a:pt x="3025" y="1265"/>
                  </a:cubicBezTo>
                  <a:cubicBezTo>
                    <a:pt x="2348" y="587"/>
                    <a:pt x="2280" y="519"/>
                    <a:pt x="1400" y="113"/>
                  </a:cubicBezTo>
                  <a:cubicBezTo>
                    <a:pt x="249" y="-497"/>
                    <a:pt x="-632" y="1535"/>
                    <a:pt x="587" y="2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864;p46">
              <a:extLst>
                <a:ext uri="{FF2B5EF4-FFF2-40B4-BE49-F238E27FC236}">
                  <a16:creationId xmlns:a16="http://schemas.microsoft.com/office/drawing/2014/main" id="{06B49682-03E6-AEE8-B03C-D0E1E1281C71}"/>
                </a:ext>
              </a:extLst>
            </p:cNvPr>
            <p:cNvSpPr/>
            <p:nvPr/>
          </p:nvSpPr>
          <p:spPr>
            <a:xfrm>
              <a:off x="3531241" y="1063088"/>
              <a:ext cx="44939" cy="146369"/>
            </a:xfrm>
            <a:custGeom>
              <a:avLst/>
              <a:gdLst/>
              <a:ahLst/>
              <a:cxnLst/>
              <a:rect l="l" t="t" r="r" b="b"/>
              <a:pathLst>
                <a:path w="44939" h="146369" extrusionOk="0">
                  <a:moveTo>
                    <a:pt x="44788" y="3058"/>
                  </a:moveTo>
                  <a:cubicBezTo>
                    <a:pt x="36051" y="-6425"/>
                    <a:pt x="25620" y="8409"/>
                    <a:pt x="24063" y="16875"/>
                  </a:cubicBezTo>
                  <a:cubicBezTo>
                    <a:pt x="16273" y="59818"/>
                    <a:pt x="8957" y="102287"/>
                    <a:pt x="17" y="144959"/>
                  </a:cubicBezTo>
                  <a:cubicBezTo>
                    <a:pt x="-187" y="146111"/>
                    <a:pt x="1507" y="146923"/>
                    <a:pt x="2184" y="145907"/>
                  </a:cubicBezTo>
                  <a:cubicBezTo>
                    <a:pt x="12615" y="128635"/>
                    <a:pt x="15731" y="108518"/>
                    <a:pt x="19185" y="88876"/>
                  </a:cubicBezTo>
                  <a:cubicBezTo>
                    <a:pt x="21759" y="74245"/>
                    <a:pt x="24943" y="4141"/>
                    <a:pt x="44383" y="4074"/>
                  </a:cubicBezTo>
                  <a:cubicBezTo>
                    <a:pt x="44856" y="4074"/>
                    <a:pt x="45127" y="3396"/>
                    <a:pt x="44788" y="30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65;p46">
              <a:extLst>
                <a:ext uri="{FF2B5EF4-FFF2-40B4-BE49-F238E27FC236}">
                  <a16:creationId xmlns:a16="http://schemas.microsoft.com/office/drawing/2014/main" id="{DA201F96-28F8-B4DA-5792-DD3C943A664C}"/>
                </a:ext>
              </a:extLst>
            </p:cNvPr>
            <p:cNvSpPr/>
            <p:nvPr/>
          </p:nvSpPr>
          <p:spPr>
            <a:xfrm>
              <a:off x="3514286" y="1309572"/>
              <a:ext cx="57566" cy="48481"/>
            </a:xfrm>
            <a:custGeom>
              <a:avLst/>
              <a:gdLst/>
              <a:ahLst/>
              <a:cxnLst/>
              <a:rect l="l" t="t" r="r" b="b"/>
              <a:pathLst>
                <a:path w="57566" h="48481" extrusionOk="0">
                  <a:moveTo>
                    <a:pt x="174" y="482"/>
                  </a:moveTo>
                  <a:cubicBezTo>
                    <a:pt x="12434" y="6374"/>
                    <a:pt x="25574" y="11387"/>
                    <a:pt x="36953" y="18973"/>
                  </a:cubicBezTo>
                  <a:cubicBezTo>
                    <a:pt x="48604" y="26762"/>
                    <a:pt x="46910" y="38412"/>
                    <a:pt x="54429" y="47827"/>
                  </a:cubicBezTo>
                  <a:cubicBezTo>
                    <a:pt x="55309" y="48911"/>
                    <a:pt x="57409" y="48640"/>
                    <a:pt x="57476" y="47082"/>
                  </a:cubicBezTo>
                  <a:cubicBezTo>
                    <a:pt x="59576" y="14570"/>
                    <a:pt x="24422" y="7323"/>
                    <a:pt x="378" y="7"/>
                  </a:cubicBezTo>
                  <a:cubicBezTo>
                    <a:pt x="39" y="-60"/>
                    <a:pt x="-165" y="346"/>
                    <a:pt x="174" y="5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1866;p46">
              <a:extLst>
                <a:ext uri="{FF2B5EF4-FFF2-40B4-BE49-F238E27FC236}">
                  <a16:creationId xmlns:a16="http://schemas.microsoft.com/office/drawing/2014/main" id="{D8E58588-7880-B054-DAF1-67DB17EC9C89}"/>
                </a:ext>
              </a:extLst>
            </p:cNvPr>
            <p:cNvSpPr/>
            <p:nvPr/>
          </p:nvSpPr>
          <p:spPr>
            <a:xfrm>
              <a:off x="3484074" y="1297653"/>
              <a:ext cx="16092" cy="7916"/>
            </a:xfrm>
            <a:custGeom>
              <a:avLst/>
              <a:gdLst/>
              <a:ahLst/>
              <a:cxnLst/>
              <a:rect l="l" t="t" r="r" b="b"/>
              <a:pathLst>
                <a:path w="16092" h="7916" extrusionOk="0">
                  <a:moveTo>
                    <a:pt x="15620" y="6305"/>
                  </a:moveTo>
                  <a:cubicBezTo>
                    <a:pt x="11083" y="3935"/>
                    <a:pt x="6883" y="345"/>
                    <a:pt x="1600" y="6"/>
                  </a:cubicBezTo>
                  <a:cubicBezTo>
                    <a:pt x="-93" y="-129"/>
                    <a:pt x="-568" y="1970"/>
                    <a:pt x="787" y="2783"/>
                  </a:cubicBezTo>
                  <a:cubicBezTo>
                    <a:pt x="5122" y="5222"/>
                    <a:pt x="10270" y="6170"/>
                    <a:pt x="14943" y="7863"/>
                  </a:cubicBezTo>
                  <a:cubicBezTo>
                    <a:pt x="15959" y="8202"/>
                    <a:pt x="16569" y="6847"/>
                    <a:pt x="15620" y="63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867;p46">
              <a:extLst>
                <a:ext uri="{FF2B5EF4-FFF2-40B4-BE49-F238E27FC236}">
                  <a16:creationId xmlns:a16="http://schemas.microsoft.com/office/drawing/2014/main" id="{BE89E503-1A96-BF5F-CA5B-06DD6E2E10C6}"/>
                </a:ext>
              </a:extLst>
            </p:cNvPr>
            <p:cNvSpPr/>
            <p:nvPr/>
          </p:nvSpPr>
          <p:spPr>
            <a:xfrm>
              <a:off x="3407082" y="1957056"/>
              <a:ext cx="38291" cy="175910"/>
            </a:xfrm>
            <a:custGeom>
              <a:avLst/>
              <a:gdLst/>
              <a:ahLst/>
              <a:cxnLst/>
              <a:rect l="l" t="t" r="r" b="b"/>
              <a:pathLst>
                <a:path w="38291" h="175910" extrusionOk="0">
                  <a:moveTo>
                    <a:pt x="89" y="1273"/>
                  </a:moveTo>
                  <a:cubicBezTo>
                    <a:pt x="15599" y="32770"/>
                    <a:pt x="31787" y="60066"/>
                    <a:pt x="31314" y="96439"/>
                  </a:cubicBezTo>
                  <a:cubicBezTo>
                    <a:pt x="30975" y="123329"/>
                    <a:pt x="20476" y="148323"/>
                    <a:pt x="14041" y="173926"/>
                  </a:cubicBezTo>
                  <a:cubicBezTo>
                    <a:pt x="13500" y="176093"/>
                    <a:pt x="16615" y="176567"/>
                    <a:pt x="17564" y="174942"/>
                  </a:cubicBezTo>
                  <a:cubicBezTo>
                    <a:pt x="32262" y="148865"/>
                    <a:pt x="38425" y="118317"/>
                    <a:pt x="38289" y="88582"/>
                  </a:cubicBezTo>
                  <a:cubicBezTo>
                    <a:pt x="38155" y="54715"/>
                    <a:pt x="19596" y="27486"/>
                    <a:pt x="1782" y="393"/>
                  </a:cubicBezTo>
                  <a:cubicBezTo>
                    <a:pt x="1172" y="-556"/>
                    <a:pt x="-386" y="393"/>
                    <a:pt x="89" y="13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868;p46">
              <a:extLst>
                <a:ext uri="{FF2B5EF4-FFF2-40B4-BE49-F238E27FC236}">
                  <a16:creationId xmlns:a16="http://schemas.microsoft.com/office/drawing/2014/main" id="{63286E6B-1387-6192-EE71-0A50848CFE37}"/>
                </a:ext>
              </a:extLst>
            </p:cNvPr>
            <p:cNvSpPr/>
            <p:nvPr/>
          </p:nvSpPr>
          <p:spPr>
            <a:xfrm>
              <a:off x="3044428" y="1854224"/>
              <a:ext cx="84282" cy="40759"/>
            </a:xfrm>
            <a:custGeom>
              <a:avLst/>
              <a:gdLst/>
              <a:ahLst/>
              <a:cxnLst/>
              <a:rect l="l" t="t" r="r" b="b"/>
              <a:pathLst>
                <a:path w="84282" h="40759" extrusionOk="0">
                  <a:moveTo>
                    <a:pt x="83343" y="68"/>
                  </a:moveTo>
                  <a:cubicBezTo>
                    <a:pt x="51644" y="-1016"/>
                    <a:pt x="22112" y="13547"/>
                    <a:pt x="640" y="36644"/>
                  </a:cubicBezTo>
                  <a:cubicBezTo>
                    <a:pt x="-1391" y="38879"/>
                    <a:pt x="1860" y="41927"/>
                    <a:pt x="4162" y="40301"/>
                  </a:cubicBezTo>
                  <a:cubicBezTo>
                    <a:pt x="29562" y="22758"/>
                    <a:pt x="51034" y="4606"/>
                    <a:pt x="83343" y="2168"/>
                  </a:cubicBezTo>
                  <a:cubicBezTo>
                    <a:pt x="84562" y="2100"/>
                    <a:pt x="84630" y="68"/>
                    <a:pt x="83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869;p46">
              <a:extLst>
                <a:ext uri="{FF2B5EF4-FFF2-40B4-BE49-F238E27FC236}">
                  <a16:creationId xmlns:a16="http://schemas.microsoft.com/office/drawing/2014/main" id="{EED64E97-5CE3-93F1-8E3F-FE98CA3F97F6}"/>
                </a:ext>
              </a:extLst>
            </p:cNvPr>
            <p:cNvSpPr/>
            <p:nvPr/>
          </p:nvSpPr>
          <p:spPr>
            <a:xfrm>
              <a:off x="2873622" y="2538218"/>
              <a:ext cx="208924" cy="92193"/>
            </a:xfrm>
            <a:custGeom>
              <a:avLst/>
              <a:gdLst/>
              <a:ahLst/>
              <a:cxnLst/>
              <a:rect l="l" t="t" r="r" b="b"/>
              <a:pathLst>
                <a:path w="208924" h="92193" extrusionOk="0">
                  <a:moveTo>
                    <a:pt x="759" y="2890"/>
                  </a:moveTo>
                  <a:cubicBezTo>
                    <a:pt x="32389" y="18875"/>
                    <a:pt x="65782" y="31879"/>
                    <a:pt x="98363" y="45968"/>
                  </a:cubicBezTo>
                  <a:cubicBezTo>
                    <a:pt x="133719" y="61343"/>
                    <a:pt x="169279" y="81257"/>
                    <a:pt x="206261" y="92094"/>
                  </a:cubicBezTo>
                  <a:cubicBezTo>
                    <a:pt x="208700" y="92771"/>
                    <a:pt x="209987" y="89791"/>
                    <a:pt x="207819" y="88572"/>
                  </a:cubicBezTo>
                  <a:cubicBezTo>
                    <a:pt x="177542" y="70826"/>
                    <a:pt x="142321" y="59650"/>
                    <a:pt x="110080" y="45832"/>
                  </a:cubicBezTo>
                  <a:cubicBezTo>
                    <a:pt x="74249" y="30457"/>
                    <a:pt x="38689" y="13456"/>
                    <a:pt x="2045" y="112"/>
                  </a:cubicBezTo>
                  <a:cubicBezTo>
                    <a:pt x="216" y="-565"/>
                    <a:pt x="-867" y="2009"/>
                    <a:pt x="894" y="28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870;p46">
              <a:extLst>
                <a:ext uri="{FF2B5EF4-FFF2-40B4-BE49-F238E27FC236}">
                  <a16:creationId xmlns:a16="http://schemas.microsoft.com/office/drawing/2014/main" id="{733DB834-3141-F802-1CB2-EA8D37509D35}"/>
                </a:ext>
              </a:extLst>
            </p:cNvPr>
            <p:cNvSpPr/>
            <p:nvPr/>
          </p:nvSpPr>
          <p:spPr>
            <a:xfrm>
              <a:off x="3227311" y="2599375"/>
              <a:ext cx="83610" cy="193423"/>
            </a:xfrm>
            <a:custGeom>
              <a:avLst/>
              <a:gdLst/>
              <a:ahLst/>
              <a:cxnLst/>
              <a:rect l="l" t="t" r="r" b="b"/>
              <a:pathLst>
                <a:path w="83610" h="193423" extrusionOk="0">
                  <a:moveTo>
                    <a:pt x="81511" y="795"/>
                  </a:moveTo>
                  <a:cubicBezTo>
                    <a:pt x="72976" y="34323"/>
                    <a:pt x="65526" y="67310"/>
                    <a:pt x="52521" y="99483"/>
                  </a:cubicBezTo>
                  <a:cubicBezTo>
                    <a:pt x="39380" y="131995"/>
                    <a:pt x="19670" y="160172"/>
                    <a:pt x="501" y="189230"/>
                  </a:cubicBezTo>
                  <a:cubicBezTo>
                    <a:pt x="-1327" y="192006"/>
                    <a:pt x="2262" y="194987"/>
                    <a:pt x="4566" y="192481"/>
                  </a:cubicBezTo>
                  <a:cubicBezTo>
                    <a:pt x="50015" y="142358"/>
                    <a:pt x="80630" y="68732"/>
                    <a:pt x="83610" y="1134"/>
                  </a:cubicBezTo>
                  <a:cubicBezTo>
                    <a:pt x="83610" y="-221"/>
                    <a:pt x="81917" y="-424"/>
                    <a:pt x="81579" y="8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871;p46">
              <a:extLst>
                <a:ext uri="{FF2B5EF4-FFF2-40B4-BE49-F238E27FC236}">
                  <a16:creationId xmlns:a16="http://schemas.microsoft.com/office/drawing/2014/main" id="{D37A1AC3-16DD-8ADA-E086-5D451ADBD778}"/>
                </a:ext>
              </a:extLst>
            </p:cNvPr>
            <p:cNvSpPr/>
            <p:nvPr/>
          </p:nvSpPr>
          <p:spPr>
            <a:xfrm>
              <a:off x="3188707" y="2808491"/>
              <a:ext cx="19192" cy="16930"/>
            </a:xfrm>
            <a:custGeom>
              <a:avLst/>
              <a:gdLst/>
              <a:ahLst/>
              <a:cxnLst/>
              <a:rect l="l" t="t" r="r" b="b"/>
              <a:pathLst>
                <a:path w="19192" h="16930" extrusionOk="0">
                  <a:moveTo>
                    <a:pt x="16957" y="163"/>
                  </a:moveTo>
                  <a:cubicBezTo>
                    <a:pt x="11267" y="3482"/>
                    <a:pt x="5646" y="7885"/>
                    <a:pt x="837" y="12423"/>
                  </a:cubicBezTo>
                  <a:cubicBezTo>
                    <a:pt x="-1060" y="14184"/>
                    <a:pt x="498" y="17910"/>
                    <a:pt x="3207" y="16690"/>
                  </a:cubicBezTo>
                  <a:cubicBezTo>
                    <a:pt x="9642" y="13710"/>
                    <a:pt x="15061" y="8088"/>
                    <a:pt x="18921" y="2263"/>
                  </a:cubicBezTo>
                  <a:cubicBezTo>
                    <a:pt x="19802" y="908"/>
                    <a:pt x="18379" y="-582"/>
                    <a:pt x="16957" y="2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872;p46">
              <a:extLst>
                <a:ext uri="{FF2B5EF4-FFF2-40B4-BE49-F238E27FC236}">
                  <a16:creationId xmlns:a16="http://schemas.microsoft.com/office/drawing/2014/main" id="{5A78282D-50B1-309F-8472-CFF0E5BE9DA4}"/>
                </a:ext>
              </a:extLst>
            </p:cNvPr>
            <p:cNvSpPr/>
            <p:nvPr/>
          </p:nvSpPr>
          <p:spPr>
            <a:xfrm>
              <a:off x="2742515" y="2304514"/>
              <a:ext cx="93832" cy="88743"/>
            </a:xfrm>
            <a:custGeom>
              <a:avLst/>
              <a:gdLst/>
              <a:ahLst/>
              <a:cxnLst/>
              <a:rect l="l" t="t" r="r" b="b"/>
              <a:pathLst>
                <a:path w="93832" h="88743" extrusionOk="0">
                  <a:moveTo>
                    <a:pt x="91699" y="136"/>
                  </a:moveTo>
                  <a:cubicBezTo>
                    <a:pt x="54108" y="18154"/>
                    <a:pt x="25727" y="52562"/>
                    <a:pt x="463" y="84871"/>
                  </a:cubicBezTo>
                  <a:cubicBezTo>
                    <a:pt x="-1095" y="86903"/>
                    <a:pt x="1614" y="90019"/>
                    <a:pt x="3646" y="88190"/>
                  </a:cubicBezTo>
                  <a:cubicBezTo>
                    <a:pt x="34803" y="60554"/>
                    <a:pt x="57630" y="25943"/>
                    <a:pt x="93190" y="2846"/>
                  </a:cubicBezTo>
                  <a:cubicBezTo>
                    <a:pt x="94680" y="1898"/>
                    <a:pt x="93325" y="-609"/>
                    <a:pt x="91699" y="1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873;p46">
              <a:extLst>
                <a:ext uri="{FF2B5EF4-FFF2-40B4-BE49-F238E27FC236}">
                  <a16:creationId xmlns:a16="http://schemas.microsoft.com/office/drawing/2014/main" id="{96B47664-1901-CBEE-608E-697F1B9C3DC4}"/>
                </a:ext>
              </a:extLst>
            </p:cNvPr>
            <p:cNvSpPr/>
            <p:nvPr/>
          </p:nvSpPr>
          <p:spPr>
            <a:xfrm>
              <a:off x="2940002" y="1836282"/>
              <a:ext cx="277896" cy="282508"/>
            </a:xfrm>
            <a:custGeom>
              <a:avLst/>
              <a:gdLst/>
              <a:ahLst/>
              <a:cxnLst/>
              <a:rect l="l" t="t" r="r" b="b"/>
              <a:pathLst>
                <a:path w="277896" h="282508" extrusionOk="0">
                  <a:moveTo>
                    <a:pt x="187362" y="28847"/>
                  </a:moveTo>
                  <a:cubicBezTo>
                    <a:pt x="165416" y="32843"/>
                    <a:pt x="147738" y="38668"/>
                    <a:pt x="127079" y="47067"/>
                  </a:cubicBezTo>
                  <a:cubicBezTo>
                    <a:pt x="111230" y="54044"/>
                    <a:pt x="100460" y="65965"/>
                    <a:pt x="90097" y="79444"/>
                  </a:cubicBezTo>
                  <a:cubicBezTo>
                    <a:pt x="76143" y="98206"/>
                    <a:pt x="66187" y="116629"/>
                    <a:pt x="56230" y="137762"/>
                  </a:cubicBezTo>
                  <a:cubicBezTo>
                    <a:pt x="37332" y="179757"/>
                    <a:pt x="25750" y="215926"/>
                    <a:pt x="12813" y="259411"/>
                  </a:cubicBezTo>
                  <a:cubicBezTo>
                    <a:pt x="11255" y="265236"/>
                    <a:pt x="9291" y="270045"/>
                    <a:pt x="6107" y="275058"/>
                  </a:cubicBezTo>
                  <a:cubicBezTo>
                    <a:pt x="5430" y="276615"/>
                    <a:pt x="3805" y="278444"/>
                    <a:pt x="2856" y="279866"/>
                  </a:cubicBezTo>
                  <a:cubicBezTo>
                    <a:pt x="2449" y="280476"/>
                    <a:pt x="2111" y="280883"/>
                    <a:pt x="1637" y="281357"/>
                  </a:cubicBezTo>
                  <a:cubicBezTo>
                    <a:pt x="1434" y="281560"/>
                    <a:pt x="892" y="282440"/>
                    <a:pt x="553" y="282508"/>
                  </a:cubicBezTo>
                  <a:cubicBezTo>
                    <a:pt x="-125" y="282508"/>
                    <a:pt x="11" y="281086"/>
                    <a:pt x="11" y="280815"/>
                  </a:cubicBezTo>
                  <a:cubicBezTo>
                    <a:pt x="11" y="280070"/>
                    <a:pt x="79" y="279392"/>
                    <a:pt x="282" y="278715"/>
                  </a:cubicBezTo>
                  <a:cubicBezTo>
                    <a:pt x="553" y="276886"/>
                    <a:pt x="1163" y="274922"/>
                    <a:pt x="1704" y="273093"/>
                  </a:cubicBezTo>
                  <a:cubicBezTo>
                    <a:pt x="2992" y="267810"/>
                    <a:pt x="4211" y="263475"/>
                    <a:pt x="4821" y="257921"/>
                  </a:cubicBezTo>
                  <a:cubicBezTo>
                    <a:pt x="8207" y="215791"/>
                    <a:pt x="22905" y="168919"/>
                    <a:pt x="38145" y="129837"/>
                  </a:cubicBezTo>
                  <a:cubicBezTo>
                    <a:pt x="47696" y="106605"/>
                    <a:pt x="57382" y="86691"/>
                    <a:pt x="71606" y="65897"/>
                  </a:cubicBezTo>
                  <a:cubicBezTo>
                    <a:pt x="84610" y="47880"/>
                    <a:pt x="97141" y="33927"/>
                    <a:pt x="117596" y="24309"/>
                  </a:cubicBezTo>
                  <a:cubicBezTo>
                    <a:pt x="140084" y="14758"/>
                    <a:pt x="159184" y="8120"/>
                    <a:pt x="183230" y="3718"/>
                  </a:cubicBezTo>
                  <a:cubicBezTo>
                    <a:pt x="193458" y="2499"/>
                    <a:pt x="284491" y="-8474"/>
                    <a:pt x="277515" y="14216"/>
                  </a:cubicBezTo>
                  <a:cubicBezTo>
                    <a:pt x="280495" y="32369"/>
                    <a:pt x="216690" y="25121"/>
                    <a:pt x="187565" y="287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874;p46">
              <a:extLst>
                <a:ext uri="{FF2B5EF4-FFF2-40B4-BE49-F238E27FC236}">
                  <a16:creationId xmlns:a16="http://schemas.microsoft.com/office/drawing/2014/main" id="{E09EF2C9-224A-9686-3F74-F745AE0439BE}"/>
                </a:ext>
              </a:extLst>
            </p:cNvPr>
            <p:cNvSpPr/>
            <p:nvPr/>
          </p:nvSpPr>
          <p:spPr>
            <a:xfrm>
              <a:off x="3588755" y="1103870"/>
              <a:ext cx="80772" cy="163764"/>
            </a:xfrm>
            <a:custGeom>
              <a:avLst/>
              <a:gdLst/>
              <a:ahLst/>
              <a:cxnLst/>
              <a:rect l="l" t="t" r="r" b="b"/>
              <a:pathLst>
                <a:path w="80772" h="163764" extrusionOk="0">
                  <a:moveTo>
                    <a:pt x="68664" y="2510"/>
                  </a:moveTo>
                  <a:cubicBezTo>
                    <a:pt x="88239" y="8335"/>
                    <a:pt x="57352" y="51143"/>
                    <a:pt x="52408" y="59406"/>
                  </a:cubicBezTo>
                  <a:cubicBezTo>
                    <a:pt x="32900" y="91986"/>
                    <a:pt x="8923" y="124362"/>
                    <a:pt x="50" y="161886"/>
                  </a:cubicBezTo>
                  <a:cubicBezTo>
                    <a:pt x="-425" y="163783"/>
                    <a:pt x="2624" y="164528"/>
                    <a:pt x="3301" y="162767"/>
                  </a:cubicBezTo>
                  <a:cubicBezTo>
                    <a:pt x="20099" y="118537"/>
                    <a:pt x="46379" y="80606"/>
                    <a:pt x="69815" y="39899"/>
                  </a:cubicBezTo>
                  <a:cubicBezTo>
                    <a:pt x="74692" y="31432"/>
                    <a:pt x="92235" y="-2435"/>
                    <a:pt x="69070" y="139"/>
                  </a:cubicBezTo>
                  <a:cubicBezTo>
                    <a:pt x="67919" y="275"/>
                    <a:pt x="67512" y="2104"/>
                    <a:pt x="68732" y="25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875;p46">
              <a:extLst>
                <a:ext uri="{FF2B5EF4-FFF2-40B4-BE49-F238E27FC236}">
                  <a16:creationId xmlns:a16="http://schemas.microsoft.com/office/drawing/2014/main" id="{EED56414-973B-C8B8-36C4-E36A709FE8CC}"/>
                </a:ext>
              </a:extLst>
            </p:cNvPr>
            <p:cNvSpPr/>
            <p:nvPr/>
          </p:nvSpPr>
          <p:spPr>
            <a:xfrm>
              <a:off x="3455411" y="1017411"/>
              <a:ext cx="261056" cy="329862"/>
            </a:xfrm>
            <a:custGeom>
              <a:avLst/>
              <a:gdLst/>
              <a:ahLst/>
              <a:cxnLst/>
              <a:rect l="l" t="t" r="r" b="b"/>
              <a:pathLst>
                <a:path w="261056" h="329862" extrusionOk="0">
                  <a:moveTo>
                    <a:pt x="91493" y="175058"/>
                  </a:moveTo>
                  <a:cubicBezTo>
                    <a:pt x="70834" y="216105"/>
                    <a:pt x="48414" y="250378"/>
                    <a:pt x="48279" y="250581"/>
                  </a:cubicBezTo>
                  <a:cubicBezTo>
                    <a:pt x="46179" y="253832"/>
                    <a:pt x="41844" y="254713"/>
                    <a:pt x="38661" y="252613"/>
                  </a:cubicBezTo>
                  <a:cubicBezTo>
                    <a:pt x="35410" y="250513"/>
                    <a:pt x="34529" y="246178"/>
                    <a:pt x="36629" y="242995"/>
                  </a:cubicBezTo>
                  <a:cubicBezTo>
                    <a:pt x="36764" y="242792"/>
                    <a:pt x="60133" y="207028"/>
                    <a:pt x="80926" y="166253"/>
                  </a:cubicBezTo>
                  <a:cubicBezTo>
                    <a:pt x="81198" y="164966"/>
                    <a:pt x="81400" y="163679"/>
                    <a:pt x="81671" y="162460"/>
                  </a:cubicBezTo>
                  <a:cubicBezTo>
                    <a:pt x="81671" y="162460"/>
                    <a:pt x="81671" y="162460"/>
                    <a:pt x="81671" y="162392"/>
                  </a:cubicBezTo>
                  <a:cubicBezTo>
                    <a:pt x="88107" y="129203"/>
                    <a:pt x="93932" y="96013"/>
                    <a:pt x="99960" y="62621"/>
                  </a:cubicBezTo>
                  <a:cubicBezTo>
                    <a:pt x="101518" y="54154"/>
                    <a:pt x="111948" y="39321"/>
                    <a:pt x="120686" y="48803"/>
                  </a:cubicBezTo>
                  <a:cubicBezTo>
                    <a:pt x="120957" y="49142"/>
                    <a:pt x="120686" y="49819"/>
                    <a:pt x="120280" y="49819"/>
                  </a:cubicBezTo>
                  <a:cubicBezTo>
                    <a:pt x="120144" y="49819"/>
                    <a:pt x="120009" y="49819"/>
                    <a:pt x="119873" y="49819"/>
                  </a:cubicBezTo>
                  <a:cubicBezTo>
                    <a:pt x="120077" y="50090"/>
                    <a:pt x="120280" y="50361"/>
                    <a:pt x="120415" y="50632"/>
                  </a:cubicBezTo>
                  <a:cubicBezTo>
                    <a:pt x="135452" y="75016"/>
                    <a:pt x="114658" y="129203"/>
                    <a:pt x="91560" y="174990"/>
                  </a:cubicBezTo>
                  <a:cubicBezTo>
                    <a:pt x="91560" y="174990"/>
                    <a:pt x="91560" y="174990"/>
                    <a:pt x="91560" y="175058"/>
                  </a:cubicBezTo>
                  <a:lnTo>
                    <a:pt x="91560" y="175058"/>
                  </a:lnTo>
                  <a:close/>
                  <a:moveTo>
                    <a:pt x="20508" y="289663"/>
                  </a:moveTo>
                  <a:cubicBezTo>
                    <a:pt x="36764" y="294946"/>
                    <a:pt x="80994" y="310118"/>
                    <a:pt x="106191" y="328068"/>
                  </a:cubicBezTo>
                  <a:cubicBezTo>
                    <a:pt x="106530" y="328000"/>
                    <a:pt x="106800" y="327865"/>
                    <a:pt x="107139" y="327797"/>
                  </a:cubicBezTo>
                  <a:cubicBezTo>
                    <a:pt x="104904" y="321768"/>
                    <a:pt x="102669" y="315740"/>
                    <a:pt x="95760" y="311135"/>
                  </a:cubicBezTo>
                  <a:cubicBezTo>
                    <a:pt x="84449" y="303548"/>
                    <a:pt x="71240" y="298536"/>
                    <a:pt x="58981" y="292643"/>
                  </a:cubicBezTo>
                  <a:cubicBezTo>
                    <a:pt x="58642" y="292508"/>
                    <a:pt x="58845" y="292034"/>
                    <a:pt x="59184" y="292101"/>
                  </a:cubicBezTo>
                  <a:cubicBezTo>
                    <a:pt x="80453" y="298536"/>
                    <a:pt x="110526" y="305038"/>
                    <a:pt x="115606" y="329016"/>
                  </a:cubicBezTo>
                  <a:cubicBezTo>
                    <a:pt x="122244" y="330100"/>
                    <a:pt x="132539" y="330913"/>
                    <a:pt x="135587" y="326375"/>
                  </a:cubicBezTo>
                  <a:cubicBezTo>
                    <a:pt x="136671" y="324817"/>
                    <a:pt x="140193" y="318043"/>
                    <a:pt x="145544" y="307748"/>
                  </a:cubicBezTo>
                  <a:cubicBezTo>
                    <a:pt x="146560" y="305784"/>
                    <a:pt x="147644" y="303752"/>
                    <a:pt x="148728" y="301516"/>
                  </a:cubicBezTo>
                  <a:cubicBezTo>
                    <a:pt x="152250" y="294675"/>
                    <a:pt x="156314" y="286683"/>
                    <a:pt x="160784" y="277877"/>
                  </a:cubicBezTo>
                  <a:cubicBezTo>
                    <a:pt x="160784" y="277877"/>
                    <a:pt x="160784" y="277877"/>
                    <a:pt x="160784" y="277810"/>
                  </a:cubicBezTo>
                  <a:cubicBezTo>
                    <a:pt x="160852" y="277674"/>
                    <a:pt x="160920" y="277471"/>
                    <a:pt x="161055" y="277335"/>
                  </a:cubicBezTo>
                  <a:cubicBezTo>
                    <a:pt x="162071" y="275304"/>
                    <a:pt x="163155" y="273204"/>
                    <a:pt x="164239" y="271104"/>
                  </a:cubicBezTo>
                  <a:cubicBezTo>
                    <a:pt x="171486" y="256812"/>
                    <a:pt x="179547" y="240692"/>
                    <a:pt x="187878" y="224029"/>
                  </a:cubicBezTo>
                  <a:cubicBezTo>
                    <a:pt x="189435" y="220981"/>
                    <a:pt x="190925" y="217933"/>
                    <a:pt x="192483" y="214818"/>
                  </a:cubicBezTo>
                  <a:cubicBezTo>
                    <a:pt x="195870" y="208044"/>
                    <a:pt x="199324" y="201203"/>
                    <a:pt x="202711" y="194362"/>
                  </a:cubicBezTo>
                  <a:cubicBezTo>
                    <a:pt x="204336" y="191111"/>
                    <a:pt x="205962" y="187860"/>
                    <a:pt x="207587" y="184608"/>
                  </a:cubicBezTo>
                  <a:cubicBezTo>
                    <a:pt x="208604" y="182509"/>
                    <a:pt x="209688" y="180409"/>
                    <a:pt x="210704" y="178377"/>
                  </a:cubicBezTo>
                  <a:cubicBezTo>
                    <a:pt x="216800" y="166117"/>
                    <a:pt x="222760" y="154128"/>
                    <a:pt x="228314" y="142953"/>
                  </a:cubicBezTo>
                  <a:cubicBezTo>
                    <a:pt x="229736" y="140108"/>
                    <a:pt x="231159" y="137263"/>
                    <a:pt x="232514" y="134486"/>
                  </a:cubicBezTo>
                  <a:cubicBezTo>
                    <a:pt x="233936" y="131641"/>
                    <a:pt x="235359" y="128796"/>
                    <a:pt x="236713" y="126087"/>
                  </a:cubicBezTo>
                  <a:cubicBezTo>
                    <a:pt x="237594" y="124326"/>
                    <a:pt x="238474" y="122565"/>
                    <a:pt x="239287" y="120872"/>
                  </a:cubicBezTo>
                  <a:cubicBezTo>
                    <a:pt x="242335" y="114708"/>
                    <a:pt x="245180" y="108950"/>
                    <a:pt x="247686" y="103803"/>
                  </a:cubicBezTo>
                  <a:cubicBezTo>
                    <a:pt x="250192" y="98723"/>
                    <a:pt x="252360" y="94252"/>
                    <a:pt x="254188" y="90459"/>
                  </a:cubicBezTo>
                  <a:cubicBezTo>
                    <a:pt x="255340" y="88088"/>
                    <a:pt x="256356" y="85989"/>
                    <a:pt x="257237" y="84160"/>
                  </a:cubicBezTo>
                  <a:cubicBezTo>
                    <a:pt x="259133" y="80232"/>
                    <a:pt x="260284" y="77793"/>
                    <a:pt x="260555" y="77116"/>
                  </a:cubicBezTo>
                  <a:lnTo>
                    <a:pt x="260827" y="76303"/>
                  </a:lnTo>
                  <a:cubicBezTo>
                    <a:pt x="264078" y="68852"/>
                    <a:pt x="231837" y="54019"/>
                    <a:pt x="228720" y="52596"/>
                  </a:cubicBezTo>
                  <a:cubicBezTo>
                    <a:pt x="226621" y="51716"/>
                    <a:pt x="224928" y="49887"/>
                    <a:pt x="224453" y="47448"/>
                  </a:cubicBezTo>
                  <a:cubicBezTo>
                    <a:pt x="222421" y="37018"/>
                    <a:pt x="218493" y="27941"/>
                    <a:pt x="213210" y="20558"/>
                  </a:cubicBezTo>
                  <a:cubicBezTo>
                    <a:pt x="207587" y="12701"/>
                    <a:pt x="200408" y="6876"/>
                    <a:pt x="192347" y="3422"/>
                  </a:cubicBezTo>
                  <a:cubicBezTo>
                    <a:pt x="184355" y="35"/>
                    <a:pt x="175414" y="-913"/>
                    <a:pt x="166135" y="916"/>
                  </a:cubicBezTo>
                  <a:cubicBezTo>
                    <a:pt x="158413" y="2474"/>
                    <a:pt x="150421" y="5928"/>
                    <a:pt x="142496" y="11618"/>
                  </a:cubicBezTo>
                  <a:cubicBezTo>
                    <a:pt x="140600" y="12972"/>
                    <a:pt x="138026" y="13379"/>
                    <a:pt x="135722" y="12363"/>
                  </a:cubicBezTo>
                  <a:cubicBezTo>
                    <a:pt x="135722" y="12363"/>
                    <a:pt x="131455" y="10602"/>
                    <a:pt x="125834" y="8570"/>
                  </a:cubicBezTo>
                  <a:cubicBezTo>
                    <a:pt x="120212" y="6605"/>
                    <a:pt x="113168" y="4370"/>
                    <a:pt x="107343" y="3354"/>
                  </a:cubicBezTo>
                  <a:cubicBezTo>
                    <a:pt x="101856" y="2406"/>
                    <a:pt x="97453" y="2541"/>
                    <a:pt x="96302" y="4980"/>
                  </a:cubicBezTo>
                  <a:cubicBezTo>
                    <a:pt x="96302" y="4980"/>
                    <a:pt x="96302" y="4980"/>
                    <a:pt x="96302" y="4980"/>
                  </a:cubicBezTo>
                  <a:lnTo>
                    <a:pt x="95963" y="5725"/>
                  </a:lnTo>
                  <a:cubicBezTo>
                    <a:pt x="95760" y="6131"/>
                    <a:pt x="94677" y="8705"/>
                    <a:pt x="93051" y="13040"/>
                  </a:cubicBezTo>
                  <a:cubicBezTo>
                    <a:pt x="92306" y="14869"/>
                    <a:pt x="91493" y="17104"/>
                    <a:pt x="90545" y="19542"/>
                  </a:cubicBezTo>
                  <a:cubicBezTo>
                    <a:pt x="88039" y="26113"/>
                    <a:pt x="84787" y="34782"/>
                    <a:pt x="80994" y="44942"/>
                  </a:cubicBezTo>
                  <a:cubicBezTo>
                    <a:pt x="80181" y="47042"/>
                    <a:pt x="79369" y="49210"/>
                    <a:pt x="78556" y="51513"/>
                  </a:cubicBezTo>
                  <a:cubicBezTo>
                    <a:pt x="72121" y="68852"/>
                    <a:pt x="64400" y="89646"/>
                    <a:pt x="56339" y="111457"/>
                  </a:cubicBezTo>
                  <a:cubicBezTo>
                    <a:pt x="55526" y="113624"/>
                    <a:pt x="54714" y="115792"/>
                    <a:pt x="53901" y="118027"/>
                  </a:cubicBezTo>
                  <a:cubicBezTo>
                    <a:pt x="52953" y="120601"/>
                    <a:pt x="52004" y="123242"/>
                    <a:pt x="51056" y="125816"/>
                  </a:cubicBezTo>
                  <a:cubicBezTo>
                    <a:pt x="51056" y="125816"/>
                    <a:pt x="51056" y="125816"/>
                    <a:pt x="51056" y="125884"/>
                  </a:cubicBezTo>
                  <a:cubicBezTo>
                    <a:pt x="49160" y="131099"/>
                    <a:pt x="47195" y="136315"/>
                    <a:pt x="45299" y="141530"/>
                  </a:cubicBezTo>
                  <a:cubicBezTo>
                    <a:pt x="44282" y="144375"/>
                    <a:pt x="43199" y="147220"/>
                    <a:pt x="42183" y="149997"/>
                  </a:cubicBezTo>
                  <a:cubicBezTo>
                    <a:pt x="40964" y="153316"/>
                    <a:pt x="39745" y="156635"/>
                    <a:pt x="38525" y="159954"/>
                  </a:cubicBezTo>
                  <a:cubicBezTo>
                    <a:pt x="32227" y="177226"/>
                    <a:pt x="26130" y="193888"/>
                    <a:pt x="20711" y="208789"/>
                  </a:cubicBezTo>
                  <a:cubicBezTo>
                    <a:pt x="19899" y="211025"/>
                    <a:pt x="19086" y="213192"/>
                    <a:pt x="18341" y="215359"/>
                  </a:cubicBezTo>
                  <a:cubicBezTo>
                    <a:pt x="14886" y="224842"/>
                    <a:pt x="11771" y="233512"/>
                    <a:pt x="9129" y="240895"/>
                  </a:cubicBezTo>
                  <a:cubicBezTo>
                    <a:pt x="8316" y="243198"/>
                    <a:pt x="7504" y="245433"/>
                    <a:pt x="6827" y="247465"/>
                  </a:cubicBezTo>
                  <a:cubicBezTo>
                    <a:pt x="2965" y="258370"/>
                    <a:pt x="527" y="265618"/>
                    <a:pt x="120" y="267446"/>
                  </a:cubicBezTo>
                  <a:cubicBezTo>
                    <a:pt x="-1573" y="274762"/>
                    <a:pt x="15158" y="283702"/>
                    <a:pt x="16783" y="284515"/>
                  </a:cubicBezTo>
                  <a:cubicBezTo>
                    <a:pt x="18747" y="285464"/>
                    <a:pt x="20170" y="287225"/>
                    <a:pt x="20576" y="289257"/>
                  </a:cubicBezTo>
                  <a:lnTo>
                    <a:pt x="20576" y="289257"/>
                  </a:lnTo>
                  <a:close/>
                  <a:moveTo>
                    <a:pt x="30262" y="280248"/>
                  </a:moveTo>
                  <a:cubicBezTo>
                    <a:pt x="35545" y="280587"/>
                    <a:pt x="39745" y="284177"/>
                    <a:pt x="44282" y="286547"/>
                  </a:cubicBezTo>
                  <a:cubicBezTo>
                    <a:pt x="45231" y="287021"/>
                    <a:pt x="44621" y="288444"/>
                    <a:pt x="43605" y="288037"/>
                  </a:cubicBezTo>
                  <a:cubicBezTo>
                    <a:pt x="38932" y="286344"/>
                    <a:pt x="33784" y="285464"/>
                    <a:pt x="29449" y="282957"/>
                  </a:cubicBezTo>
                  <a:cubicBezTo>
                    <a:pt x="28026" y="282145"/>
                    <a:pt x="28569" y="280113"/>
                    <a:pt x="30262" y="280180"/>
                  </a:cubicBezTo>
                  <a:lnTo>
                    <a:pt x="30262" y="280180"/>
                  </a:lnTo>
                  <a:close/>
                  <a:moveTo>
                    <a:pt x="128747" y="226603"/>
                  </a:moveTo>
                  <a:cubicBezTo>
                    <a:pt x="128747" y="226603"/>
                    <a:pt x="128747" y="226603"/>
                    <a:pt x="128747" y="226671"/>
                  </a:cubicBezTo>
                  <a:cubicBezTo>
                    <a:pt x="118044" y="255254"/>
                    <a:pt x="110933" y="276861"/>
                    <a:pt x="110865" y="276997"/>
                  </a:cubicBezTo>
                  <a:cubicBezTo>
                    <a:pt x="109645" y="280655"/>
                    <a:pt x="111610" y="284583"/>
                    <a:pt x="115267" y="285802"/>
                  </a:cubicBezTo>
                  <a:cubicBezTo>
                    <a:pt x="118925" y="287021"/>
                    <a:pt x="122853" y="285057"/>
                    <a:pt x="124073" y="281399"/>
                  </a:cubicBezTo>
                  <a:cubicBezTo>
                    <a:pt x="124073" y="281264"/>
                    <a:pt x="128272" y="268733"/>
                    <a:pt x="134910" y="250242"/>
                  </a:cubicBezTo>
                  <a:cubicBezTo>
                    <a:pt x="135655" y="250378"/>
                    <a:pt x="136467" y="250107"/>
                    <a:pt x="136739" y="249294"/>
                  </a:cubicBezTo>
                  <a:cubicBezTo>
                    <a:pt x="137551" y="247126"/>
                    <a:pt x="138432" y="244959"/>
                    <a:pt x="139313" y="242792"/>
                  </a:cubicBezTo>
                  <a:cubicBezTo>
                    <a:pt x="139313" y="242792"/>
                    <a:pt x="139313" y="242792"/>
                    <a:pt x="139313" y="242724"/>
                  </a:cubicBezTo>
                  <a:cubicBezTo>
                    <a:pt x="156178" y="201271"/>
                    <a:pt x="180969" y="165101"/>
                    <a:pt x="203253" y="126426"/>
                  </a:cubicBezTo>
                  <a:cubicBezTo>
                    <a:pt x="204336" y="124597"/>
                    <a:pt x="205962" y="121481"/>
                    <a:pt x="207723" y="117891"/>
                  </a:cubicBezTo>
                  <a:cubicBezTo>
                    <a:pt x="209010" y="115182"/>
                    <a:pt x="210297" y="112134"/>
                    <a:pt x="211381" y="109086"/>
                  </a:cubicBezTo>
                  <a:cubicBezTo>
                    <a:pt x="212600" y="105699"/>
                    <a:pt x="213548" y="102177"/>
                    <a:pt x="213955" y="99061"/>
                  </a:cubicBezTo>
                  <a:cubicBezTo>
                    <a:pt x="214768" y="92694"/>
                    <a:pt x="213278" y="87547"/>
                    <a:pt x="206842" y="86734"/>
                  </a:cubicBezTo>
                  <a:cubicBezTo>
                    <a:pt x="205488" y="85989"/>
                    <a:pt x="203930" y="85718"/>
                    <a:pt x="202373" y="85989"/>
                  </a:cubicBezTo>
                  <a:cubicBezTo>
                    <a:pt x="201492" y="86124"/>
                    <a:pt x="200679" y="86395"/>
                    <a:pt x="199867" y="86937"/>
                  </a:cubicBezTo>
                  <a:cubicBezTo>
                    <a:pt x="198308" y="87885"/>
                    <a:pt x="196750" y="89105"/>
                    <a:pt x="195125" y="90730"/>
                  </a:cubicBezTo>
                  <a:cubicBezTo>
                    <a:pt x="193296" y="92491"/>
                    <a:pt x="191400" y="94659"/>
                    <a:pt x="189435" y="97165"/>
                  </a:cubicBezTo>
                  <a:cubicBezTo>
                    <a:pt x="169657" y="122565"/>
                    <a:pt x="145070" y="182915"/>
                    <a:pt x="128679" y="226806"/>
                  </a:cubicBezTo>
                  <a:lnTo>
                    <a:pt x="128679" y="226806"/>
                  </a:lnTo>
                  <a:close/>
                  <a:moveTo>
                    <a:pt x="202846" y="39253"/>
                  </a:moveTo>
                  <a:cubicBezTo>
                    <a:pt x="201085" y="36611"/>
                    <a:pt x="201018" y="33902"/>
                    <a:pt x="199799" y="30989"/>
                  </a:cubicBezTo>
                  <a:cubicBezTo>
                    <a:pt x="198105" y="26993"/>
                    <a:pt x="195802" y="23268"/>
                    <a:pt x="192551" y="20288"/>
                  </a:cubicBezTo>
                  <a:cubicBezTo>
                    <a:pt x="187267" y="15411"/>
                    <a:pt x="180224" y="11685"/>
                    <a:pt x="173315" y="9789"/>
                  </a:cubicBezTo>
                  <a:cubicBezTo>
                    <a:pt x="172366" y="9518"/>
                    <a:pt x="172502" y="8095"/>
                    <a:pt x="173518" y="8163"/>
                  </a:cubicBezTo>
                  <a:cubicBezTo>
                    <a:pt x="183068" y="9179"/>
                    <a:pt x="191602" y="12363"/>
                    <a:pt x="198647" y="19204"/>
                  </a:cubicBezTo>
                  <a:cubicBezTo>
                    <a:pt x="203320" y="23742"/>
                    <a:pt x="208739" y="32208"/>
                    <a:pt x="205894" y="38779"/>
                  </a:cubicBezTo>
                  <a:cubicBezTo>
                    <a:pt x="205353" y="39998"/>
                    <a:pt x="203591" y="40269"/>
                    <a:pt x="202846" y="39117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" name="Google Shape;1876;p46">
            <a:extLst>
              <a:ext uri="{FF2B5EF4-FFF2-40B4-BE49-F238E27FC236}">
                <a16:creationId xmlns:a16="http://schemas.microsoft.com/office/drawing/2014/main" id="{97DDEFEB-5EFD-AEBC-C418-1BEEC0D4FF1B}"/>
              </a:ext>
            </a:extLst>
          </p:cNvPr>
          <p:cNvGrpSpPr/>
          <p:nvPr/>
        </p:nvGrpSpPr>
        <p:grpSpPr>
          <a:xfrm>
            <a:off x="7643584" y="1450473"/>
            <a:ext cx="815591" cy="946967"/>
            <a:chOff x="2792260" y="2382758"/>
            <a:chExt cx="436005" cy="506237"/>
          </a:xfrm>
        </p:grpSpPr>
        <p:sp>
          <p:nvSpPr>
            <p:cNvPr id="55" name="Google Shape;1877;p46">
              <a:extLst>
                <a:ext uri="{FF2B5EF4-FFF2-40B4-BE49-F238E27FC236}">
                  <a16:creationId xmlns:a16="http://schemas.microsoft.com/office/drawing/2014/main" id="{51751FAE-03F6-EF59-2E80-27D27294436B}"/>
                </a:ext>
              </a:extLst>
            </p:cNvPr>
            <p:cNvSpPr/>
            <p:nvPr/>
          </p:nvSpPr>
          <p:spPr>
            <a:xfrm>
              <a:off x="2798281" y="2388690"/>
              <a:ext cx="424151" cy="494679"/>
            </a:xfrm>
            <a:custGeom>
              <a:avLst/>
              <a:gdLst/>
              <a:ahLst/>
              <a:cxnLst/>
              <a:rect l="l" t="t" r="r" b="b"/>
              <a:pathLst>
                <a:path w="424151" h="494679" extrusionOk="0">
                  <a:moveTo>
                    <a:pt x="18092" y="486085"/>
                  </a:moveTo>
                  <a:cubicBezTo>
                    <a:pt x="-64950" y="422010"/>
                    <a:pt x="162905" y="282411"/>
                    <a:pt x="196637" y="225583"/>
                  </a:cubicBezTo>
                  <a:cubicBezTo>
                    <a:pt x="211403" y="200725"/>
                    <a:pt x="168934" y="145319"/>
                    <a:pt x="249807" y="62752"/>
                  </a:cubicBezTo>
                  <a:cubicBezTo>
                    <a:pt x="330681" y="-19815"/>
                    <a:pt x="367799" y="-3898"/>
                    <a:pt x="396991" y="15813"/>
                  </a:cubicBezTo>
                  <a:cubicBezTo>
                    <a:pt x="426253" y="35456"/>
                    <a:pt x="444608" y="99802"/>
                    <a:pt x="383445" y="184130"/>
                  </a:cubicBezTo>
                  <a:cubicBezTo>
                    <a:pt x="315711" y="277399"/>
                    <a:pt x="280829" y="234321"/>
                    <a:pt x="241340" y="267307"/>
                  </a:cubicBezTo>
                  <a:cubicBezTo>
                    <a:pt x="218582" y="286340"/>
                    <a:pt x="87722" y="544539"/>
                    <a:pt x="18092" y="48608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878;p46">
              <a:extLst>
                <a:ext uri="{FF2B5EF4-FFF2-40B4-BE49-F238E27FC236}">
                  <a16:creationId xmlns:a16="http://schemas.microsoft.com/office/drawing/2014/main" id="{EB97EE9B-A8D8-2598-9C70-CCE20E07E0A5}"/>
                </a:ext>
              </a:extLst>
            </p:cNvPr>
            <p:cNvSpPr/>
            <p:nvPr/>
          </p:nvSpPr>
          <p:spPr>
            <a:xfrm>
              <a:off x="2964370" y="2406738"/>
              <a:ext cx="257940" cy="279738"/>
            </a:xfrm>
            <a:custGeom>
              <a:avLst/>
              <a:gdLst/>
              <a:ahLst/>
              <a:cxnLst/>
              <a:rect l="l" t="t" r="r" b="b"/>
              <a:pathLst>
                <a:path w="257940" h="279738" extrusionOk="0">
                  <a:moveTo>
                    <a:pt x="68" y="241808"/>
                  </a:moveTo>
                  <a:cubicBezTo>
                    <a:pt x="14021" y="228600"/>
                    <a:pt x="24926" y="216882"/>
                    <a:pt x="30480" y="207535"/>
                  </a:cubicBezTo>
                  <a:cubicBezTo>
                    <a:pt x="38134" y="194598"/>
                    <a:pt x="30344" y="173397"/>
                    <a:pt x="32445" y="144340"/>
                  </a:cubicBezTo>
                  <a:cubicBezTo>
                    <a:pt x="101262" y="140614"/>
                    <a:pt x="109254" y="201100"/>
                    <a:pt x="151519" y="181254"/>
                  </a:cubicBezTo>
                  <a:cubicBezTo>
                    <a:pt x="195072" y="160799"/>
                    <a:pt x="236118" y="66785"/>
                    <a:pt x="233883" y="0"/>
                  </a:cubicBezTo>
                  <a:cubicBezTo>
                    <a:pt x="261248" y="22013"/>
                    <a:pt x="276217" y="84734"/>
                    <a:pt x="217221" y="166014"/>
                  </a:cubicBezTo>
                  <a:cubicBezTo>
                    <a:pt x="149488" y="259283"/>
                    <a:pt x="114605" y="216205"/>
                    <a:pt x="75116" y="249191"/>
                  </a:cubicBezTo>
                  <a:cubicBezTo>
                    <a:pt x="70984" y="252645"/>
                    <a:pt x="63331" y="263889"/>
                    <a:pt x="53171" y="279739"/>
                  </a:cubicBezTo>
                  <a:cubicBezTo>
                    <a:pt x="32106" y="270392"/>
                    <a:pt x="13818" y="256777"/>
                    <a:pt x="0" y="241808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879;p46">
              <a:extLst>
                <a:ext uri="{FF2B5EF4-FFF2-40B4-BE49-F238E27FC236}">
                  <a16:creationId xmlns:a16="http://schemas.microsoft.com/office/drawing/2014/main" id="{910DEF72-C0AA-1563-E88F-11C1B3B3AE4A}"/>
                </a:ext>
              </a:extLst>
            </p:cNvPr>
            <p:cNvSpPr/>
            <p:nvPr/>
          </p:nvSpPr>
          <p:spPr>
            <a:xfrm>
              <a:off x="2792260" y="2382758"/>
              <a:ext cx="436005" cy="506237"/>
            </a:xfrm>
            <a:custGeom>
              <a:avLst/>
              <a:gdLst/>
              <a:ahLst/>
              <a:cxnLst/>
              <a:rect l="l" t="t" r="r" b="b"/>
              <a:pathLst>
                <a:path w="436005" h="506237" extrusionOk="0">
                  <a:moveTo>
                    <a:pt x="20590" y="496555"/>
                  </a:moveTo>
                  <a:cubicBezTo>
                    <a:pt x="-12870" y="470749"/>
                    <a:pt x="-1897" y="434986"/>
                    <a:pt x="27431" y="396987"/>
                  </a:cubicBezTo>
                  <a:cubicBezTo>
                    <a:pt x="52831" y="364137"/>
                    <a:pt x="92184" y="329457"/>
                    <a:pt x="127270" y="298503"/>
                  </a:cubicBezTo>
                  <a:cubicBezTo>
                    <a:pt x="159308" y="270258"/>
                    <a:pt x="187756" y="245265"/>
                    <a:pt x="197713" y="228535"/>
                  </a:cubicBezTo>
                  <a:cubicBezTo>
                    <a:pt x="201303" y="222574"/>
                    <a:pt x="200558" y="212956"/>
                    <a:pt x="199609" y="200831"/>
                  </a:cubicBezTo>
                  <a:cubicBezTo>
                    <a:pt x="197171" y="169810"/>
                    <a:pt x="193649" y="123886"/>
                    <a:pt x="251764" y="64552"/>
                  </a:cubicBezTo>
                  <a:cubicBezTo>
                    <a:pt x="293217" y="22219"/>
                    <a:pt x="323764" y="5082"/>
                    <a:pt x="347946" y="1018"/>
                  </a:cubicBezTo>
                  <a:cubicBezTo>
                    <a:pt x="373007" y="-3181"/>
                    <a:pt x="390753" y="6301"/>
                    <a:pt x="406332" y="16800"/>
                  </a:cubicBezTo>
                  <a:lnTo>
                    <a:pt x="407754" y="17816"/>
                  </a:lnTo>
                  <a:cubicBezTo>
                    <a:pt x="422790" y="28721"/>
                    <a:pt x="434847" y="50328"/>
                    <a:pt x="435931" y="79589"/>
                  </a:cubicBezTo>
                  <a:cubicBezTo>
                    <a:pt x="436946" y="108037"/>
                    <a:pt x="427667" y="143935"/>
                    <a:pt x="400371" y="184440"/>
                  </a:cubicBezTo>
                  <a:cubicBezTo>
                    <a:pt x="398474" y="187285"/>
                    <a:pt x="396374" y="190197"/>
                    <a:pt x="394207" y="193245"/>
                  </a:cubicBezTo>
                  <a:cubicBezTo>
                    <a:pt x="349706" y="254612"/>
                    <a:pt x="318617" y="258947"/>
                    <a:pt x="291320" y="262740"/>
                  </a:cubicBezTo>
                  <a:cubicBezTo>
                    <a:pt x="277232" y="264704"/>
                    <a:pt x="264226" y="266533"/>
                    <a:pt x="251087" y="277438"/>
                  </a:cubicBezTo>
                  <a:cubicBezTo>
                    <a:pt x="246278" y="281434"/>
                    <a:pt x="234763" y="299451"/>
                    <a:pt x="219523" y="323429"/>
                  </a:cubicBezTo>
                  <a:cubicBezTo>
                    <a:pt x="197036" y="358718"/>
                    <a:pt x="166488" y="406605"/>
                    <a:pt x="134856" y="444333"/>
                  </a:cubicBezTo>
                  <a:cubicBezTo>
                    <a:pt x="95029" y="491746"/>
                    <a:pt x="52967" y="523242"/>
                    <a:pt x="20658" y="496352"/>
                  </a:cubicBezTo>
                  <a:lnTo>
                    <a:pt x="20658" y="496352"/>
                  </a:lnTo>
                  <a:close/>
                  <a:moveTo>
                    <a:pt x="36575" y="404031"/>
                  </a:moveTo>
                  <a:cubicBezTo>
                    <a:pt x="11310" y="436747"/>
                    <a:pt x="1218" y="466956"/>
                    <a:pt x="27634" y="487411"/>
                  </a:cubicBezTo>
                  <a:lnTo>
                    <a:pt x="27838" y="487547"/>
                  </a:lnTo>
                  <a:cubicBezTo>
                    <a:pt x="53306" y="508951"/>
                    <a:pt x="90084" y="479757"/>
                    <a:pt x="125916" y="437085"/>
                  </a:cubicBezTo>
                  <a:cubicBezTo>
                    <a:pt x="157208" y="399832"/>
                    <a:pt x="187485" y="352351"/>
                    <a:pt x="209769" y="317401"/>
                  </a:cubicBezTo>
                  <a:cubicBezTo>
                    <a:pt x="225619" y="292542"/>
                    <a:pt x="237540" y="273848"/>
                    <a:pt x="243636" y="268700"/>
                  </a:cubicBezTo>
                  <a:cubicBezTo>
                    <a:pt x="259282" y="255628"/>
                    <a:pt x="273845" y="253596"/>
                    <a:pt x="289694" y="251361"/>
                  </a:cubicBezTo>
                  <a:cubicBezTo>
                    <a:pt x="314688" y="247838"/>
                    <a:pt x="343204" y="243910"/>
                    <a:pt x="384792" y="186540"/>
                  </a:cubicBezTo>
                  <a:cubicBezTo>
                    <a:pt x="386824" y="183763"/>
                    <a:pt x="388788" y="180918"/>
                    <a:pt x="390685" y="178073"/>
                  </a:cubicBezTo>
                  <a:cubicBezTo>
                    <a:pt x="416424" y="139804"/>
                    <a:pt x="425229" y="106276"/>
                    <a:pt x="424280" y="80063"/>
                  </a:cubicBezTo>
                  <a:cubicBezTo>
                    <a:pt x="423332" y="54663"/>
                    <a:pt x="413308" y="36307"/>
                    <a:pt x="400845" y="27231"/>
                  </a:cubicBezTo>
                  <a:lnTo>
                    <a:pt x="399693" y="26486"/>
                  </a:lnTo>
                  <a:cubicBezTo>
                    <a:pt x="386079" y="17274"/>
                    <a:pt x="370636" y="9011"/>
                    <a:pt x="349639" y="12533"/>
                  </a:cubicBezTo>
                  <a:cubicBezTo>
                    <a:pt x="327693" y="16190"/>
                    <a:pt x="299313" y="32379"/>
                    <a:pt x="259824" y="72680"/>
                  </a:cubicBezTo>
                  <a:cubicBezTo>
                    <a:pt x="205367" y="128289"/>
                    <a:pt x="208685" y="171029"/>
                    <a:pt x="210988" y="200019"/>
                  </a:cubicBezTo>
                  <a:cubicBezTo>
                    <a:pt x="212072" y="214175"/>
                    <a:pt x="212953" y="225351"/>
                    <a:pt x="207534" y="234427"/>
                  </a:cubicBezTo>
                  <a:cubicBezTo>
                    <a:pt x="196697" y="252715"/>
                    <a:pt x="167572" y="278318"/>
                    <a:pt x="134788" y="307173"/>
                  </a:cubicBezTo>
                  <a:cubicBezTo>
                    <a:pt x="100109" y="337721"/>
                    <a:pt x="61162" y="371994"/>
                    <a:pt x="36439" y="4040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880;p46">
              <a:extLst>
                <a:ext uri="{FF2B5EF4-FFF2-40B4-BE49-F238E27FC236}">
                  <a16:creationId xmlns:a16="http://schemas.microsoft.com/office/drawing/2014/main" id="{E6E5006A-DB50-49AC-6A37-A44AAB1B0471}"/>
                </a:ext>
              </a:extLst>
            </p:cNvPr>
            <p:cNvSpPr/>
            <p:nvPr/>
          </p:nvSpPr>
          <p:spPr>
            <a:xfrm>
              <a:off x="3001095" y="2498982"/>
              <a:ext cx="149641" cy="123744"/>
            </a:xfrm>
            <a:custGeom>
              <a:avLst/>
              <a:gdLst/>
              <a:ahLst/>
              <a:cxnLst/>
              <a:rect l="l" t="t" r="r" b="b"/>
              <a:pathLst>
                <a:path w="149641" h="123744" extrusionOk="0">
                  <a:moveTo>
                    <a:pt x="145139" y="120778"/>
                  </a:moveTo>
                  <a:cubicBezTo>
                    <a:pt x="143581" y="123554"/>
                    <a:pt x="140059" y="124571"/>
                    <a:pt x="137282" y="123013"/>
                  </a:cubicBezTo>
                  <a:cubicBezTo>
                    <a:pt x="134505" y="121455"/>
                    <a:pt x="133489" y="117933"/>
                    <a:pt x="135046" y="115156"/>
                  </a:cubicBezTo>
                  <a:cubicBezTo>
                    <a:pt x="145410" y="96665"/>
                    <a:pt x="128003" y="72348"/>
                    <a:pt x="103212" y="51961"/>
                  </a:cubicBezTo>
                  <a:cubicBezTo>
                    <a:pt x="94339" y="44645"/>
                    <a:pt x="84450" y="37872"/>
                    <a:pt x="74493" y="31979"/>
                  </a:cubicBezTo>
                  <a:cubicBezTo>
                    <a:pt x="64604" y="26154"/>
                    <a:pt x="54579" y="21277"/>
                    <a:pt x="45300" y="17687"/>
                  </a:cubicBezTo>
                  <a:cubicBezTo>
                    <a:pt x="27757" y="10914"/>
                    <a:pt x="13804" y="8543"/>
                    <a:pt x="10824" y="13894"/>
                  </a:cubicBezTo>
                  <a:cubicBezTo>
                    <a:pt x="9266" y="16671"/>
                    <a:pt x="5744" y="17687"/>
                    <a:pt x="2966" y="16130"/>
                  </a:cubicBezTo>
                  <a:cubicBezTo>
                    <a:pt x="190" y="14572"/>
                    <a:pt x="-826" y="11050"/>
                    <a:pt x="731" y="8272"/>
                  </a:cubicBezTo>
                  <a:cubicBezTo>
                    <a:pt x="7031" y="-3039"/>
                    <a:pt x="26470" y="-2023"/>
                    <a:pt x="49499" y="6918"/>
                  </a:cubicBezTo>
                  <a:cubicBezTo>
                    <a:pt x="59253" y="10711"/>
                    <a:pt x="69819" y="15926"/>
                    <a:pt x="80318" y="22090"/>
                  </a:cubicBezTo>
                  <a:cubicBezTo>
                    <a:pt x="90749" y="28254"/>
                    <a:pt x="101112" y="35366"/>
                    <a:pt x="110527" y="43087"/>
                  </a:cubicBezTo>
                  <a:cubicBezTo>
                    <a:pt x="139381" y="66794"/>
                    <a:pt x="158889" y="96190"/>
                    <a:pt x="145139" y="12084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881;p46">
              <a:extLst>
                <a:ext uri="{FF2B5EF4-FFF2-40B4-BE49-F238E27FC236}">
                  <a16:creationId xmlns:a16="http://schemas.microsoft.com/office/drawing/2014/main" id="{47262920-B97E-CEAD-8BA7-72FBF5D50A55}"/>
                </a:ext>
              </a:extLst>
            </p:cNvPr>
            <p:cNvSpPr/>
            <p:nvPr/>
          </p:nvSpPr>
          <p:spPr>
            <a:xfrm>
              <a:off x="3035006" y="2449294"/>
              <a:ext cx="155462" cy="129071"/>
            </a:xfrm>
            <a:custGeom>
              <a:avLst/>
              <a:gdLst/>
              <a:ahLst/>
              <a:cxnLst/>
              <a:rect l="l" t="t" r="r" b="b"/>
              <a:pathLst>
                <a:path w="155462" h="129071" extrusionOk="0">
                  <a:moveTo>
                    <a:pt x="151461" y="125965"/>
                  </a:moveTo>
                  <a:cubicBezTo>
                    <a:pt x="149971" y="128809"/>
                    <a:pt x="146517" y="129893"/>
                    <a:pt x="143672" y="128403"/>
                  </a:cubicBezTo>
                  <a:cubicBezTo>
                    <a:pt x="140895" y="126913"/>
                    <a:pt x="139744" y="123458"/>
                    <a:pt x="141234" y="120614"/>
                  </a:cubicBezTo>
                  <a:cubicBezTo>
                    <a:pt x="147059" y="109505"/>
                    <a:pt x="142724" y="95078"/>
                    <a:pt x="132835" y="80380"/>
                  </a:cubicBezTo>
                  <a:cubicBezTo>
                    <a:pt x="123623" y="66766"/>
                    <a:pt x="109670" y="53151"/>
                    <a:pt x="94226" y="41704"/>
                  </a:cubicBezTo>
                  <a:cubicBezTo>
                    <a:pt x="78716" y="30190"/>
                    <a:pt x="61715" y="20842"/>
                    <a:pt x="46475" y="15695"/>
                  </a:cubicBezTo>
                  <a:cubicBezTo>
                    <a:pt x="30422" y="10276"/>
                    <a:pt x="16672" y="9599"/>
                    <a:pt x="9763" y="16372"/>
                  </a:cubicBezTo>
                  <a:cubicBezTo>
                    <a:pt x="7460" y="18607"/>
                    <a:pt x="3802" y="18539"/>
                    <a:pt x="1635" y="16236"/>
                  </a:cubicBezTo>
                  <a:cubicBezTo>
                    <a:pt x="-600" y="13934"/>
                    <a:pt x="-533" y="10276"/>
                    <a:pt x="1771" y="8041"/>
                  </a:cubicBezTo>
                  <a:cubicBezTo>
                    <a:pt x="12201" y="-2119"/>
                    <a:pt x="30151" y="-1984"/>
                    <a:pt x="50200" y="4722"/>
                  </a:cubicBezTo>
                  <a:cubicBezTo>
                    <a:pt x="66591" y="10208"/>
                    <a:pt x="84676" y="20165"/>
                    <a:pt x="101135" y="32425"/>
                  </a:cubicBezTo>
                  <a:cubicBezTo>
                    <a:pt x="117595" y="44685"/>
                    <a:pt x="132496" y="59247"/>
                    <a:pt x="142453" y="73945"/>
                  </a:cubicBezTo>
                  <a:cubicBezTo>
                    <a:pt x="154712" y="92030"/>
                    <a:pt x="159589" y="110521"/>
                    <a:pt x="151461" y="1259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882;p46">
              <a:extLst>
                <a:ext uri="{FF2B5EF4-FFF2-40B4-BE49-F238E27FC236}">
                  <a16:creationId xmlns:a16="http://schemas.microsoft.com/office/drawing/2014/main" id="{0911AD4E-CD19-5483-A0B3-D3016FAAC8AF}"/>
                </a:ext>
              </a:extLst>
            </p:cNvPr>
            <p:cNvSpPr/>
            <p:nvPr/>
          </p:nvSpPr>
          <p:spPr>
            <a:xfrm>
              <a:off x="3080299" y="2405365"/>
              <a:ext cx="140402" cy="116822"/>
            </a:xfrm>
            <a:custGeom>
              <a:avLst/>
              <a:gdLst/>
              <a:ahLst/>
              <a:cxnLst/>
              <a:rect l="l" t="t" r="r" b="b"/>
              <a:pathLst>
                <a:path w="140402" h="116822" extrusionOk="0">
                  <a:moveTo>
                    <a:pt x="137934" y="112930"/>
                  </a:moveTo>
                  <a:cubicBezTo>
                    <a:pt x="136919" y="115910"/>
                    <a:pt x="133599" y="117535"/>
                    <a:pt x="130619" y="116519"/>
                  </a:cubicBezTo>
                  <a:cubicBezTo>
                    <a:pt x="127639" y="115503"/>
                    <a:pt x="126013" y="112184"/>
                    <a:pt x="127029" y="109204"/>
                  </a:cubicBezTo>
                  <a:cubicBezTo>
                    <a:pt x="131703" y="95861"/>
                    <a:pt x="127029" y="80485"/>
                    <a:pt x="117344" y="66058"/>
                  </a:cubicBezTo>
                  <a:cubicBezTo>
                    <a:pt x="110028" y="55153"/>
                    <a:pt x="99800" y="44858"/>
                    <a:pt x="88354" y="36120"/>
                  </a:cubicBezTo>
                  <a:cubicBezTo>
                    <a:pt x="76839" y="27382"/>
                    <a:pt x="64173" y="20338"/>
                    <a:pt x="51778" y="16071"/>
                  </a:cubicBezTo>
                  <a:cubicBezTo>
                    <a:pt x="35183" y="10314"/>
                    <a:pt x="19401" y="9501"/>
                    <a:pt x="8970" y="16545"/>
                  </a:cubicBezTo>
                  <a:cubicBezTo>
                    <a:pt x="6329" y="18306"/>
                    <a:pt x="2739" y="17629"/>
                    <a:pt x="978" y="14987"/>
                  </a:cubicBezTo>
                  <a:cubicBezTo>
                    <a:pt x="-784" y="12346"/>
                    <a:pt x="-106" y="8756"/>
                    <a:pt x="2535" y="6995"/>
                  </a:cubicBezTo>
                  <a:cubicBezTo>
                    <a:pt x="16285" y="-2285"/>
                    <a:pt x="35657" y="-1743"/>
                    <a:pt x="55503" y="5166"/>
                  </a:cubicBezTo>
                  <a:cubicBezTo>
                    <a:pt x="68982" y="9839"/>
                    <a:pt x="82799" y="17493"/>
                    <a:pt x="95263" y="26908"/>
                  </a:cubicBezTo>
                  <a:cubicBezTo>
                    <a:pt x="107725" y="36323"/>
                    <a:pt x="118834" y="47635"/>
                    <a:pt x="126894" y="59556"/>
                  </a:cubicBezTo>
                  <a:cubicBezTo>
                    <a:pt x="138612" y="76895"/>
                    <a:pt x="143895" y="95793"/>
                    <a:pt x="137934" y="1129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883;p46">
              <a:extLst>
                <a:ext uri="{FF2B5EF4-FFF2-40B4-BE49-F238E27FC236}">
                  <a16:creationId xmlns:a16="http://schemas.microsoft.com/office/drawing/2014/main" id="{E7DE61B0-C3DF-80DF-F079-62F3A8E96419}"/>
                </a:ext>
              </a:extLst>
            </p:cNvPr>
            <p:cNvSpPr/>
            <p:nvPr/>
          </p:nvSpPr>
          <p:spPr>
            <a:xfrm>
              <a:off x="3110977" y="2395957"/>
              <a:ext cx="87235" cy="45420"/>
            </a:xfrm>
            <a:custGeom>
              <a:avLst/>
              <a:gdLst/>
              <a:ahLst/>
              <a:cxnLst/>
              <a:rect l="l" t="t" r="r" b="b"/>
              <a:pathLst>
                <a:path w="87235" h="45420" extrusionOk="0">
                  <a:moveTo>
                    <a:pt x="87073" y="45393"/>
                  </a:moveTo>
                  <a:cubicBezTo>
                    <a:pt x="63163" y="22093"/>
                    <a:pt x="36341" y="3872"/>
                    <a:pt x="1933" y="5092"/>
                  </a:cubicBezTo>
                  <a:cubicBezTo>
                    <a:pt x="-303" y="5159"/>
                    <a:pt x="-777" y="2179"/>
                    <a:pt x="1458" y="1637"/>
                  </a:cubicBezTo>
                  <a:cubicBezTo>
                    <a:pt x="35731" y="-7371"/>
                    <a:pt x="66144" y="22702"/>
                    <a:pt x="87209" y="45325"/>
                  </a:cubicBezTo>
                  <a:cubicBezTo>
                    <a:pt x="87276" y="45393"/>
                    <a:pt x="87209" y="45461"/>
                    <a:pt x="87073" y="45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884;p46">
              <a:extLst>
                <a:ext uri="{FF2B5EF4-FFF2-40B4-BE49-F238E27FC236}">
                  <a16:creationId xmlns:a16="http://schemas.microsoft.com/office/drawing/2014/main" id="{19419B1C-374D-310F-CB18-2FCB1D9E90BB}"/>
                </a:ext>
              </a:extLst>
            </p:cNvPr>
            <p:cNvSpPr/>
            <p:nvPr/>
          </p:nvSpPr>
          <p:spPr>
            <a:xfrm>
              <a:off x="3208746" y="2451698"/>
              <a:ext cx="7607" cy="9851"/>
            </a:xfrm>
            <a:custGeom>
              <a:avLst/>
              <a:gdLst/>
              <a:ahLst/>
              <a:cxnLst/>
              <a:rect l="l" t="t" r="r" b="b"/>
              <a:pathLst>
                <a:path w="7607" h="9851" extrusionOk="0">
                  <a:moveTo>
                    <a:pt x="1766" y="353"/>
                  </a:moveTo>
                  <a:cubicBezTo>
                    <a:pt x="4002" y="2927"/>
                    <a:pt x="6982" y="5569"/>
                    <a:pt x="7592" y="9023"/>
                  </a:cubicBezTo>
                  <a:cubicBezTo>
                    <a:pt x="7727" y="9633"/>
                    <a:pt x="6914" y="10107"/>
                    <a:pt x="6440" y="9700"/>
                  </a:cubicBezTo>
                  <a:cubicBezTo>
                    <a:pt x="3799" y="7601"/>
                    <a:pt x="2173" y="4282"/>
                    <a:pt x="209" y="1572"/>
                  </a:cubicBezTo>
                  <a:cubicBezTo>
                    <a:pt x="-536" y="556"/>
                    <a:pt x="887" y="-595"/>
                    <a:pt x="1766" y="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885;p46">
              <a:extLst>
                <a:ext uri="{FF2B5EF4-FFF2-40B4-BE49-F238E27FC236}">
                  <a16:creationId xmlns:a16="http://schemas.microsoft.com/office/drawing/2014/main" id="{9A594A82-8F05-21D0-51AC-7F85774259D6}"/>
                </a:ext>
              </a:extLst>
            </p:cNvPr>
            <p:cNvSpPr/>
            <p:nvPr/>
          </p:nvSpPr>
          <p:spPr>
            <a:xfrm>
              <a:off x="3065667" y="2424067"/>
              <a:ext cx="139681" cy="110909"/>
            </a:xfrm>
            <a:custGeom>
              <a:avLst/>
              <a:gdLst/>
              <a:ahLst/>
              <a:cxnLst/>
              <a:rect l="l" t="t" r="r" b="b"/>
              <a:pathLst>
                <a:path w="139681" h="110909" extrusionOk="0">
                  <a:moveTo>
                    <a:pt x="138342" y="110620"/>
                  </a:moveTo>
                  <a:cubicBezTo>
                    <a:pt x="138342" y="99782"/>
                    <a:pt x="135091" y="85829"/>
                    <a:pt x="120867" y="86709"/>
                  </a:cubicBezTo>
                  <a:cubicBezTo>
                    <a:pt x="119377" y="86777"/>
                    <a:pt x="117751" y="86709"/>
                    <a:pt x="116396" y="86168"/>
                  </a:cubicBezTo>
                  <a:cubicBezTo>
                    <a:pt x="113281" y="84949"/>
                    <a:pt x="111248" y="82916"/>
                    <a:pt x="110775" y="79462"/>
                  </a:cubicBezTo>
                  <a:cubicBezTo>
                    <a:pt x="108878" y="66457"/>
                    <a:pt x="107388" y="47560"/>
                    <a:pt x="89980" y="51759"/>
                  </a:cubicBezTo>
                  <a:cubicBezTo>
                    <a:pt x="85239" y="52911"/>
                    <a:pt x="80091" y="52233"/>
                    <a:pt x="76908" y="48237"/>
                  </a:cubicBezTo>
                  <a:cubicBezTo>
                    <a:pt x="72031" y="42073"/>
                    <a:pt x="74131" y="19992"/>
                    <a:pt x="59703" y="24327"/>
                  </a:cubicBezTo>
                  <a:cubicBezTo>
                    <a:pt x="55097" y="25750"/>
                    <a:pt x="51305" y="28323"/>
                    <a:pt x="46428" y="29001"/>
                  </a:cubicBezTo>
                  <a:cubicBezTo>
                    <a:pt x="42702" y="29475"/>
                    <a:pt x="39790" y="27104"/>
                    <a:pt x="37216" y="24869"/>
                  </a:cubicBezTo>
                  <a:cubicBezTo>
                    <a:pt x="35591" y="23447"/>
                    <a:pt x="34371" y="21279"/>
                    <a:pt x="33626" y="19247"/>
                  </a:cubicBezTo>
                  <a:cubicBezTo>
                    <a:pt x="28275" y="5023"/>
                    <a:pt x="13848" y="4617"/>
                    <a:pt x="2401" y="10306"/>
                  </a:cubicBezTo>
                  <a:cubicBezTo>
                    <a:pt x="640" y="11187"/>
                    <a:pt x="-918" y="8478"/>
                    <a:pt x="640" y="7394"/>
                  </a:cubicBezTo>
                  <a:cubicBezTo>
                    <a:pt x="7549" y="2449"/>
                    <a:pt x="14187" y="-531"/>
                    <a:pt x="22721" y="79"/>
                  </a:cubicBezTo>
                  <a:cubicBezTo>
                    <a:pt x="35523" y="959"/>
                    <a:pt x="36606" y="28459"/>
                    <a:pt x="50627" y="24259"/>
                  </a:cubicBezTo>
                  <a:cubicBezTo>
                    <a:pt x="64716" y="20060"/>
                    <a:pt x="70135" y="19450"/>
                    <a:pt x="76366" y="35232"/>
                  </a:cubicBezTo>
                  <a:cubicBezTo>
                    <a:pt x="79550" y="43360"/>
                    <a:pt x="82124" y="49727"/>
                    <a:pt x="93435" y="47289"/>
                  </a:cubicBezTo>
                  <a:cubicBezTo>
                    <a:pt x="95060" y="46950"/>
                    <a:pt x="98515" y="45866"/>
                    <a:pt x="100208" y="46679"/>
                  </a:cubicBezTo>
                  <a:cubicBezTo>
                    <a:pt x="107794" y="50134"/>
                    <a:pt x="109555" y="57381"/>
                    <a:pt x="111520" y="64967"/>
                  </a:cubicBezTo>
                  <a:cubicBezTo>
                    <a:pt x="114026" y="74518"/>
                    <a:pt x="114364" y="84542"/>
                    <a:pt x="128724" y="83865"/>
                  </a:cubicBezTo>
                  <a:cubicBezTo>
                    <a:pt x="130146" y="83865"/>
                    <a:pt x="132043" y="84068"/>
                    <a:pt x="133194" y="84949"/>
                  </a:cubicBezTo>
                  <a:cubicBezTo>
                    <a:pt x="141796" y="91248"/>
                    <a:pt x="139629" y="101475"/>
                    <a:pt x="138884" y="110687"/>
                  </a:cubicBezTo>
                  <a:cubicBezTo>
                    <a:pt x="138884" y="111026"/>
                    <a:pt x="138342" y="110958"/>
                    <a:pt x="138342" y="1106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886;p46">
              <a:extLst>
                <a:ext uri="{FF2B5EF4-FFF2-40B4-BE49-F238E27FC236}">
                  <a16:creationId xmlns:a16="http://schemas.microsoft.com/office/drawing/2014/main" id="{B6499A1A-C0B6-2A3A-BEBE-E4D3B8118632}"/>
                </a:ext>
              </a:extLst>
            </p:cNvPr>
            <p:cNvSpPr/>
            <p:nvPr/>
          </p:nvSpPr>
          <p:spPr>
            <a:xfrm>
              <a:off x="3044021" y="2472774"/>
              <a:ext cx="23443" cy="23443"/>
            </a:xfrm>
            <a:custGeom>
              <a:avLst/>
              <a:gdLst/>
              <a:ahLst/>
              <a:cxnLst/>
              <a:rect l="l" t="t" r="r" b="b"/>
              <a:pathLst>
                <a:path w="23443" h="23443" extrusionOk="0">
                  <a:moveTo>
                    <a:pt x="2510" y="19037"/>
                  </a:moveTo>
                  <a:cubicBezTo>
                    <a:pt x="-1486" y="14025"/>
                    <a:pt x="-606" y="6506"/>
                    <a:pt x="4406" y="2510"/>
                  </a:cubicBezTo>
                  <a:cubicBezTo>
                    <a:pt x="9419" y="-1486"/>
                    <a:pt x="16937" y="-606"/>
                    <a:pt x="20933" y="4406"/>
                  </a:cubicBezTo>
                  <a:cubicBezTo>
                    <a:pt x="24930" y="9419"/>
                    <a:pt x="24049" y="16937"/>
                    <a:pt x="19037" y="20933"/>
                  </a:cubicBezTo>
                  <a:cubicBezTo>
                    <a:pt x="14025" y="24930"/>
                    <a:pt x="6506" y="24049"/>
                    <a:pt x="2510" y="190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887;p46">
              <a:extLst>
                <a:ext uri="{FF2B5EF4-FFF2-40B4-BE49-F238E27FC236}">
                  <a16:creationId xmlns:a16="http://schemas.microsoft.com/office/drawing/2014/main" id="{98F6958F-A833-E298-93EF-F9A5581D4976}"/>
                </a:ext>
              </a:extLst>
            </p:cNvPr>
            <p:cNvSpPr/>
            <p:nvPr/>
          </p:nvSpPr>
          <p:spPr>
            <a:xfrm>
              <a:off x="3083375" y="2488828"/>
              <a:ext cx="27165" cy="27165"/>
            </a:xfrm>
            <a:custGeom>
              <a:avLst/>
              <a:gdLst/>
              <a:ahLst/>
              <a:cxnLst/>
              <a:rect l="l" t="t" r="r" b="b"/>
              <a:pathLst>
                <a:path w="27165" h="27165" extrusionOk="0">
                  <a:moveTo>
                    <a:pt x="2914" y="22083"/>
                  </a:moveTo>
                  <a:cubicBezTo>
                    <a:pt x="-1691" y="16258"/>
                    <a:pt x="-743" y="7521"/>
                    <a:pt x="5082" y="2915"/>
                  </a:cubicBezTo>
                  <a:cubicBezTo>
                    <a:pt x="10907" y="-1691"/>
                    <a:pt x="19644" y="-743"/>
                    <a:pt x="24251" y="5082"/>
                  </a:cubicBezTo>
                  <a:cubicBezTo>
                    <a:pt x="28857" y="10907"/>
                    <a:pt x="27908" y="19645"/>
                    <a:pt x="22083" y="24251"/>
                  </a:cubicBezTo>
                  <a:cubicBezTo>
                    <a:pt x="16258" y="28857"/>
                    <a:pt x="7521" y="27908"/>
                    <a:pt x="2914" y="220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888;p46">
              <a:extLst>
                <a:ext uri="{FF2B5EF4-FFF2-40B4-BE49-F238E27FC236}">
                  <a16:creationId xmlns:a16="http://schemas.microsoft.com/office/drawing/2014/main" id="{3A2484DA-FCBD-07AD-A46C-0F9A3461EA16}"/>
                </a:ext>
              </a:extLst>
            </p:cNvPr>
            <p:cNvSpPr/>
            <p:nvPr/>
          </p:nvSpPr>
          <p:spPr>
            <a:xfrm>
              <a:off x="3124897" y="2520273"/>
              <a:ext cx="22082" cy="21918"/>
            </a:xfrm>
            <a:custGeom>
              <a:avLst/>
              <a:gdLst/>
              <a:ahLst/>
              <a:cxnLst/>
              <a:rect l="l" t="t" r="r" b="b"/>
              <a:pathLst>
                <a:path w="22082" h="21918" extrusionOk="0">
                  <a:moveTo>
                    <a:pt x="2439" y="17800"/>
                  </a:moveTo>
                  <a:cubicBezTo>
                    <a:pt x="-6366" y="6692"/>
                    <a:pt x="10838" y="-6990"/>
                    <a:pt x="19643" y="4118"/>
                  </a:cubicBezTo>
                  <a:cubicBezTo>
                    <a:pt x="28449" y="15226"/>
                    <a:pt x="11244" y="28908"/>
                    <a:pt x="2439" y="178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889;p46">
              <a:extLst>
                <a:ext uri="{FF2B5EF4-FFF2-40B4-BE49-F238E27FC236}">
                  <a16:creationId xmlns:a16="http://schemas.microsoft.com/office/drawing/2014/main" id="{9A208153-967C-58BA-329F-1823E964A91F}"/>
                </a:ext>
              </a:extLst>
            </p:cNvPr>
            <p:cNvSpPr/>
            <p:nvPr/>
          </p:nvSpPr>
          <p:spPr>
            <a:xfrm>
              <a:off x="3149657" y="2553003"/>
              <a:ext cx="21737" cy="21548"/>
            </a:xfrm>
            <a:custGeom>
              <a:avLst/>
              <a:gdLst/>
              <a:ahLst/>
              <a:cxnLst/>
              <a:rect l="l" t="t" r="r" b="b"/>
              <a:pathLst>
                <a:path w="21737" h="21548" extrusionOk="0">
                  <a:moveTo>
                    <a:pt x="2402" y="17514"/>
                  </a:moveTo>
                  <a:cubicBezTo>
                    <a:pt x="-6268" y="6609"/>
                    <a:pt x="10666" y="-6870"/>
                    <a:pt x="19336" y="4035"/>
                  </a:cubicBezTo>
                  <a:cubicBezTo>
                    <a:pt x="28005" y="14940"/>
                    <a:pt x="11072" y="28419"/>
                    <a:pt x="2402" y="175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890;p46">
              <a:extLst>
                <a:ext uri="{FF2B5EF4-FFF2-40B4-BE49-F238E27FC236}">
                  <a16:creationId xmlns:a16="http://schemas.microsoft.com/office/drawing/2014/main" id="{10C89F22-C817-F00A-C668-139DC849CC8F}"/>
                </a:ext>
              </a:extLst>
            </p:cNvPr>
            <p:cNvSpPr/>
            <p:nvPr/>
          </p:nvSpPr>
          <p:spPr>
            <a:xfrm>
              <a:off x="2988291" y="2615935"/>
              <a:ext cx="49979" cy="44789"/>
            </a:xfrm>
            <a:custGeom>
              <a:avLst/>
              <a:gdLst/>
              <a:ahLst/>
              <a:cxnLst/>
              <a:rect l="l" t="t" r="r" b="b"/>
              <a:pathLst>
                <a:path w="49979" h="44789" extrusionOk="0">
                  <a:moveTo>
                    <a:pt x="45776" y="43312"/>
                  </a:moveTo>
                  <a:cubicBezTo>
                    <a:pt x="48215" y="31798"/>
                    <a:pt x="40019" y="21367"/>
                    <a:pt x="31553" y="14661"/>
                  </a:cubicBezTo>
                  <a:cubicBezTo>
                    <a:pt x="21731" y="6872"/>
                    <a:pt x="13264" y="7481"/>
                    <a:pt x="1750" y="7346"/>
                  </a:cubicBezTo>
                  <a:cubicBezTo>
                    <a:pt x="328" y="7346"/>
                    <a:pt x="-553" y="5246"/>
                    <a:pt x="395" y="4230"/>
                  </a:cubicBezTo>
                  <a:cubicBezTo>
                    <a:pt x="9132" y="-5523"/>
                    <a:pt x="26878" y="3824"/>
                    <a:pt x="35075" y="9920"/>
                  </a:cubicBezTo>
                  <a:cubicBezTo>
                    <a:pt x="45776" y="17912"/>
                    <a:pt x="53566" y="30849"/>
                    <a:pt x="48282" y="43990"/>
                  </a:cubicBezTo>
                  <a:cubicBezTo>
                    <a:pt x="47741" y="45344"/>
                    <a:pt x="45505" y="44870"/>
                    <a:pt x="45776" y="433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891;p46">
              <a:extLst>
                <a:ext uri="{FF2B5EF4-FFF2-40B4-BE49-F238E27FC236}">
                  <a16:creationId xmlns:a16="http://schemas.microsoft.com/office/drawing/2014/main" id="{22024770-2AAC-83DD-7A8D-0B4BC348209D}"/>
                </a:ext>
              </a:extLst>
            </p:cNvPr>
            <p:cNvSpPr/>
            <p:nvPr/>
          </p:nvSpPr>
          <p:spPr>
            <a:xfrm>
              <a:off x="2997199" y="2602802"/>
              <a:ext cx="53606" cy="44422"/>
            </a:xfrm>
            <a:custGeom>
              <a:avLst/>
              <a:gdLst/>
              <a:ahLst/>
              <a:cxnLst/>
              <a:rect l="l" t="t" r="r" b="b"/>
              <a:pathLst>
                <a:path w="53606" h="44422" extrusionOk="0">
                  <a:moveTo>
                    <a:pt x="50482" y="43305"/>
                  </a:moveTo>
                  <a:cubicBezTo>
                    <a:pt x="50211" y="21427"/>
                    <a:pt x="22305" y="4765"/>
                    <a:pt x="2594" y="6458"/>
                  </a:cubicBezTo>
                  <a:cubicBezTo>
                    <a:pt x="-115" y="6662"/>
                    <a:pt x="-995" y="3275"/>
                    <a:pt x="1375" y="1988"/>
                  </a:cubicBezTo>
                  <a:cubicBezTo>
                    <a:pt x="20272" y="-8104"/>
                    <a:pt x="60980" y="22444"/>
                    <a:pt x="52446" y="43780"/>
                  </a:cubicBezTo>
                  <a:cubicBezTo>
                    <a:pt x="51972" y="44931"/>
                    <a:pt x="50482" y="44389"/>
                    <a:pt x="50482" y="43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892;p46">
              <a:extLst>
                <a:ext uri="{FF2B5EF4-FFF2-40B4-BE49-F238E27FC236}">
                  <a16:creationId xmlns:a16="http://schemas.microsoft.com/office/drawing/2014/main" id="{8BDCD166-8B6E-D36E-0216-A7EAB6097C62}"/>
                </a:ext>
              </a:extLst>
            </p:cNvPr>
            <p:cNvSpPr/>
            <p:nvPr/>
          </p:nvSpPr>
          <p:spPr>
            <a:xfrm>
              <a:off x="3025811" y="2530585"/>
              <a:ext cx="71697" cy="35389"/>
            </a:xfrm>
            <a:custGeom>
              <a:avLst/>
              <a:gdLst/>
              <a:ahLst/>
              <a:cxnLst/>
              <a:rect l="l" t="t" r="r" b="b"/>
              <a:pathLst>
                <a:path w="71697" h="35389" extrusionOk="0">
                  <a:moveTo>
                    <a:pt x="70706" y="35191"/>
                  </a:moveTo>
                  <a:cubicBezTo>
                    <a:pt x="53028" y="13584"/>
                    <a:pt x="26815" y="10197"/>
                    <a:pt x="1551" y="4372"/>
                  </a:cubicBezTo>
                  <a:cubicBezTo>
                    <a:pt x="-414" y="3898"/>
                    <a:pt x="-617" y="1188"/>
                    <a:pt x="1551" y="782"/>
                  </a:cubicBezTo>
                  <a:cubicBezTo>
                    <a:pt x="25934" y="-4163"/>
                    <a:pt x="58176" y="15209"/>
                    <a:pt x="71587" y="34513"/>
                  </a:cubicBezTo>
                  <a:cubicBezTo>
                    <a:pt x="71993" y="35055"/>
                    <a:pt x="71181" y="35732"/>
                    <a:pt x="70706" y="351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893;p46">
              <a:extLst>
                <a:ext uri="{FF2B5EF4-FFF2-40B4-BE49-F238E27FC236}">
                  <a16:creationId xmlns:a16="http://schemas.microsoft.com/office/drawing/2014/main" id="{E4FDB545-40C6-AA13-B8B6-8117F3AB9C26}"/>
                </a:ext>
              </a:extLst>
            </p:cNvPr>
            <p:cNvSpPr/>
            <p:nvPr/>
          </p:nvSpPr>
          <p:spPr>
            <a:xfrm>
              <a:off x="2796796" y="2826581"/>
              <a:ext cx="54659" cy="55601"/>
            </a:xfrm>
            <a:custGeom>
              <a:avLst/>
              <a:gdLst/>
              <a:ahLst/>
              <a:cxnLst/>
              <a:rect l="l" t="t" r="r" b="b"/>
              <a:pathLst>
                <a:path w="54659" h="55601" extrusionOk="0">
                  <a:moveTo>
                    <a:pt x="49040" y="54087"/>
                  </a:moveTo>
                  <a:cubicBezTo>
                    <a:pt x="63603" y="41760"/>
                    <a:pt x="19644" y="-912"/>
                    <a:pt x="3253" y="7148"/>
                  </a:cubicBezTo>
                  <a:cubicBezTo>
                    <a:pt x="746" y="8367"/>
                    <a:pt x="-1150" y="4777"/>
                    <a:pt x="814" y="3084"/>
                  </a:cubicBezTo>
                  <a:cubicBezTo>
                    <a:pt x="19712" y="-13511"/>
                    <a:pt x="69903" y="41624"/>
                    <a:pt x="50124" y="55442"/>
                  </a:cubicBezTo>
                  <a:cubicBezTo>
                    <a:pt x="49176" y="56051"/>
                    <a:pt x="48160" y="54764"/>
                    <a:pt x="49040" y="540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894;p46">
              <a:extLst>
                <a:ext uri="{FF2B5EF4-FFF2-40B4-BE49-F238E27FC236}">
                  <a16:creationId xmlns:a16="http://schemas.microsoft.com/office/drawing/2014/main" id="{C32BBF24-7E34-5BCD-F1B5-C2F64A4C13F4}"/>
                </a:ext>
              </a:extLst>
            </p:cNvPr>
            <p:cNvSpPr/>
            <p:nvPr/>
          </p:nvSpPr>
          <p:spPr>
            <a:xfrm>
              <a:off x="2803960" y="2809919"/>
              <a:ext cx="66382" cy="66763"/>
            </a:xfrm>
            <a:custGeom>
              <a:avLst/>
              <a:gdLst/>
              <a:ahLst/>
              <a:cxnLst/>
              <a:rect l="l" t="t" r="r" b="b"/>
              <a:pathLst>
                <a:path w="66382" h="66763" extrusionOk="0">
                  <a:moveTo>
                    <a:pt x="57319" y="65398"/>
                  </a:moveTo>
                  <a:cubicBezTo>
                    <a:pt x="72831" y="52325"/>
                    <a:pt x="51427" y="30854"/>
                    <a:pt x="41199" y="22048"/>
                  </a:cubicBezTo>
                  <a:cubicBezTo>
                    <a:pt x="29278" y="11685"/>
                    <a:pt x="17153" y="6605"/>
                    <a:pt x="1643" y="6131"/>
                  </a:cubicBezTo>
                  <a:cubicBezTo>
                    <a:pt x="17" y="6131"/>
                    <a:pt x="-593" y="3693"/>
                    <a:pt x="694" y="2744"/>
                  </a:cubicBezTo>
                  <a:cubicBezTo>
                    <a:pt x="23385" y="-13580"/>
                    <a:pt x="89086" y="47448"/>
                    <a:pt x="58335" y="66617"/>
                  </a:cubicBezTo>
                  <a:cubicBezTo>
                    <a:pt x="57455" y="67159"/>
                    <a:pt x="56507" y="66075"/>
                    <a:pt x="57319" y="653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895;p46">
              <a:extLst>
                <a:ext uri="{FF2B5EF4-FFF2-40B4-BE49-F238E27FC236}">
                  <a16:creationId xmlns:a16="http://schemas.microsoft.com/office/drawing/2014/main" id="{A5A1BD57-2BB8-A763-E60C-F8D33B61A713}"/>
                </a:ext>
              </a:extLst>
            </p:cNvPr>
            <p:cNvSpPr/>
            <p:nvPr/>
          </p:nvSpPr>
          <p:spPr>
            <a:xfrm>
              <a:off x="2885822" y="2708706"/>
              <a:ext cx="77946" cy="65170"/>
            </a:xfrm>
            <a:custGeom>
              <a:avLst/>
              <a:gdLst/>
              <a:ahLst/>
              <a:cxnLst/>
              <a:rect l="l" t="t" r="r" b="b"/>
              <a:pathLst>
                <a:path w="77946" h="65170" extrusionOk="0">
                  <a:moveTo>
                    <a:pt x="72249" y="63927"/>
                  </a:moveTo>
                  <a:cubicBezTo>
                    <a:pt x="80105" y="49432"/>
                    <a:pt x="64933" y="31009"/>
                    <a:pt x="54841" y="21458"/>
                  </a:cubicBezTo>
                  <a:cubicBezTo>
                    <a:pt x="39398" y="6828"/>
                    <a:pt x="21584" y="6151"/>
                    <a:pt x="1603" y="5474"/>
                  </a:cubicBezTo>
                  <a:cubicBezTo>
                    <a:pt x="-700" y="5474"/>
                    <a:pt x="-362" y="2290"/>
                    <a:pt x="1603" y="1748"/>
                  </a:cubicBezTo>
                  <a:cubicBezTo>
                    <a:pt x="24158" y="-4212"/>
                    <a:pt x="47391" y="5677"/>
                    <a:pt x="62698" y="22203"/>
                  </a:cubicBezTo>
                  <a:cubicBezTo>
                    <a:pt x="72587" y="32905"/>
                    <a:pt x="84170" y="51058"/>
                    <a:pt x="74010" y="64808"/>
                  </a:cubicBezTo>
                  <a:cubicBezTo>
                    <a:pt x="73332" y="65688"/>
                    <a:pt x="71707" y="64808"/>
                    <a:pt x="72249" y="638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896;p46">
              <a:extLst>
                <a:ext uri="{FF2B5EF4-FFF2-40B4-BE49-F238E27FC236}">
                  <a16:creationId xmlns:a16="http://schemas.microsoft.com/office/drawing/2014/main" id="{14813F7C-916E-78C2-F57E-5A88BE218B36}"/>
                </a:ext>
              </a:extLst>
            </p:cNvPr>
            <p:cNvSpPr/>
            <p:nvPr/>
          </p:nvSpPr>
          <p:spPr>
            <a:xfrm>
              <a:off x="2903510" y="2698398"/>
              <a:ext cx="69056" cy="59010"/>
            </a:xfrm>
            <a:custGeom>
              <a:avLst/>
              <a:gdLst/>
              <a:ahLst/>
              <a:cxnLst/>
              <a:rect l="l" t="t" r="r" b="b"/>
              <a:pathLst>
                <a:path w="69056" h="59010" extrusionOk="0">
                  <a:moveTo>
                    <a:pt x="66752" y="58048"/>
                  </a:moveTo>
                  <a:cubicBezTo>
                    <a:pt x="63704" y="37728"/>
                    <a:pt x="53476" y="21675"/>
                    <a:pt x="34850" y="12395"/>
                  </a:cubicBezTo>
                  <a:cubicBezTo>
                    <a:pt x="24418" y="7248"/>
                    <a:pt x="12362" y="7451"/>
                    <a:pt x="1389" y="4199"/>
                  </a:cubicBezTo>
                  <a:cubicBezTo>
                    <a:pt x="-1117" y="3454"/>
                    <a:pt x="102" y="0"/>
                    <a:pt x="2405" y="0"/>
                  </a:cubicBezTo>
                  <a:cubicBezTo>
                    <a:pt x="37965" y="677"/>
                    <a:pt x="66887" y="20659"/>
                    <a:pt x="69055" y="57709"/>
                  </a:cubicBezTo>
                  <a:cubicBezTo>
                    <a:pt x="69122" y="59199"/>
                    <a:pt x="66955" y="59538"/>
                    <a:pt x="66752" y="580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897;p46">
              <a:extLst>
                <a:ext uri="{FF2B5EF4-FFF2-40B4-BE49-F238E27FC236}">
                  <a16:creationId xmlns:a16="http://schemas.microsoft.com/office/drawing/2014/main" id="{E45A1F45-AF03-204B-1AA6-08FA16997B75}"/>
                </a:ext>
              </a:extLst>
            </p:cNvPr>
            <p:cNvSpPr/>
            <p:nvPr/>
          </p:nvSpPr>
          <p:spPr>
            <a:xfrm>
              <a:off x="3018895" y="2460687"/>
              <a:ext cx="160037" cy="140038"/>
            </a:xfrm>
            <a:custGeom>
              <a:avLst/>
              <a:gdLst/>
              <a:ahLst/>
              <a:cxnLst/>
              <a:rect l="l" t="t" r="r" b="b"/>
              <a:pathLst>
                <a:path w="160037" h="140038" extrusionOk="0">
                  <a:moveTo>
                    <a:pt x="62586" y="60384"/>
                  </a:moveTo>
                  <a:cubicBezTo>
                    <a:pt x="73017" y="66548"/>
                    <a:pt x="83379" y="73660"/>
                    <a:pt x="92794" y="81382"/>
                  </a:cubicBezTo>
                  <a:cubicBezTo>
                    <a:pt x="114470" y="99195"/>
                    <a:pt x="130928" y="120261"/>
                    <a:pt x="131877" y="140039"/>
                  </a:cubicBezTo>
                  <a:cubicBezTo>
                    <a:pt x="139666" y="132317"/>
                    <a:pt x="147997" y="122631"/>
                    <a:pt x="156938" y="110439"/>
                  </a:cubicBezTo>
                  <a:cubicBezTo>
                    <a:pt x="157073" y="110033"/>
                    <a:pt x="157209" y="109626"/>
                    <a:pt x="157412" y="109152"/>
                  </a:cubicBezTo>
                  <a:cubicBezTo>
                    <a:pt x="163237" y="98044"/>
                    <a:pt x="158902" y="83617"/>
                    <a:pt x="149013" y="68919"/>
                  </a:cubicBezTo>
                  <a:cubicBezTo>
                    <a:pt x="139802" y="55304"/>
                    <a:pt x="125848" y="41690"/>
                    <a:pt x="110405" y="30243"/>
                  </a:cubicBezTo>
                  <a:cubicBezTo>
                    <a:pt x="94894" y="18728"/>
                    <a:pt x="77893" y="9381"/>
                    <a:pt x="62653" y="4233"/>
                  </a:cubicBezTo>
                  <a:cubicBezTo>
                    <a:pt x="46601" y="-1185"/>
                    <a:pt x="32851" y="-1863"/>
                    <a:pt x="25942" y="4911"/>
                  </a:cubicBezTo>
                  <a:cubicBezTo>
                    <a:pt x="24993" y="5859"/>
                    <a:pt x="23774" y="6401"/>
                    <a:pt x="22487" y="6536"/>
                  </a:cubicBezTo>
                  <a:cubicBezTo>
                    <a:pt x="12869" y="17712"/>
                    <a:pt x="5554" y="28279"/>
                    <a:pt x="0" y="38303"/>
                  </a:cubicBezTo>
                  <a:cubicBezTo>
                    <a:pt x="8737" y="38032"/>
                    <a:pt x="19778" y="40538"/>
                    <a:pt x="31767" y="45212"/>
                  </a:cubicBezTo>
                  <a:cubicBezTo>
                    <a:pt x="41521" y="49005"/>
                    <a:pt x="52087" y="54221"/>
                    <a:pt x="62586" y="60384"/>
                  </a:cubicBezTo>
                  <a:lnTo>
                    <a:pt x="62586" y="60384"/>
                  </a:lnTo>
                  <a:close/>
                  <a:moveTo>
                    <a:pt x="88798" y="33291"/>
                  </a:moveTo>
                  <a:cubicBezTo>
                    <a:pt x="93404" y="39116"/>
                    <a:pt x="92456" y="47854"/>
                    <a:pt x="86630" y="52459"/>
                  </a:cubicBezTo>
                  <a:cubicBezTo>
                    <a:pt x="80805" y="57065"/>
                    <a:pt x="72068" y="56117"/>
                    <a:pt x="67462" y="50292"/>
                  </a:cubicBezTo>
                  <a:cubicBezTo>
                    <a:pt x="62857" y="44467"/>
                    <a:pt x="63804" y="35729"/>
                    <a:pt x="69630" y="31123"/>
                  </a:cubicBezTo>
                  <a:cubicBezTo>
                    <a:pt x="75455" y="26518"/>
                    <a:pt x="84192" y="27466"/>
                    <a:pt x="88798" y="33291"/>
                  </a:cubicBezTo>
                  <a:lnTo>
                    <a:pt x="88798" y="33291"/>
                  </a:lnTo>
                  <a:close/>
                  <a:moveTo>
                    <a:pt x="46058" y="16493"/>
                  </a:moveTo>
                  <a:cubicBezTo>
                    <a:pt x="50055" y="21505"/>
                    <a:pt x="49174" y="29024"/>
                    <a:pt x="44162" y="33020"/>
                  </a:cubicBezTo>
                  <a:cubicBezTo>
                    <a:pt x="39150" y="37016"/>
                    <a:pt x="31631" y="36136"/>
                    <a:pt x="27635" y="31123"/>
                  </a:cubicBezTo>
                  <a:cubicBezTo>
                    <a:pt x="23639" y="26111"/>
                    <a:pt x="24519" y="18593"/>
                    <a:pt x="29532" y="14597"/>
                  </a:cubicBezTo>
                  <a:cubicBezTo>
                    <a:pt x="34544" y="10600"/>
                    <a:pt x="42062" y="11481"/>
                    <a:pt x="46058" y="16493"/>
                  </a:cubicBezTo>
                  <a:lnTo>
                    <a:pt x="46058" y="16493"/>
                  </a:lnTo>
                  <a:close/>
                  <a:moveTo>
                    <a:pt x="108441" y="77453"/>
                  </a:moveTo>
                  <a:cubicBezTo>
                    <a:pt x="99635" y="66345"/>
                    <a:pt x="116840" y="52663"/>
                    <a:pt x="125645" y="63771"/>
                  </a:cubicBezTo>
                  <a:cubicBezTo>
                    <a:pt x="134451" y="74879"/>
                    <a:pt x="117246" y="88561"/>
                    <a:pt x="108441" y="77453"/>
                  </a:cubicBezTo>
                  <a:lnTo>
                    <a:pt x="108441" y="77453"/>
                  </a:lnTo>
                  <a:close/>
                  <a:moveTo>
                    <a:pt x="133164" y="109830"/>
                  </a:moveTo>
                  <a:cubicBezTo>
                    <a:pt x="124494" y="98925"/>
                    <a:pt x="141427" y="85446"/>
                    <a:pt x="150097" y="96351"/>
                  </a:cubicBezTo>
                  <a:cubicBezTo>
                    <a:pt x="158767" y="107256"/>
                    <a:pt x="141833" y="120735"/>
                    <a:pt x="133164" y="1098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898;p46">
              <a:extLst>
                <a:ext uri="{FF2B5EF4-FFF2-40B4-BE49-F238E27FC236}">
                  <a16:creationId xmlns:a16="http://schemas.microsoft.com/office/drawing/2014/main" id="{29E0B5E6-2DE8-5CA6-699A-D97EA5DBFD70}"/>
                </a:ext>
              </a:extLst>
            </p:cNvPr>
            <p:cNvSpPr/>
            <p:nvPr/>
          </p:nvSpPr>
          <p:spPr>
            <a:xfrm>
              <a:off x="3113858" y="2394529"/>
              <a:ext cx="102816" cy="86173"/>
            </a:xfrm>
            <a:custGeom>
              <a:avLst/>
              <a:gdLst/>
              <a:ahLst/>
              <a:cxnLst/>
              <a:rect l="l" t="t" r="r" b="b"/>
              <a:pathLst>
                <a:path w="102816" h="86173" extrusionOk="0">
                  <a:moveTo>
                    <a:pt x="20997" y="2388"/>
                  </a:moveTo>
                  <a:cubicBezTo>
                    <a:pt x="46058" y="7129"/>
                    <a:pt x="68004" y="29210"/>
                    <a:pt x="84328" y="46753"/>
                  </a:cubicBezTo>
                  <a:cubicBezTo>
                    <a:pt x="84395" y="46821"/>
                    <a:pt x="84328" y="46889"/>
                    <a:pt x="84192" y="46821"/>
                  </a:cubicBezTo>
                  <a:cubicBezTo>
                    <a:pt x="62586" y="25823"/>
                    <a:pt x="38608" y="8890"/>
                    <a:pt x="8873" y="6723"/>
                  </a:cubicBezTo>
                  <a:cubicBezTo>
                    <a:pt x="6028" y="7942"/>
                    <a:pt x="3048" y="9432"/>
                    <a:pt x="0" y="11058"/>
                  </a:cubicBezTo>
                  <a:cubicBezTo>
                    <a:pt x="7044" y="11667"/>
                    <a:pt x="14495" y="13361"/>
                    <a:pt x="21946" y="16002"/>
                  </a:cubicBezTo>
                  <a:cubicBezTo>
                    <a:pt x="35424" y="20676"/>
                    <a:pt x="49241" y="28330"/>
                    <a:pt x="61705" y="37745"/>
                  </a:cubicBezTo>
                  <a:cubicBezTo>
                    <a:pt x="74168" y="47160"/>
                    <a:pt x="85276" y="58471"/>
                    <a:pt x="93336" y="70392"/>
                  </a:cubicBezTo>
                  <a:cubicBezTo>
                    <a:pt x="96790" y="75540"/>
                    <a:pt x="99703" y="80823"/>
                    <a:pt x="101938" y="86174"/>
                  </a:cubicBezTo>
                  <a:cubicBezTo>
                    <a:pt x="102683" y="79942"/>
                    <a:pt x="102954" y="73982"/>
                    <a:pt x="102751" y="68360"/>
                  </a:cubicBezTo>
                  <a:cubicBezTo>
                    <a:pt x="101803" y="42960"/>
                    <a:pt x="91778" y="24604"/>
                    <a:pt x="79315" y="15528"/>
                  </a:cubicBezTo>
                  <a:lnTo>
                    <a:pt x="78164" y="14783"/>
                  </a:lnTo>
                  <a:cubicBezTo>
                    <a:pt x="64549" y="5571"/>
                    <a:pt x="49107" y="-2692"/>
                    <a:pt x="28109" y="830"/>
                  </a:cubicBezTo>
                  <a:cubicBezTo>
                    <a:pt x="25806" y="1236"/>
                    <a:pt x="23435" y="1778"/>
                    <a:pt x="20997" y="2388"/>
                  </a:cubicBezTo>
                  <a:lnTo>
                    <a:pt x="20997" y="2388"/>
                  </a:lnTo>
                  <a:close/>
                  <a:moveTo>
                    <a:pt x="95097" y="58810"/>
                  </a:moveTo>
                  <a:cubicBezTo>
                    <a:pt x="94352" y="57794"/>
                    <a:pt x="95775" y="56642"/>
                    <a:pt x="96655" y="57590"/>
                  </a:cubicBezTo>
                  <a:cubicBezTo>
                    <a:pt x="98891" y="60164"/>
                    <a:pt x="101870" y="62806"/>
                    <a:pt x="102481" y="66260"/>
                  </a:cubicBezTo>
                  <a:cubicBezTo>
                    <a:pt x="102615" y="66870"/>
                    <a:pt x="101803" y="67344"/>
                    <a:pt x="101329" y="66938"/>
                  </a:cubicBezTo>
                  <a:cubicBezTo>
                    <a:pt x="98687" y="64838"/>
                    <a:pt x="97062" y="61519"/>
                    <a:pt x="95097" y="5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899;p46">
              <a:extLst>
                <a:ext uri="{FF2B5EF4-FFF2-40B4-BE49-F238E27FC236}">
                  <a16:creationId xmlns:a16="http://schemas.microsoft.com/office/drawing/2014/main" id="{D5A61E96-17A7-6684-6A34-1488235ED8A0}"/>
                </a:ext>
              </a:extLst>
            </p:cNvPr>
            <p:cNvSpPr/>
            <p:nvPr/>
          </p:nvSpPr>
          <p:spPr>
            <a:xfrm>
              <a:off x="2813460" y="2623281"/>
              <a:ext cx="220946" cy="242756"/>
            </a:xfrm>
            <a:custGeom>
              <a:avLst/>
              <a:gdLst/>
              <a:ahLst/>
              <a:cxnLst/>
              <a:rect l="l" t="t" r="r" b="b"/>
              <a:pathLst>
                <a:path w="220946" h="242756" extrusionOk="0">
                  <a:moveTo>
                    <a:pt x="127203" y="106883"/>
                  </a:moveTo>
                  <a:cubicBezTo>
                    <a:pt x="114876" y="95233"/>
                    <a:pt x="101058" y="92388"/>
                    <a:pt x="85818" y="91372"/>
                  </a:cubicBezTo>
                  <a:cubicBezTo>
                    <a:pt x="72949" y="102955"/>
                    <a:pt x="60215" y="114740"/>
                    <a:pt x="48430" y="126594"/>
                  </a:cubicBezTo>
                  <a:cubicBezTo>
                    <a:pt x="46804" y="128219"/>
                    <a:pt x="45178" y="129845"/>
                    <a:pt x="43621" y="131470"/>
                  </a:cubicBezTo>
                  <a:cubicBezTo>
                    <a:pt x="41995" y="133096"/>
                    <a:pt x="40437" y="134722"/>
                    <a:pt x="38880" y="136347"/>
                  </a:cubicBezTo>
                  <a:cubicBezTo>
                    <a:pt x="30210" y="145423"/>
                    <a:pt x="22285" y="154500"/>
                    <a:pt x="15376" y="163441"/>
                  </a:cubicBezTo>
                  <a:cubicBezTo>
                    <a:pt x="9279" y="171365"/>
                    <a:pt x="4065" y="179087"/>
                    <a:pt x="0" y="186605"/>
                  </a:cubicBezTo>
                  <a:cubicBezTo>
                    <a:pt x="22759" y="185996"/>
                    <a:pt x="61028" y="221285"/>
                    <a:pt x="56558" y="242756"/>
                  </a:cubicBezTo>
                  <a:cubicBezTo>
                    <a:pt x="72068" y="232393"/>
                    <a:pt x="88528" y="215866"/>
                    <a:pt x="104784" y="196494"/>
                  </a:cubicBezTo>
                  <a:cubicBezTo>
                    <a:pt x="116705" y="182270"/>
                    <a:pt x="128491" y="166624"/>
                    <a:pt x="139734" y="150707"/>
                  </a:cubicBezTo>
                  <a:cubicBezTo>
                    <a:pt x="141021" y="148878"/>
                    <a:pt x="142308" y="147117"/>
                    <a:pt x="143527" y="145288"/>
                  </a:cubicBezTo>
                  <a:cubicBezTo>
                    <a:pt x="144611" y="143662"/>
                    <a:pt x="145762" y="142105"/>
                    <a:pt x="146846" y="140479"/>
                  </a:cubicBezTo>
                  <a:cubicBezTo>
                    <a:pt x="146846" y="140276"/>
                    <a:pt x="146846" y="140005"/>
                    <a:pt x="146846" y="139802"/>
                  </a:cubicBezTo>
                  <a:cubicBezTo>
                    <a:pt x="146778" y="137634"/>
                    <a:pt x="146372" y="135467"/>
                    <a:pt x="145694" y="133232"/>
                  </a:cubicBezTo>
                  <a:cubicBezTo>
                    <a:pt x="145085" y="131267"/>
                    <a:pt x="144272" y="129303"/>
                    <a:pt x="143324" y="127406"/>
                  </a:cubicBezTo>
                  <a:cubicBezTo>
                    <a:pt x="142173" y="125036"/>
                    <a:pt x="140750" y="122665"/>
                    <a:pt x="139192" y="120430"/>
                  </a:cubicBezTo>
                  <a:cubicBezTo>
                    <a:pt x="138108" y="118804"/>
                    <a:pt x="136890" y="117314"/>
                    <a:pt x="135670" y="115824"/>
                  </a:cubicBezTo>
                  <a:cubicBezTo>
                    <a:pt x="132826" y="112370"/>
                    <a:pt x="129845" y="109254"/>
                    <a:pt x="127203" y="106748"/>
                  </a:cubicBezTo>
                  <a:lnTo>
                    <a:pt x="127203" y="106748"/>
                  </a:lnTo>
                  <a:close/>
                  <a:moveTo>
                    <a:pt x="206384" y="7315"/>
                  </a:moveTo>
                  <a:cubicBezTo>
                    <a:pt x="213225" y="12734"/>
                    <a:pt x="219931" y="20659"/>
                    <a:pt x="220946" y="29667"/>
                  </a:cubicBezTo>
                  <a:cubicBezTo>
                    <a:pt x="215189" y="35560"/>
                    <a:pt x="205504" y="50394"/>
                    <a:pt x="192973" y="69968"/>
                  </a:cubicBezTo>
                  <a:cubicBezTo>
                    <a:pt x="191957" y="71594"/>
                    <a:pt x="190873" y="73220"/>
                    <a:pt x="189789" y="74913"/>
                  </a:cubicBezTo>
                  <a:cubicBezTo>
                    <a:pt x="189383" y="75590"/>
                    <a:pt x="188908" y="76268"/>
                    <a:pt x="188502" y="76945"/>
                  </a:cubicBezTo>
                  <a:cubicBezTo>
                    <a:pt x="187893" y="77893"/>
                    <a:pt x="187215" y="78909"/>
                    <a:pt x="186606" y="79858"/>
                  </a:cubicBezTo>
                  <a:cubicBezTo>
                    <a:pt x="178071" y="93269"/>
                    <a:pt x="168386" y="108373"/>
                    <a:pt x="158022" y="123952"/>
                  </a:cubicBezTo>
                  <a:cubicBezTo>
                    <a:pt x="157616" y="121649"/>
                    <a:pt x="157074" y="119346"/>
                    <a:pt x="156397" y="117179"/>
                  </a:cubicBezTo>
                  <a:cubicBezTo>
                    <a:pt x="155720" y="114876"/>
                    <a:pt x="154906" y="112708"/>
                    <a:pt x="153959" y="110608"/>
                  </a:cubicBezTo>
                  <a:cubicBezTo>
                    <a:pt x="152062" y="106274"/>
                    <a:pt x="149624" y="102345"/>
                    <a:pt x="146846" y="98823"/>
                  </a:cubicBezTo>
                  <a:cubicBezTo>
                    <a:pt x="145492" y="97130"/>
                    <a:pt x="144069" y="95504"/>
                    <a:pt x="142511" y="94014"/>
                  </a:cubicBezTo>
                  <a:cubicBezTo>
                    <a:pt x="132555" y="84125"/>
                    <a:pt x="118805" y="78029"/>
                    <a:pt x="103226" y="75929"/>
                  </a:cubicBezTo>
                  <a:cubicBezTo>
                    <a:pt x="106748" y="72813"/>
                    <a:pt x="110270" y="69698"/>
                    <a:pt x="113725" y="66650"/>
                  </a:cubicBezTo>
                  <a:cubicBezTo>
                    <a:pt x="117518" y="63263"/>
                    <a:pt x="121311" y="59944"/>
                    <a:pt x="125036" y="56693"/>
                  </a:cubicBezTo>
                  <a:cubicBezTo>
                    <a:pt x="126730" y="55203"/>
                    <a:pt x="128355" y="53780"/>
                    <a:pt x="129981" y="52290"/>
                  </a:cubicBezTo>
                  <a:cubicBezTo>
                    <a:pt x="131674" y="50800"/>
                    <a:pt x="133300" y="49378"/>
                    <a:pt x="134925" y="47888"/>
                  </a:cubicBezTo>
                  <a:cubicBezTo>
                    <a:pt x="155313" y="29667"/>
                    <a:pt x="172585" y="13276"/>
                    <a:pt x="182406" y="0"/>
                  </a:cubicBezTo>
                  <a:cubicBezTo>
                    <a:pt x="191144" y="135"/>
                    <a:pt x="198323" y="813"/>
                    <a:pt x="206520" y="72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900;p46">
              <a:extLst>
                <a:ext uri="{FF2B5EF4-FFF2-40B4-BE49-F238E27FC236}">
                  <a16:creationId xmlns:a16="http://schemas.microsoft.com/office/drawing/2014/main" id="{D3A5B725-5760-F3DD-3197-825A090C50FB}"/>
                </a:ext>
              </a:extLst>
            </p:cNvPr>
            <p:cNvSpPr/>
            <p:nvPr/>
          </p:nvSpPr>
          <p:spPr>
            <a:xfrm>
              <a:off x="2833655" y="2642084"/>
              <a:ext cx="153962" cy="161365"/>
            </a:xfrm>
            <a:custGeom>
              <a:avLst/>
              <a:gdLst/>
              <a:ahLst/>
              <a:cxnLst/>
              <a:rect l="l" t="t" r="r" b="b"/>
              <a:pathLst>
                <a:path w="153962" h="161365" extrusionOk="0">
                  <a:moveTo>
                    <a:pt x="85739" y="75821"/>
                  </a:moveTo>
                  <a:cubicBezTo>
                    <a:pt x="80795" y="74331"/>
                    <a:pt x="75647" y="73518"/>
                    <a:pt x="70297" y="72976"/>
                  </a:cubicBezTo>
                  <a:cubicBezTo>
                    <a:pt x="69281" y="73924"/>
                    <a:pt x="68603" y="74669"/>
                    <a:pt x="68332" y="74940"/>
                  </a:cubicBezTo>
                  <a:cubicBezTo>
                    <a:pt x="54447" y="89097"/>
                    <a:pt x="40562" y="102711"/>
                    <a:pt x="27353" y="117612"/>
                  </a:cubicBezTo>
                  <a:cubicBezTo>
                    <a:pt x="25390" y="119780"/>
                    <a:pt x="23493" y="122015"/>
                    <a:pt x="21596" y="124182"/>
                  </a:cubicBezTo>
                  <a:cubicBezTo>
                    <a:pt x="18277" y="128246"/>
                    <a:pt x="-10781" y="157304"/>
                    <a:pt x="4324" y="160894"/>
                  </a:cubicBezTo>
                  <a:cubicBezTo>
                    <a:pt x="13062" y="164687"/>
                    <a:pt x="22950" y="144706"/>
                    <a:pt x="32433" y="133530"/>
                  </a:cubicBezTo>
                  <a:cubicBezTo>
                    <a:pt x="34330" y="131498"/>
                    <a:pt x="36227" y="129262"/>
                    <a:pt x="38123" y="127095"/>
                  </a:cubicBezTo>
                  <a:cubicBezTo>
                    <a:pt x="50857" y="112736"/>
                    <a:pt x="64268" y="97563"/>
                    <a:pt x="77679" y="83949"/>
                  </a:cubicBezTo>
                  <a:cubicBezTo>
                    <a:pt x="78763" y="82865"/>
                    <a:pt x="81608" y="79885"/>
                    <a:pt x="85739" y="75686"/>
                  </a:cubicBezTo>
                  <a:lnTo>
                    <a:pt x="85739" y="75686"/>
                  </a:lnTo>
                  <a:close/>
                  <a:moveTo>
                    <a:pt x="86146" y="57601"/>
                  </a:moveTo>
                  <a:cubicBezTo>
                    <a:pt x="110327" y="34368"/>
                    <a:pt x="150696" y="-3292"/>
                    <a:pt x="153947" y="230"/>
                  </a:cubicBezTo>
                  <a:cubicBezTo>
                    <a:pt x="154760" y="3888"/>
                    <a:pt x="122790" y="37552"/>
                    <a:pt x="99896" y="61258"/>
                  </a:cubicBezTo>
                  <a:cubicBezTo>
                    <a:pt x="95561" y="59633"/>
                    <a:pt x="90955" y="58413"/>
                    <a:pt x="86146" y="576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" name="Google Shape;1901;p46">
            <a:extLst>
              <a:ext uri="{FF2B5EF4-FFF2-40B4-BE49-F238E27FC236}">
                <a16:creationId xmlns:a16="http://schemas.microsoft.com/office/drawing/2014/main" id="{0838645B-FBFB-A992-6696-7A10A456B6C5}"/>
              </a:ext>
            </a:extLst>
          </p:cNvPr>
          <p:cNvGrpSpPr/>
          <p:nvPr/>
        </p:nvGrpSpPr>
        <p:grpSpPr>
          <a:xfrm rot="1816431">
            <a:off x="8805708" y="1390427"/>
            <a:ext cx="1322912" cy="2600932"/>
            <a:chOff x="3585095" y="3057791"/>
            <a:chExt cx="649517" cy="1276962"/>
          </a:xfrm>
        </p:grpSpPr>
        <p:sp>
          <p:nvSpPr>
            <p:cNvPr id="80" name="Google Shape;1902;p46">
              <a:extLst>
                <a:ext uri="{FF2B5EF4-FFF2-40B4-BE49-F238E27FC236}">
                  <a16:creationId xmlns:a16="http://schemas.microsoft.com/office/drawing/2014/main" id="{6ADBE5B9-9D20-2699-BCA2-F49487B355E9}"/>
                </a:ext>
              </a:extLst>
            </p:cNvPr>
            <p:cNvSpPr/>
            <p:nvPr/>
          </p:nvSpPr>
          <p:spPr>
            <a:xfrm>
              <a:off x="3591567" y="3064252"/>
              <a:ext cx="636870" cy="1263956"/>
            </a:xfrm>
            <a:custGeom>
              <a:avLst/>
              <a:gdLst/>
              <a:ahLst/>
              <a:cxnLst/>
              <a:rect l="l" t="t" r="r" b="b"/>
              <a:pathLst>
                <a:path w="636870" h="1263956" extrusionOk="0">
                  <a:moveTo>
                    <a:pt x="90078" y="647670"/>
                  </a:moveTo>
                  <a:cubicBezTo>
                    <a:pt x="221819" y="519654"/>
                    <a:pt x="312650" y="553995"/>
                    <a:pt x="299374" y="658914"/>
                  </a:cubicBezTo>
                  <a:cubicBezTo>
                    <a:pt x="305877" y="673409"/>
                    <a:pt x="296394" y="1121059"/>
                    <a:pt x="365143" y="1123023"/>
                  </a:cubicBezTo>
                  <a:cubicBezTo>
                    <a:pt x="502981" y="1126951"/>
                    <a:pt x="197436" y="99234"/>
                    <a:pt x="342927" y="36716"/>
                  </a:cubicBezTo>
                  <a:cubicBezTo>
                    <a:pt x="409847" y="7929"/>
                    <a:pt x="427999" y="66383"/>
                    <a:pt x="466946" y="69363"/>
                  </a:cubicBezTo>
                  <a:cubicBezTo>
                    <a:pt x="505893" y="72343"/>
                    <a:pt x="526823" y="64825"/>
                    <a:pt x="529126" y="59677"/>
                  </a:cubicBezTo>
                  <a:cubicBezTo>
                    <a:pt x="531428" y="54530"/>
                    <a:pt x="539759" y="32652"/>
                    <a:pt x="558116" y="31771"/>
                  </a:cubicBezTo>
                  <a:cubicBezTo>
                    <a:pt x="576403" y="30891"/>
                    <a:pt x="603158" y="44505"/>
                    <a:pt x="610270" y="26149"/>
                  </a:cubicBezTo>
                  <a:cubicBezTo>
                    <a:pt x="617382" y="7861"/>
                    <a:pt x="624359" y="-3586"/>
                    <a:pt x="632012" y="1020"/>
                  </a:cubicBezTo>
                  <a:cubicBezTo>
                    <a:pt x="639666" y="5626"/>
                    <a:pt x="643865" y="41796"/>
                    <a:pt x="600042" y="75188"/>
                  </a:cubicBezTo>
                  <a:cubicBezTo>
                    <a:pt x="556151" y="108581"/>
                    <a:pt x="489434" y="108174"/>
                    <a:pt x="451368" y="92596"/>
                  </a:cubicBezTo>
                  <a:cubicBezTo>
                    <a:pt x="413234" y="77017"/>
                    <a:pt x="382618" y="62319"/>
                    <a:pt x="370833" y="77220"/>
                  </a:cubicBezTo>
                  <a:cubicBezTo>
                    <a:pt x="294768" y="158229"/>
                    <a:pt x="614673" y="1046823"/>
                    <a:pt x="469927" y="1192653"/>
                  </a:cubicBezTo>
                  <a:cubicBezTo>
                    <a:pt x="325181" y="1338550"/>
                    <a:pt x="195742" y="1230313"/>
                    <a:pt x="189849" y="1136231"/>
                  </a:cubicBezTo>
                  <a:cubicBezTo>
                    <a:pt x="183957" y="1042149"/>
                    <a:pt x="168107" y="895168"/>
                    <a:pt x="137966" y="875593"/>
                  </a:cubicBezTo>
                  <a:cubicBezTo>
                    <a:pt x="107757" y="856018"/>
                    <a:pt x="92381" y="855273"/>
                    <a:pt x="92381" y="855273"/>
                  </a:cubicBezTo>
                  <a:cubicBezTo>
                    <a:pt x="-18566" y="880605"/>
                    <a:pt x="-41596" y="775619"/>
                    <a:pt x="90078" y="6476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903;p46">
              <a:extLst>
                <a:ext uri="{FF2B5EF4-FFF2-40B4-BE49-F238E27FC236}">
                  <a16:creationId xmlns:a16="http://schemas.microsoft.com/office/drawing/2014/main" id="{3C5E61C1-7484-48AC-369D-B38743FE3D49}"/>
                </a:ext>
              </a:extLst>
            </p:cNvPr>
            <p:cNvSpPr/>
            <p:nvPr/>
          </p:nvSpPr>
          <p:spPr>
            <a:xfrm>
              <a:off x="3924830" y="3064252"/>
              <a:ext cx="303607" cy="1257405"/>
            </a:xfrm>
            <a:custGeom>
              <a:avLst/>
              <a:gdLst/>
              <a:ahLst/>
              <a:cxnLst/>
              <a:rect l="l" t="t" r="r" b="b"/>
              <a:pathLst>
                <a:path w="303607" h="1257405" extrusionOk="0">
                  <a:moveTo>
                    <a:pt x="22466" y="32042"/>
                  </a:moveTo>
                  <a:cubicBezTo>
                    <a:pt x="79158" y="15447"/>
                    <a:pt x="97378" y="66586"/>
                    <a:pt x="133683" y="69363"/>
                  </a:cubicBezTo>
                  <a:cubicBezTo>
                    <a:pt x="172630" y="72343"/>
                    <a:pt x="193560" y="64825"/>
                    <a:pt x="195863" y="59677"/>
                  </a:cubicBezTo>
                  <a:cubicBezTo>
                    <a:pt x="198165" y="54530"/>
                    <a:pt x="206496" y="32652"/>
                    <a:pt x="224853" y="31771"/>
                  </a:cubicBezTo>
                  <a:cubicBezTo>
                    <a:pt x="243140" y="30891"/>
                    <a:pt x="269896" y="44505"/>
                    <a:pt x="277007" y="26149"/>
                  </a:cubicBezTo>
                  <a:cubicBezTo>
                    <a:pt x="284119" y="7861"/>
                    <a:pt x="291096" y="-3586"/>
                    <a:pt x="298749" y="1020"/>
                  </a:cubicBezTo>
                  <a:cubicBezTo>
                    <a:pt x="306403" y="5626"/>
                    <a:pt x="310603" y="41796"/>
                    <a:pt x="266779" y="75188"/>
                  </a:cubicBezTo>
                  <a:cubicBezTo>
                    <a:pt x="222888" y="108581"/>
                    <a:pt x="156171" y="108174"/>
                    <a:pt x="118105" y="92596"/>
                  </a:cubicBezTo>
                  <a:cubicBezTo>
                    <a:pt x="79971" y="77017"/>
                    <a:pt x="49355" y="62319"/>
                    <a:pt x="37570" y="77220"/>
                  </a:cubicBezTo>
                  <a:cubicBezTo>
                    <a:pt x="-38494" y="158229"/>
                    <a:pt x="281410" y="1046823"/>
                    <a:pt x="136664" y="1192653"/>
                  </a:cubicBezTo>
                  <a:cubicBezTo>
                    <a:pt x="101984" y="1227603"/>
                    <a:pt x="68118" y="1247991"/>
                    <a:pt x="36689" y="1257406"/>
                  </a:cubicBezTo>
                  <a:cubicBezTo>
                    <a:pt x="44004" y="1240337"/>
                    <a:pt x="61005" y="1217443"/>
                    <a:pt x="85254" y="1187844"/>
                  </a:cubicBezTo>
                  <a:cubicBezTo>
                    <a:pt x="146349" y="1113405"/>
                    <a:pt x="142557" y="1014108"/>
                    <a:pt x="125352" y="899571"/>
                  </a:cubicBezTo>
                  <a:cubicBezTo>
                    <a:pt x="108148" y="785034"/>
                    <a:pt x="75704" y="519654"/>
                    <a:pt x="39467" y="366916"/>
                  </a:cubicBezTo>
                  <a:cubicBezTo>
                    <a:pt x="6751" y="229214"/>
                    <a:pt x="-21291" y="114744"/>
                    <a:pt x="22533" y="320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904;p46">
              <a:extLst>
                <a:ext uri="{FF2B5EF4-FFF2-40B4-BE49-F238E27FC236}">
                  <a16:creationId xmlns:a16="http://schemas.microsoft.com/office/drawing/2014/main" id="{A673EE7F-CEFF-CF96-21E3-84F39A4FDAC3}"/>
                </a:ext>
              </a:extLst>
            </p:cNvPr>
            <p:cNvSpPr/>
            <p:nvPr/>
          </p:nvSpPr>
          <p:spPr>
            <a:xfrm>
              <a:off x="3591475" y="3629406"/>
              <a:ext cx="271919" cy="288764"/>
            </a:xfrm>
            <a:custGeom>
              <a:avLst/>
              <a:gdLst/>
              <a:ahLst/>
              <a:cxnLst/>
              <a:rect l="l" t="t" r="r" b="b"/>
              <a:pathLst>
                <a:path w="271919" h="288764" extrusionOk="0">
                  <a:moveTo>
                    <a:pt x="90171" y="82516"/>
                  </a:moveTo>
                  <a:cubicBezTo>
                    <a:pt x="161088" y="13631"/>
                    <a:pt x="220151" y="-8247"/>
                    <a:pt x="257472" y="2658"/>
                  </a:cubicBezTo>
                  <a:cubicBezTo>
                    <a:pt x="319448" y="70121"/>
                    <a:pt x="159462" y="162441"/>
                    <a:pt x="199967" y="127356"/>
                  </a:cubicBezTo>
                  <a:cubicBezTo>
                    <a:pt x="242909" y="90102"/>
                    <a:pt x="262011" y="39505"/>
                    <a:pt x="234307" y="30971"/>
                  </a:cubicBezTo>
                  <a:cubicBezTo>
                    <a:pt x="206604" y="22369"/>
                    <a:pt x="123563" y="59622"/>
                    <a:pt x="72018" y="133113"/>
                  </a:cubicBezTo>
                  <a:cubicBezTo>
                    <a:pt x="20473" y="206604"/>
                    <a:pt x="45264" y="241960"/>
                    <a:pt x="87258" y="250495"/>
                  </a:cubicBezTo>
                  <a:cubicBezTo>
                    <a:pt x="70257" y="264312"/>
                    <a:pt x="51157" y="277520"/>
                    <a:pt x="31717" y="288764"/>
                  </a:cubicBezTo>
                  <a:cubicBezTo>
                    <a:pt x="-21115" y="267225"/>
                    <a:pt x="-12039" y="181813"/>
                    <a:pt x="90103" y="825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905;p46">
              <a:extLst>
                <a:ext uri="{FF2B5EF4-FFF2-40B4-BE49-F238E27FC236}">
                  <a16:creationId xmlns:a16="http://schemas.microsoft.com/office/drawing/2014/main" id="{292486A7-42F9-5416-BE50-692163F6BD2F}"/>
                </a:ext>
              </a:extLst>
            </p:cNvPr>
            <p:cNvSpPr/>
            <p:nvPr/>
          </p:nvSpPr>
          <p:spPr>
            <a:xfrm>
              <a:off x="3603481" y="3858836"/>
              <a:ext cx="462551" cy="469440"/>
            </a:xfrm>
            <a:custGeom>
              <a:avLst/>
              <a:gdLst/>
              <a:ahLst/>
              <a:cxnLst/>
              <a:rect l="l" t="t" r="r" b="b"/>
              <a:pathLst>
                <a:path w="462551" h="469440" extrusionOk="0">
                  <a:moveTo>
                    <a:pt x="462551" y="392921"/>
                  </a:moveTo>
                  <a:cubicBezTo>
                    <a:pt x="461060" y="394682"/>
                    <a:pt x="459638" y="396511"/>
                    <a:pt x="458013" y="398137"/>
                  </a:cubicBezTo>
                  <a:cubicBezTo>
                    <a:pt x="313267" y="544034"/>
                    <a:pt x="183828" y="435796"/>
                    <a:pt x="177936" y="341715"/>
                  </a:cubicBezTo>
                  <a:cubicBezTo>
                    <a:pt x="172043" y="247633"/>
                    <a:pt x="156193" y="100652"/>
                    <a:pt x="126052" y="81077"/>
                  </a:cubicBezTo>
                  <a:cubicBezTo>
                    <a:pt x="95843" y="61502"/>
                    <a:pt x="80467" y="60757"/>
                    <a:pt x="80467" y="60757"/>
                  </a:cubicBezTo>
                  <a:cubicBezTo>
                    <a:pt x="42401" y="69427"/>
                    <a:pt x="14631" y="62789"/>
                    <a:pt x="0" y="45043"/>
                  </a:cubicBezTo>
                  <a:cubicBezTo>
                    <a:pt x="31767" y="27161"/>
                    <a:pt x="75658" y="11989"/>
                    <a:pt x="134586" y="0"/>
                  </a:cubicBezTo>
                  <a:cubicBezTo>
                    <a:pt x="207128" y="55338"/>
                    <a:pt x="214782" y="183286"/>
                    <a:pt x="220472" y="269172"/>
                  </a:cubicBezTo>
                  <a:cubicBezTo>
                    <a:pt x="226230" y="355058"/>
                    <a:pt x="275810" y="473456"/>
                    <a:pt x="405655" y="418118"/>
                  </a:cubicBezTo>
                  <a:cubicBezTo>
                    <a:pt x="426449" y="409245"/>
                    <a:pt x="445414" y="400778"/>
                    <a:pt x="462551" y="3929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1906;p46">
              <a:extLst>
                <a:ext uri="{FF2B5EF4-FFF2-40B4-BE49-F238E27FC236}">
                  <a16:creationId xmlns:a16="http://schemas.microsoft.com/office/drawing/2014/main" id="{0BE85554-46B0-2265-EF8A-5BC8031BE189}"/>
                </a:ext>
              </a:extLst>
            </p:cNvPr>
            <p:cNvSpPr/>
            <p:nvPr/>
          </p:nvSpPr>
          <p:spPr>
            <a:xfrm>
              <a:off x="3585095" y="3057790"/>
              <a:ext cx="649517" cy="1276962"/>
            </a:xfrm>
            <a:custGeom>
              <a:avLst/>
              <a:gdLst/>
              <a:ahLst/>
              <a:cxnLst/>
              <a:rect l="l" t="t" r="r" b="b"/>
              <a:pathLst>
                <a:path w="649517" h="1276962" extrusionOk="0">
                  <a:moveTo>
                    <a:pt x="92148" y="649593"/>
                  </a:moveTo>
                  <a:cubicBezTo>
                    <a:pt x="139697" y="603399"/>
                    <a:pt x="182232" y="577931"/>
                    <a:pt x="216844" y="568990"/>
                  </a:cubicBezTo>
                  <a:cubicBezTo>
                    <a:pt x="237639" y="563639"/>
                    <a:pt x="255724" y="564181"/>
                    <a:pt x="270489" y="569803"/>
                  </a:cubicBezTo>
                  <a:cubicBezTo>
                    <a:pt x="285661" y="575560"/>
                    <a:pt x="297177" y="586465"/>
                    <a:pt x="304491" y="601705"/>
                  </a:cubicBezTo>
                  <a:cubicBezTo>
                    <a:pt x="312417" y="618232"/>
                    <a:pt x="315261" y="639771"/>
                    <a:pt x="312213" y="665171"/>
                  </a:cubicBezTo>
                  <a:cubicBezTo>
                    <a:pt x="313771" y="673503"/>
                    <a:pt x="314380" y="698632"/>
                    <a:pt x="315261" y="733582"/>
                  </a:cubicBezTo>
                  <a:cubicBezTo>
                    <a:pt x="318377" y="860514"/>
                    <a:pt x="324879" y="1121897"/>
                    <a:pt x="371751" y="1123184"/>
                  </a:cubicBezTo>
                  <a:cubicBezTo>
                    <a:pt x="391732" y="1123726"/>
                    <a:pt x="400402" y="1094127"/>
                    <a:pt x="401756" y="1044817"/>
                  </a:cubicBezTo>
                  <a:cubicBezTo>
                    <a:pt x="404330" y="953377"/>
                    <a:pt x="380218" y="797997"/>
                    <a:pt x="355156" y="636520"/>
                  </a:cubicBezTo>
                  <a:cubicBezTo>
                    <a:pt x="312619" y="362539"/>
                    <a:pt x="267442" y="71489"/>
                    <a:pt x="346893" y="37351"/>
                  </a:cubicBezTo>
                  <a:cubicBezTo>
                    <a:pt x="392748" y="17641"/>
                    <a:pt x="417132" y="35726"/>
                    <a:pt x="439484" y="52253"/>
                  </a:cubicBezTo>
                  <a:cubicBezTo>
                    <a:pt x="450795" y="60651"/>
                    <a:pt x="461498" y="68576"/>
                    <a:pt x="473893" y="69525"/>
                  </a:cubicBezTo>
                  <a:cubicBezTo>
                    <a:pt x="490081" y="70744"/>
                    <a:pt x="502883" y="70134"/>
                    <a:pt x="512432" y="68712"/>
                  </a:cubicBezTo>
                  <a:cubicBezTo>
                    <a:pt x="523405" y="67018"/>
                    <a:pt x="529095" y="64986"/>
                    <a:pt x="529773" y="63632"/>
                  </a:cubicBezTo>
                  <a:lnTo>
                    <a:pt x="530179" y="62616"/>
                  </a:lnTo>
                  <a:cubicBezTo>
                    <a:pt x="533363" y="55165"/>
                    <a:pt x="542980" y="32948"/>
                    <a:pt x="564181" y="31933"/>
                  </a:cubicBezTo>
                  <a:cubicBezTo>
                    <a:pt x="570684" y="31594"/>
                    <a:pt x="577524" y="32813"/>
                    <a:pt x="584365" y="34032"/>
                  </a:cubicBezTo>
                  <a:cubicBezTo>
                    <a:pt x="596084" y="36064"/>
                    <a:pt x="607734" y="38096"/>
                    <a:pt x="610714" y="30375"/>
                  </a:cubicBezTo>
                  <a:cubicBezTo>
                    <a:pt x="614507" y="20689"/>
                    <a:pt x="618300" y="12696"/>
                    <a:pt x="622297" y="7616"/>
                  </a:cubicBezTo>
                  <a:cubicBezTo>
                    <a:pt x="628054" y="301"/>
                    <a:pt x="634352" y="-2205"/>
                    <a:pt x="641600" y="2130"/>
                  </a:cubicBezTo>
                  <a:lnTo>
                    <a:pt x="641600" y="2130"/>
                  </a:lnTo>
                  <a:cubicBezTo>
                    <a:pt x="642887" y="2943"/>
                    <a:pt x="643971" y="3959"/>
                    <a:pt x="644987" y="5246"/>
                  </a:cubicBezTo>
                  <a:cubicBezTo>
                    <a:pt x="647967" y="9174"/>
                    <a:pt x="650067" y="16557"/>
                    <a:pt x="649390" y="25701"/>
                  </a:cubicBezTo>
                  <a:cubicBezTo>
                    <a:pt x="648780" y="34168"/>
                    <a:pt x="645868" y="44531"/>
                    <a:pt x="639230" y="55571"/>
                  </a:cubicBezTo>
                  <a:cubicBezTo>
                    <a:pt x="633134" y="65596"/>
                    <a:pt x="623854" y="76366"/>
                    <a:pt x="610172" y="86797"/>
                  </a:cubicBezTo>
                  <a:cubicBezTo>
                    <a:pt x="589039" y="102849"/>
                    <a:pt x="563030" y="111451"/>
                    <a:pt x="537291" y="114499"/>
                  </a:cubicBezTo>
                  <a:cubicBezTo>
                    <a:pt x="507014" y="118022"/>
                    <a:pt x="476805" y="113890"/>
                    <a:pt x="455266" y="105085"/>
                  </a:cubicBezTo>
                  <a:lnTo>
                    <a:pt x="445106" y="100885"/>
                  </a:lnTo>
                  <a:cubicBezTo>
                    <a:pt x="414219" y="88083"/>
                    <a:pt x="389835" y="77991"/>
                    <a:pt x="382114" y="87813"/>
                  </a:cubicBezTo>
                  <a:lnTo>
                    <a:pt x="381775" y="88219"/>
                  </a:lnTo>
                  <a:cubicBezTo>
                    <a:pt x="351973" y="119918"/>
                    <a:pt x="389971" y="296093"/>
                    <a:pt x="433794" y="499360"/>
                  </a:cubicBezTo>
                  <a:cubicBezTo>
                    <a:pt x="494754" y="782215"/>
                    <a:pt x="566958" y="1117021"/>
                    <a:pt x="480734" y="1203787"/>
                  </a:cubicBezTo>
                  <a:cubicBezTo>
                    <a:pt x="431897" y="1253029"/>
                    <a:pt x="384484" y="1274026"/>
                    <a:pt x="342558" y="1276668"/>
                  </a:cubicBezTo>
                  <a:cubicBezTo>
                    <a:pt x="320409" y="1278090"/>
                    <a:pt x="299885" y="1274297"/>
                    <a:pt x="281462" y="1266847"/>
                  </a:cubicBezTo>
                  <a:cubicBezTo>
                    <a:pt x="263106" y="1259396"/>
                    <a:pt x="246850" y="1248288"/>
                    <a:pt x="233371" y="1234877"/>
                  </a:cubicBezTo>
                  <a:cubicBezTo>
                    <a:pt x="207700" y="1209409"/>
                    <a:pt x="191851" y="1175542"/>
                    <a:pt x="189819" y="1143233"/>
                  </a:cubicBezTo>
                  <a:cubicBezTo>
                    <a:pt x="186432" y="1088979"/>
                    <a:pt x="179659" y="1016978"/>
                    <a:pt x="168821" y="962318"/>
                  </a:cubicBezTo>
                  <a:cubicBezTo>
                    <a:pt x="161167" y="923980"/>
                    <a:pt x="151820" y="894652"/>
                    <a:pt x="140847" y="887540"/>
                  </a:cubicBezTo>
                  <a:cubicBezTo>
                    <a:pt x="115922" y="871352"/>
                    <a:pt x="102308" y="868778"/>
                    <a:pt x="99124" y="868371"/>
                  </a:cubicBezTo>
                  <a:cubicBezTo>
                    <a:pt x="72234" y="874332"/>
                    <a:pt x="50018" y="872910"/>
                    <a:pt x="33490" y="865459"/>
                  </a:cubicBezTo>
                  <a:cubicBezTo>
                    <a:pt x="19470" y="859160"/>
                    <a:pt x="9580" y="848593"/>
                    <a:pt x="4298" y="834640"/>
                  </a:cubicBezTo>
                  <a:cubicBezTo>
                    <a:pt x="-782" y="821161"/>
                    <a:pt x="-1460" y="804634"/>
                    <a:pt x="2807" y="785737"/>
                  </a:cubicBezTo>
                  <a:cubicBezTo>
                    <a:pt x="11274" y="748077"/>
                    <a:pt x="39722" y="700528"/>
                    <a:pt x="92012" y="649728"/>
                  </a:cubicBezTo>
                  <a:lnTo>
                    <a:pt x="92012" y="649728"/>
                  </a:lnTo>
                  <a:close/>
                  <a:moveTo>
                    <a:pt x="219960" y="581250"/>
                  </a:moveTo>
                  <a:cubicBezTo>
                    <a:pt x="187380" y="589649"/>
                    <a:pt x="146808" y="614101"/>
                    <a:pt x="100952" y="658669"/>
                  </a:cubicBezTo>
                  <a:cubicBezTo>
                    <a:pt x="50559" y="707640"/>
                    <a:pt x="23263" y="752954"/>
                    <a:pt x="15270" y="788378"/>
                  </a:cubicBezTo>
                  <a:cubicBezTo>
                    <a:pt x="11545" y="804770"/>
                    <a:pt x="12019" y="818858"/>
                    <a:pt x="16286" y="830034"/>
                  </a:cubicBezTo>
                  <a:cubicBezTo>
                    <a:pt x="20350" y="840736"/>
                    <a:pt x="28004" y="848864"/>
                    <a:pt x="38841" y="853741"/>
                  </a:cubicBezTo>
                  <a:cubicBezTo>
                    <a:pt x="53065" y="860176"/>
                    <a:pt x="72911" y="861192"/>
                    <a:pt x="97498" y="855638"/>
                  </a:cubicBezTo>
                  <a:lnTo>
                    <a:pt x="99259" y="855502"/>
                  </a:lnTo>
                  <a:cubicBezTo>
                    <a:pt x="99259" y="855502"/>
                    <a:pt x="116328" y="856315"/>
                    <a:pt x="147960" y="876838"/>
                  </a:cubicBezTo>
                  <a:cubicBezTo>
                    <a:pt x="162319" y="886118"/>
                    <a:pt x="173292" y="918359"/>
                    <a:pt x="181487" y="959811"/>
                  </a:cubicBezTo>
                  <a:cubicBezTo>
                    <a:pt x="192460" y="1015014"/>
                    <a:pt x="199234" y="1087624"/>
                    <a:pt x="202688" y="1142421"/>
                  </a:cubicBezTo>
                  <a:cubicBezTo>
                    <a:pt x="204517" y="1171749"/>
                    <a:pt x="219012" y="1202568"/>
                    <a:pt x="242515" y="1225868"/>
                  </a:cubicBezTo>
                  <a:cubicBezTo>
                    <a:pt x="254843" y="1238128"/>
                    <a:pt x="269676" y="1248288"/>
                    <a:pt x="286406" y="1255061"/>
                  </a:cubicBezTo>
                  <a:cubicBezTo>
                    <a:pt x="303137" y="1261834"/>
                    <a:pt x="321831" y="1265221"/>
                    <a:pt x="341948" y="1264002"/>
                  </a:cubicBezTo>
                  <a:cubicBezTo>
                    <a:pt x="380963" y="1261564"/>
                    <a:pt x="425531" y="1241582"/>
                    <a:pt x="471928" y="1194846"/>
                  </a:cubicBezTo>
                  <a:cubicBezTo>
                    <a:pt x="553276" y="1112889"/>
                    <a:pt x="481885" y="781740"/>
                    <a:pt x="421535" y="501934"/>
                  </a:cubicBezTo>
                  <a:cubicBezTo>
                    <a:pt x="377169" y="295957"/>
                    <a:pt x="338629" y="117412"/>
                    <a:pt x="372360" y="79955"/>
                  </a:cubicBezTo>
                  <a:cubicBezTo>
                    <a:pt x="385975" y="62616"/>
                    <a:pt x="414287" y="74334"/>
                    <a:pt x="450118" y="89167"/>
                  </a:cubicBezTo>
                  <a:lnTo>
                    <a:pt x="460278" y="93367"/>
                  </a:lnTo>
                  <a:cubicBezTo>
                    <a:pt x="479989" y="101427"/>
                    <a:pt x="507895" y="105220"/>
                    <a:pt x="536071" y="101901"/>
                  </a:cubicBezTo>
                  <a:cubicBezTo>
                    <a:pt x="559846" y="99124"/>
                    <a:pt x="583688" y="91267"/>
                    <a:pt x="602789" y="76772"/>
                  </a:cubicBezTo>
                  <a:cubicBezTo>
                    <a:pt x="615049" y="67493"/>
                    <a:pt x="623312" y="57942"/>
                    <a:pt x="628663" y="49069"/>
                  </a:cubicBezTo>
                  <a:cubicBezTo>
                    <a:pt x="634218" y="39925"/>
                    <a:pt x="636588" y="31526"/>
                    <a:pt x="637062" y="24888"/>
                  </a:cubicBezTo>
                  <a:cubicBezTo>
                    <a:pt x="637469" y="18995"/>
                    <a:pt x="636588" y="14864"/>
                    <a:pt x="635233" y="13035"/>
                  </a:cubicBezTo>
                  <a:cubicBezTo>
                    <a:pt x="634759" y="13035"/>
                    <a:pt x="633811" y="13915"/>
                    <a:pt x="632457" y="15541"/>
                  </a:cubicBezTo>
                  <a:cubicBezTo>
                    <a:pt x="629272" y="19605"/>
                    <a:pt x="626021" y="26446"/>
                    <a:pt x="622703" y="35116"/>
                  </a:cubicBezTo>
                  <a:cubicBezTo>
                    <a:pt x="615929" y="52523"/>
                    <a:pt x="599267" y="49611"/>
                    <a:pt x="582402" y="46698"/>
                  </a:cubicBezTo>
                  <a:cubicBezTo>
                    <a:pt x="576170" y="45615"/>
                    <a:pt x="569938" y="44531"/>
                    <a:pt x="564926" y="44802"/>
                  </a:cubicBezTo>
                  <a:cubicBezTo>
                    <a:pt x="551583" y="45479"/>
                    <a:pt x="544335" y="62209"/>
                    <a:pt x="541897" y="67831"/>
                  </a:cubicBezTo>
                  <a:cubicBezTo>
                    <a:pt x="541829" y="67899"/>
                    <a:pt x="541490" y="68712"/>
                    <a:pt x="541423" y="68915"/>
                  </a:cubicBezTo>
                  <a:cubicBezTo>
                    <a:pt x="539391" y="73453"/>
                    <a:pt x="530179" y="78872"/>
                    <a:pt x="514465" y="81378"/>
                  </a:cubicBezTo>
                  <a:cubicBezTo>
                    <a:pt x="503966" y="83003"/>
                    <a:pt x="490149" y="83681"/>
                    <a:pt x="473012" y="82394"/>
                  </a:cubicBezTo>
                  <a:cubicBezTo>
                    <a:pt x="457027" y="81175"/>
                    <a:pt x="444835" y="72166"/>
                    <a:pt x="432033" y="62683"/>
                  </a:cubicBezTo>
                  <a:cubicBezTo>
                    <a:pt x="412458" y="48188"/>
                    <a:pt x="391123" y="32407"/>
                    <a:pt x="351973" y="49272"/>
                  </a:cubicBezTo>
                  <a:cubicBezTo>
                    <a:pt x="281462" y="79549"/>
                    <a:pt x="325895" y="365655"/>
                    <a:pt x="367754" y="634895"/>
                  </a:cubicBezTo>
                  <a:cubicBezTo>
                    <a:pt x="392884" y="796913"/>
                    <a:pt x="417132" y="952903"/>
                    <a:pt x="414490" y="1045426"/>
                  </a:cubicBezTo>
                  <a:cubicBezTo>
                    <a:pt x="412865" y="1102661"/>
                    <a:pt x="400538" y="1136934"/>
                    <a:pt x="371480" y="1136054"/>
                  </a:cubicBezTo>
                  <a:cubicBezTo>
                    <a:pt x="312551" y="1134428"/>
                    <a:pt x="305914" y="864985"/>
                    <a:pt x="302663" y="734124"/>
                  </a:cubicBezTo>
                  <a:cubicBezTo>
                    <a:pt x="301714" y="696261"/>
                    <a:pt x="301105" y="670455"/>
                    <a:pt x="300089" y="668219"/>
                  </a:cubicBezTo>
                  <a:lnTo>
                    <a:pt x="299615" y="664833"/>
                  </a:lnTo>
                  <a:cubicBezTo>
                    <a:pt x="302527" y="641465"/>
                    <a:pt x="300156" y="621958"/>
                    <a:pt x="293180" y="607395"/>
                  </a:cubicBezTo>
                  <a:cubicBezTo>
                    <a:pt x="287287" y="595203"/>
                    <a:pt x="278143" y="586398"/>
                    <a:pt x="266086" y="581859"/>
                  </a:cubicBezTo>
                  <a:cubicBezTo>
                    <a:pt x="253691" y="577186"/>
                    <a:pt x="238180" y="576779"/>
                    <a:pt x="219960" y="5814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907;p46">
              <a:extLst>
                <a:ext uri="{FF2B5EF4-FFF2-40B4-BE49-F238E27FC236}">
                  <a16:creationId xmlns:a16="http://schemas.microsoft.com/office/drawing/2014/main" id="{4D345771-6ACA-1FFF-E454-91D780597993}"/>
                </a:ext>
              </a:extLst>
            </p:cNvPr>
            <p:cNvSpPr/>
            <p:nvPr/>
          </p:nvSpPr>
          <p:spPr>
            <a:xfrm>
              <a:off x="3677702" y="3716856"/>
              <a:ext cx="219648" cy="209050"/>
            </a:xfrm>
            <a:custGeom>
              <a:avLst/>
              <a:gdLst/>
              <a:ahLst/>
              <a:cxnLst/>
              <a:rect l="l" t="t" r="r" b="b"/>
              <a:pathLst>
                <a:path w="219648" h="209050" extrusionOk="0">
                  <a:moveTo>
                    <a:pt x="206940" y="6717"/>
                  </a:moveTo>
                  <a:cubicBezTo>
                    <a:pt x="206737" y="3262"/>
                    <a:pt x="209378" y="214"/>
                    <a:pt x="212901" y="11"/>
                  </a:cubicBezTo>
                  <a:cubicBezTo>
                    <a:pt x="216355" y="-192"/>
                    <a:pt x="219403" y="2449"/>
                    <a:pt x="219606" y="5972"/>
                  </a:cubicBezTo>
                  <a:cubicBezTo>
                    <a:pt x="221028" y="30152"/>
                    <a:pt x="186484" y="84610"/>
                    <a:pt x="137378" y="131143"/>
                  </a:cubicBezTo>
                  <a:cubicBezTo>
                    <a:pt x="99583" y="166974"/>
                    <a:pt x="53050" y="198673"/>
                    <a:pt x="7668" y="208901"/>
                  </a:cubicBezTo>
                  <a:cubicBezTo>
                    <a:pt x="4282" y="209646"/>
                    <a:pt x="895" y="207546"/>
                    <a:pt x="150" y="204092"/>
                  </a:cubicBezTo>
                  <a:cubicBezTo>
                    <a:pt x="-595" y="200705"/>
                    <a:pt x="1504" y="197318"/>
                    <a:pt x="4959" y="196505"/>
                  </a:cubicBezTo>
                  <a:cubicBezTo>
                    <a:pt x="47902" y="186820"/>
                    <a:pt x="92403" y="156407"/>
                    <a:pt x="128708" y="121931"/>
                  </a:cubicBezTo>
                  <a:cubicBezTo>
                    <a:pt x="175308" y="77701"/>
                    <a:pt x="208294" y="27646"/>
                    <a:pt x="207008" y="66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908;p46">
              <a:extLst>
                <a:ext uri="{FF2B5EF4-FFF2-40B4-BE49-F238E27FC236}">
                  <a16:creationId xmlns:a16="http://schemas.microsoft.com/office/drawing/2014/main" id="{C61DD9C1-6A27-6766-E293-3B15D3A7B16F}"/>
                </a:ext>
              </a:extLst>
            </p:cNvPr>
            <p:cNvSpPr/>
            <p:nvPr/>
          </p:nvSpPr>
          <p:spPr>
            <a:xfrm>
              <a:off x="3875523" y="3275397"/>
              <a:ext cx="64947" cy="68687"/>
            </a:xfrm>
            <a:custGeom>
              <a:avLst/>
              <a:gdLst/>
              <a:ahLst/>
              <a:cxnLst/>
              <a:rect l="l" t="t" r="r" b="b"/>
              <a:pathLst>
                <a:path w="64947" h="68687" extrusionOk="0">
                  <a:moveTo>
                    <a:pt x="20770" y="3913"/>
                  </a:moveTo>
                  <a:cubicBezTo>
                    <a:pt x="4040" y="12650"/>
                    <a:pt x="-4291" y="33444"/>
                    <a:pt x="2211" y="50242"/>
                  </a:cubicBezTo>
                  <a:cubicBezTo>
                    <a:pt x="8645" y="67040"/>
                    <a:pt x="27475" y="73542"/>
                    <a:pt x="44205" y="64805"/>
                  </a:cubicBezTo>
                  <a:cubicBezTo>
                    <a:pt x="60936" y="56067"/>
                    <a:pt x="69199" y="35273"/>
                    <a:pt x="62764" y="18475"/>
                  </a:cubicBezTo>
                  <a:cubicBezTo>
                    <a:pt x="56330" y="1677"/>
                    <a:pt x="37500" y="-4893"/>
                    <a:pt x="20837" y="39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909;p46">
              <a:extLst>
                <a:ext uri="{FF2B5EF4-FFF2-40B4-BE49-F238E27FC236}">
                  <a16:creationId xmlns:a16="http://schemas.microsoft.com/office/drawing/2014/main" id="{1A3C4C5E-D6D5-F82D-21C7-5BFF39C41029}"/>
                </a:ext>
              </a:extLst>
            </p:cNvPr>
            <p:cNvSpPr/>
            <p:nvPr/>
          </p:nvSpPr>
          <p:spPr>
            <a:xfrm>
              <a:off x="3869198" y="3269124"/>
              <a:ext cx="77519" cy="81327"/>
            </a:xfrm>
            <a:custGeom>
              <a:avLst/>
              <a:gdLst/>
              <a:ahLst/>
              <a:cxnLst/>
              <a:rect l="l" t="t" r="r" b="b"/>
              <a:pathLst>
                <a:path w="77519" h="81327" extrusionOk="0">
                  <a:moveTo>
                    <a:pt x="30007" y="15806"/>
                  </a:moveTo>
                  <a:cubicBezTo>
                    <a:pt x="23031" y="19463"/>
                    <a:pt x="17815" y="25627"/>
                    <a:pt x="14970" y="32739"/>
                  </a:cubicBezTo>
                  <a:cubicBezTo>
                    <a:pt x="12193" y="39716"/>
                    <a:pt x="11787" y="47437"/>
                    <a:pt x="14428" y="54346"/>
                  </a:cubicBezTo>
                  <a:cubicBezTo>
                    <a:pt x="14835" y="55294"/>
                    <a:pt x="15241" y="56175"/>
                    <a:pt x="15648" y="56920"/>
                  </a:cubicBezTo>
                  <a:cubicBezTo>
                    <a:pt x="18357" y="62068"/>
                    <a:pt x="22624" y="65658"/>
                    <a:pt x="27636" y="67419"/>
                  </a:cubicBezTo>
                  <a:cubicBezTo>
                    <a:pt x="32784" y="69247"/>
                    <a:pt x="38677" y="69180"/>
                    <a:pt x="44502" y="66945"/>
                  </a:cubicBezTo>
                  <a:cubicBezTo>
                    <a:pt x="45518" y="66538"/>
                    <a:pt x="46534" y="66064"/>
                    <a:pt x="47618" y="65522"/>
                  </a:cubicBezTo>
                  <a:cubicBezTo>
                    <a:pt x="54595" y="61865"/>
                    <a:pt x="59809" y="55701"/>
                    <a:pt x="62654" y="48589"/>
                  </a:cubicBezTo>
                  <a:cubicBezTo>
                    <a:pt x="65432" y="41612"/>
                    <a:pt x="65838" y="33823"/>
                    <a:pt x="63196" y="26982"/>
                  </a:cubicBezTo>
                  <a:cubicBezTo>
                    <a:pt x="62858" y="26101"/>
                    <a:pt x="62451" y="25221"/>
                    <a:pt x="61977" y="24340"/>
                  </a:cubicBezTo>
                  <a:cubicBezTo>
                    <a:pt x="59336" y="19260"/>
                    <a:pt x="55001" y="15603"/>
                    <a:pt x="49988" y="13842"/>
                  </a:cubicBezTo>
                  <a:cubicBezTo>
                    <a:pt x="44841" y="12013"/>
                    <a:pt x="38948" y="12081"/>
                    <a:pt x="33123" y="14316"/>
                  </a:cubicBezTo>
                  <a:cubicBezTo>
                    <a:pt x="32174" y="14654"/>
                    <a:pt x="31158" y="15129"/>
                    <a:pt x="30007" y="15738"/>
                  </a:cubicBezTo>
                  <a:lnTo>
                    <a:pt x="30007" y="15738"/>
                  </a:lnTo>
                  <a:close/>
                  <a:moveTo>
                    <a:pt x="3252" y="27998"/>
                  </a:moveTo>
                  <a:cubicBezTo>
                    <a:pt x="7181" y="18312"/>
                    <a:pt x="14428" y="9710"/>
                    <a:pt x="24182" y="4630"/>
                  </a:cubicBezTo>
                  <a:cubicBezTo>
                    <a:pt x="25537" y="3885"/>
                    <a:pt x="27094" y="3207"/>
                    <a:pt x="28652" y="2598"/>
                  </a:cubicBezTo>
                  <a:cubicBezTo>
                    <a:pt x="37390" y="-721"/>
                    <a:pt x="46331" y="-789"/>
                    <a:pt x="54188" y="1988"/>
                  </a:cubicBezTo>
                  <a:cubicBezTo>
                    <a:pt x="62113" y="4765"/>
                    <a:pt x="68954" y="10455"/>
                    <a:pt x="73153" y="18583"/>
                  </a:cubicBezTo>
                  <a:cubicBezTo>
                    <a:pt x="73831" y="19802"/>
                    <a:pt x="74372" y="21157"/>
                    <a:pt x="74915" y="22511"/>
                  </a:cubicBezTo>
                  <a:cubicBezTo>
                    <a:pt x="78707" y="32468"/>
                    <a:pt x="78233" y="43509"/>
                    <a:pt x="74304" y="53330"/>
                  </a:cubicBezTo>
                  <a:cubicBezTo>
                    <a:pt x="70444" y="63016"/>
                    <a:pt x="63128" y="71618"/>
                    <a:pt x="53375" y="76698"/>
                  </a:cubicBezTo>
                  <a:cubicBezTo>
                    <a:pt x="51953" y="77443"/>
                    <a:pt x="50462" y="78121"/>
                    <a:pt x="48904" y="78730"/>
                  </a:cubicBezTo>
                  <a:cubicBezTo>
                    <a:pt x="40167" y="82049"/>
                    <a:pt x="31158" y="82117"/>
                    <a:pt x="23369" y="79340"/>
                  </a:cubicBezTo>
                  <a:cubicBezTo>
                    <a:pt x="15445" y="76563"/>
                    <a:pt x="8603" y="70873"/>
                    <a:pt x="4404" y="62813"/>
                  </a:cubicBezTo>
                  <a:cubicBezTo>
                    <a:pt x="3727" y="61526"/>
                    <a:pt x="3117" y="60171"/>
                    <a:pt x="2575" y="58817"/>
                  </a:cubicBezTo>
                  <a:cubicBezTo>
                    <a:pt x="-1218" y="48860"/>
                    <a:pt x="-676" y="37819"/>
                    <a:pt x="3252" y="27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910;p46">
              <a:extLst>
                <a:ext uri="{FF2B5EF4-FFF2-40B4-BE49-F238E27FC236}">
                  <a16:creationId xmlns:a16="http://schemas.microsoft.com/office/drawing/2014/main" id="{5DBAFE6B-6C79-CAD5-0AA9-24E2904F8264}"/>
                </a:ext>
              </a:extLst>
            </p:cNvPr>
            <p:cNvSpPr/>
            <p:nvPr/>
          </p:nvSpPr>
          <p:spPr>
            <a:xfrm>
              <a:off x="3879383" y="3353210"/>
              <a:ext cx="64947" cy="68730"/>
            </a:xfrm>
            <a:custGeom>
              <a:avLst/>
              <a:gdLst/>
              <a:ahLst/>
              <a:cxnLst/>
              <a:rect l="l" t="t" r="r" b="b"/>
              <a:pathLst>
                <a:path w="64947" h="68730" extrusionOk="0">
                  <a:moveTo>
                    <a:pt x="20770" y="3925"/>
                  </a:moveTo>
                  <a:cubicBezTo>
                    <a:pt x="4040" y="12731"/>
                    <a:pt x="-4291" y="33457"/>
                    <a:pt x="2211" y="50255"/>
                  </a:cubicBezTo>
                  <a:cubicBezTo>
                    <a:pt x="8646" y="67053"/>
                    <a:pt x="27476" y="73623"/>
                    <a:pt x="44206" y="64818"/>
                  </a:cubicBezTo>
                  <a:cubicBezTo>
                    <a:pt x="60936" y="56080"/>
                    <a:pt x="69199" y="35286"/>
                    <a:pt x="62765" y="18488"/>
                  </a:cubicBezTo>
                  <a:cubicBezTo>
                    <a:pt x="56330" y="1623"/>
                    <a:pt x="37500" y="-4880"/>
                    <a:pt x="20770" y="3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1911;p46">
              <a:extLst>
                <a:ext uri="{FF2B5EF4-FFF2-40B4-BE49-F238E27FC236}">
                  <a16:creationId xmlns:a16="http://schemas.microsoft.com/office/drawing/2014/main" id="{79F4FB0C-6BC3-567F-99E8-5DB0D4A6DD5B}"/>
                </a:ext>
              </a:extLst>
            </p:cNvPr>
            <p:cNvSpPr/>
            <p:nvPr/>
          </p:nvSpPr>
          <p:spPr>
            <a:xfrm>
              <a:off x="3873120" y="3346950"/>
              <a:ext cx="77458" cy="81395"/>
            </a:xfrm>
            <a:custGeom>
              <a:avLst/>
              <a:gdLst/>
              <a:ahLst/>
              <a:cxnLst/>
              <a:rect l="l" t="t" r="r" b="b"/>
              <a:pathLst>
                <a:path w="77458" h="81395" extrusionOk="0">
                  <a:moveTo>
                    <a:pt x="30014" y="15806"/>
                  </a:moveTo>
                  <a:cubicBezTo>
                    <a:pt x="23037" y="19463"/>
                    <a:pt x="17754" y="25695"/>
                    <a:pt x="14977" y="32739"/>
                  </a:cubicBezTo>
                  <a:cubicBezTo>
                    <a:pt x="12200" y="39716"/>
                    <a:pt x="11793" y="47437"/>
                    <a:pt x="14435" y="54346"/>
                  </a:cubicBezTo>
                  <a:cubicBezTo>
                    <a:pt x="14841" y="55294"/>
                    <a:pt x="15247" y="56175"/>
                    <a:pt x="15654" y="56988"/>
                  </a:cubicBezTo>
                  <a:cubicBezTo>
                    <a:pt x="18364" y="62135"/>
                    <a:pt x="22631" y="65725"/>
                    <a:pt x="27643" y="67486"/>
                  </a:cubicBezTo>
                  <a:cubicBezTo>
                    <a:pt x="32791" y="69315"/>
                    <a:pt x="38684" y="69247"/>
                    <a:pt x="44441" y="67012"/>
                  </a:cubicBezTo>
                  <a:cubicBezTo>
                    <a:pt x="45525" y="66606"/>
                    <a:pt x="46540" y="66132"/>
                    <a:pt x="47556" y="65590"/>
                  </a:cubicBezTo>
                  <a:cubicBezTo>
                    <a:pt x="54533" y="61932"/>
                    <a:pt x="59749" y="55701"/>
                    <a:pt x="62593" y="48657"/>
                  </a:cubicBezTo>
                  <a:cubicBezTo>
                    <a:pt x="65370" y="41680"/>
                    <a:pt x="65777" y="33958"/>
                    <a:pt x="63203" y="27050"/>
                  </a:cubicBezTo>
                  <a:cubicBezTo>
                    <a:pt x="62864" y="26237"/>
                    <a:pt x="62458" y="25356"/>
                    <a:pt x="61984" y="24408"/>
                  </a:cubicBezTo>
                  <a:cubicBezTo>
                    <a:pt x="59274" y="19260"/>
                    <a:pt x="55007" y="15670"/>
                    <a:pt x="49995" y="13909"/>
                  </a:cubicBezTo>
                  <a:cubicBezTo>
                    <a:pt x="44847" y="12081"/>
                    <a:pt x="38954" y="12148"/>
                    <a:pt x="33129" y="14383"/>
                  </a:cubicBezTo>
                  <a:cubicBezTo>
                    <a:pt x="32113" y="14790"/>
                    <a:pt x="31098" y="15264"/>
                    <a:pt x="30014" y="15806"/>
                  </a:cubicBezTo>
                  <a:lnTo>
                    <a:pt x="30014" y="15806"/>
                  </a:lnTo>
                  <a:close/>
                  <a:moveTo>
                    <a:pt x="3192" y="28066"/>
                  </a:moveTo>
                  <a:cubicBezTo>
                    <a:pt x="7052" y="18312"/>
                    <a:pt x="14367" y="9778"/>
                    <a:pt x="24053" y="4630"/>
                  </a:cubicBezTo>
                  <a:cubicBezTo>
                    <a:pt x="25543" y="3885"/>
                    <a:pt x="27033" y="3207"/>
                    <a:pt x="28524" y="2598"/>
                  </a:cubicBezTo>
                  <a:cubicBezTo>
                    <a:pt x="37261" y="-721"/>
                    <a:pt x="46202" y="-789"/>
                    <a:pt x="54059" y="1988"/>
                  </a:cubicBezTo>
                  <a:cubicBezTo>
                    <a:pt x="61984" y="4765"/>
                    <a:pt x="68825" y="10455"/>
                    <a:pt x="73024" y="18583"/>
                  </a:cubicBezTo>
                  <a:cubicBezTo>
                    <a:pt x="73634" y="19802"/>
                    <a:pt x="74244" y="21089"/>
                    <a:pt x="74853" y="22579"/>
                  </a:cubicBezTo>
                  <a:cubicBezTo>
                    <a:pt x="78647" y="32536"/>
                    <a:pt x="78172" y="43577"/>
                    <a:pt x="74244" y="53398"/>
                  </a:cubicBezTo>
                  <a:cubicBezTo>
                    <a:pt x="70382" y="63084"/>
                    <a:pt x="63068" y="71686"/>
                    <a:pt x="53381" y="76766"/>
                  </a:cubicBezTo>
                  <a:cubicBezTo>
                    <a:pt x="51891" y="77579"/>
                    <a:pt x="50334" y="78256"/>
                    <a:pt x="48912" y="78798"/>
                  </a:cubicBezTo>
                  <a:cubicBezTo>
                    <a:pt x="40174" y="82117"/>
                    <a:pt x="31233" y="82185"/>
                    <a:pt x="23376" y="79407"/>
                  </a:cubicBezTo>
                  <a:cubicBezTo>
                    <a:pt x="15383" y="76563"/>
                    <a:pt x="8610" y="70941"/>
                    <a:pt x="4410" y="62881"/>
                  </a:cubicBezTo>
                  <a:cubicBezTo>
                    <a:pt x="3733" y="61526"/>
                    <a:pt x="3124" y="60239"/>
                    <a:pt x="2581" y="58884"/>
                  </a:cubicBezTo>
                  <a:cubicBezTo>
                    <a:pt x="-1211" y="48927"/>
                    <a:pt x="-670" y="37887"/>
                    <a:pt x="3192" y="280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1912;p46">
              <a:extLst>
                <a:ext uri="{FF2B5EF4-FFF2-40B4-BE49-F238E27FC236}">
                  <a16:creationId xmlns:a16="http://schemas.microsoft.com/office/drawing/2014/main" id="{DEA6A484-CCFF-AFA3-5226-3B65C97FE5FD}"/>
                </a:ext>
              </a:extLst>
            </p:cNvPr>
            <p:cNvSpPr/>
            <p:nvPr/>
          </p:nvSpPr>
          <p:spPr>
            <a:xfrm>
              <a:off x="3891196" y="3421971"/>
              <a:ext cx="64947" cy="68730"/>
            </a:xfrm>
            <a:custGeom>
              <a:avLst/>
              <a:gdLst/>
              <a:ahLst/>
              <a:cxnLst/>
              <a:rect l="l" t="t" r="r" b="b"/>
              <a:pathLst>
                <a:path w="64947" h="68730" extrusionOk="0">
                  <a:moveTo>
                    <a:pt x="20743" y="3913"/>
                  </a:moveTo>
                  <a:cubicBezTo>
                    <a:pt x="4012" y="12650"/>
                    <a:pt x="-4251" y="33444"/>
                    <a:pt x="2183" y="50242"/>
                  </a:cubicBezTo>
                  <a:cubicBezTo>
                    <a:pt x="8618" y="67108"/>
                    <a:pt x="27448" y="73610"/>
                    <a:pt x="44178" y="64805"/>
                  </a:cubicBezTo>
                  <a:cubicBezTo>
                    <a:pt x="60908" y="56067"/>
                    <a:pt x="69239" y="35273"/>
                    <a:pt x="62737" y="18475"/>
                  </a:cubicBezTo>
                  <a:cubicBezTo>
                    <a:pt x="56303" y="1677"/>
                    <a:pt x="37473" y="-4893"/>
                    <a:pt x="20743" y="39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913;p46">
              <a:extLst>
                <a:ext uri="{FF2B5EF4-FFF2-40B4-BE49-F238E27FC236}">
                  <a16:creationId xmlns:a16="http://schemas.microsoft.com/office/drawing/2014/main" id="{03EA8E8E-1B74-7F1C-4FBB-D9CD10109283}"/>
                </a:ext>
              </a:extLst>
            </p:cNvPr>
            <p:cNvSpPr/>
            <p:nvPr/>
          </p:nvSpPr>
          <p:spPr>
            <a:xfrm>
              <a:off x="3884776" y="3415632"/>
              <a:ext cx="77519" cy="81395"/>
            </a:xfrm>
            <a:custGeom>
              <a:avLst/>
              <a:gdLst/>
              <a:ahLst/>
              <a:cxnLst/>
              <a:rect l="l" t="t" r="r" b="b"/>
              <a:pathLst>
                <a:path w="77519" h="81395" extrusionOk="0">
                  <a:moveTo>
                    <a:pt x="30075" y="15806"/>
                  </a:moveTo>
                  <a:cubicBezTo>
                    <a:pt x="23098" y="19463"/>
                    <a:pt x="17883" y="25627"/>
                    <a:pt x="15038" y="32671"/>
                  </a:cubicBezTo>
                  <a:cubicBezTo>
                    <a:pt x="12261" y="39648"/>
                    <a:pt x="11855" y="47370"/>
                    <a:pt x="14496" y="54278"/>
                  </a:cubicBezTo>
                  <a:cubicBezTo>
                    <a:pt x="14902" y="55227"/>
                    <a:pt x="15309" y="56107"/>
                    <a:pt x="15715" y="56920"/>
                  </a:cubicBezTo>
                  <a:cubicBezTo>
                    <a:pt x="18425" y="62068"/>
                    <a:pt x="22692" y="65658"/>
                    <a:pt x="27704" y="67419"/>
                  </a:cubicBezTo>
                  <a:cubicBezTo>
                    <a:pt x="32852" y="69247"/>
                    <a:pt x="38745" y="69180"/>
                    <a:pt x="44570" y="66945"/>
                  </a:cubicBezTo>
                  <a:cubicBezTo>
                    <a:pt x="45721" y="66470"/>
                    <a:pt x="46737" y="65996"/>
                    <a:pt x="47685" y="65522"/>
                  </a:cubicBezTo>
                  <a:cubicBezTo>
                    <a:pt x="54662" y="61865"/>
                    <a:pt x="59877" y="55633"/>
                    <a:pt x="62723" y="48589"/>
                  </a:cubicBezTo>
                  <a:cubicBezTo>
                    <a:pt x="65499" y="41612"/>
                    <a:pt x="65906" y="33891"/>
                    <a:pt x="63264" y="26982"/>
                  </a:cubicBezTo>
                  <a:cubicBezTo>
                    <a:pt x="62925" y="26169"/>
                    <a:pt x="62519" y="25289"/>
                    <a:pt x="62045" y="24340"/>
                  </a:cubicBezTo>
                  <a:cubicBezTo>
                    <a:pt x="59336" y="19260"/>
                    <a:pt x="55069" y="15603"/>
                    <a:pt x="50056" y="13842"/>
                  </a:cubicBezTo>
                  <a:cubicBezTo>
                    <a:pt x="44909" y="12013"/>
                    <a:pt x="39016" y="12081"/>
                    <a:pt x="33258" y="14316"/>
                  </a:cubicBezTo>
                  <a:cubicBezTo>
                    <a:pt x="32175" y="14722"/>
                    <a:pt x="31159" y="15196"/>
                    <a:pt x="30142" y="15738"/>
                  </a:cubicBezTo>
                  <a:lnTo>
                    <a:pt x="30142" y="15738"/>
                  </a:lnTo>
                  <a:close/>
                  <a:moveTo>
                    <a:pt x="3320" y="27998"/>
                  </a:moveTo>
                  <a:cubicBezTo>
                    <a:pt x="7181" y="18312"/>
                    <a:pt x="14496" y="9710"/>
                    <a:pt x="24182" y="4630"/>
                  </a:cubicBezTo>
                  <a:cubicBezTo>
                    <a:pt x="25672" y="3817"/>
                    <a:pt x="27230" y="3140"/>
                    <a:pt x="28653" y="2598"/>
                  </a:cubicBezTo>
                  <a:cubicBezTo>
                    <a:pt x="37390" y="-721"/>
                    <a:pt x="46331" y="-789"/>
                    <a:pt x="54188" y="1988"/>
                  </a:cubicBezTo>
                  <a:cubicBezTo>
                    <a:pt x="62112" y="4833"/>
                    <a:pt x="68954" y="10455"/>
                    <a:pt x="73153" y="18515"/>
                  </a:cubicBezTo>
                  <a:cubicBezTo>
                    <a:pt x="73763" y="19734"/>
                    <a:pt x="74373" y="21089"/>
                    <a:pt x="74914" y="22511"/>
                  </a:cubicBezTo>
                  <a:cubicBezTo>
                    <a:pt x="78708" y="32468"/>
                    <a:pt x="78233" y="43509"/>
                    <a:pt x="74305" y="53330"/>
                  </a:cubicBezTo>
                  <a:cubicBezTo>
                    <a:pt x="70443" y="63016"/>
                    <a:pt x="63129" y="71618"/>
                    <a:pt x="53375" y="76766"/>
                  </a:cubicBezTo>
                  <a:cubicBezTo>
                    <a:pt x="51817" y="77579"/>
                    <a:pt x="50327" y="78256"/>
                    <a:pt x="48905" y="78798"/>
                  </a:cubicBezTo>
                  <a:cubicBezTo>
                    <a:pt x="40167" y="82117"/>
                    <a:pt x="31226" y="82185"/>
                    <a:pt x="23369" y="79407"/>
                  </a:cubicBezTo>
                  <a:cubicBezTo>
                    <a:pt x="15444" y="76563"/>
                    <a:pt x="8603" y="70941"/>
                    <a:pt x="4403" y="62813"/>
                  </a:cubicBezTo>
                  <a:cubicBezTo>
                    <a:pt x="3726" y="61526"/>
                    <a:pt x="3117" y="60171"/>
                    <a:pt x="2575" y="58817"/>
                  </a:cubicBezTo>
                  <a:cubicBezTo>
                    <a:pt x="-1218" y="48860"/>
                    <a:pt x="-677" y="37819"/>
                    <a:pt x="3253" y="27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914;p46">
              <a:extLst>
                <a:ext uri="{FF2B5EF4-FFF2-40B4-BE49-F238E27FC236}">
                  <a16:creationId xmlns:a16="http://schemas.microsoft.com/office/drawing/2014/main" id="{907288ED-248C-9BE1-4660-2416783C0CA3}"/>
                </a:ext>
              </a:extLst>
            </p:cNvPr>
            <p:cNvSpPr/>
            <p:nvPr/>
          </p:nvSpPr>
          <p:spPr>
            <a:xfrm>
              <a:off x="3898890" y="3491250"/>
              <a:ext cx="64975" cy="68730"/>
            </a:xfrm>
            <a:custGeom>
              <a:avLst/>
              <a:gdLst/>
              <a:ahLst/>
              <a:cxnLst/>
              <a:rect l="l" t="t" r="r" b="b"/>
              <a:pathLst>
                <a:path w="64975" h="68730" extrusionOk="0">
                  <a:moveTo>
                    <a:pt x="20770" y="3925"/>
                  </a:moveTo>
                  <a:cubicBezTo>
                    <a:pt x="4040" y="12731"/>
                    <a:pt x="-4291" y="33457"/>
                    <a:pt x="2211" y="50255"/>
                  </a:cubicBezTo>
                  <a:cubicBezTo>
                    <a:pt x="8646" y="67053"/>
                    <a:pt x="27476" y="73623"/>
                    <a:pt x="44206" y="64818"/>
                  </a:cubicBezTo>
                  <a:cubicBezTo>
                    <a:pt x="60936" y="56080"/>
                    <a:pt x="69267" y="35286"/>
                    <a:pt x="62765" y="18488"/>
                  </a:cubicBezTo>
                  <a:cubicBezTo>
                    <a:pt x="56330" y="1623"/>
                    <a:pt x="37500" y="-4880"/>
                    <a:pt x="20770" y="39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915;p46">
              <a:extLst>
                <a:ext uri="{FF2B5EF4-FFF2-40B4-BE49-F238E27FC236}">
                  <a16:creationId xmlns:a16="http://schemas.microsoft.com/office/drawing/2014/main" id="{46FE4829-D227-C77C-1D0C-0649FA73FE43}"/>
                </a:ext>
              </a:extLst>
            </p:cNvPr>
            <p:cNvSpPr/>
            <p:nvPr/>
          </p:nvSpPr>
          <p:spPr>
            <a:xfrm>
              <a:off x="3892430" y="3484900"/>
              <a:ext cx="77519" cy="81419"/>
            </a:xfrm>
            <a:custGeom>
              <a:avLst/>
              <a:gdLst/>
              <a:ahLst/>
              <a:cxnLst/>
              <a:rect l="l" t="t" r="r" b="b"/>
              <a:pathLst>
                <a:path w="77519" h="81419" extrusionOk="0">
                  <a:moveTo>
                    <a:pt x="30142" y="15830"/>
                  </a:moveTo>
                  <a:cubicBezTo>
                    <a:pt x="23166" y="19487"/>
                    <a:pt x="17882" y="25719"/>
                    <a:pt x="15106" y="32763"/>
                  </a:cubicBezTo>
                  <a:cubicBezTo>
                    <a:pt x="12329" y="39740"/>
                    <a:pt x="11923" y="47461"/>
                    <a:pt x="14563" y="54370"/>
                  </a:cubicBezTo>
                  <a:cubicBezTo>
                    <a:pt x="14970" y="55318"/>
                    <a:pt x="15376" y="56199"/>
                    <a:pt x="15783" y="57012"/>
                  </a:cubicBezTo>
                  <a:cubicBezTo>
                    <a:pt x="18493" y="62159"/>
                    <a:pt x="22760" y="65749"/>
                    <a:pt x="27772" y="67510"/>
                  </a:cubicBezTo>
                  <a:cubicBezTo>
                    <a:pt x="32920" y="69339"/>
                    <a:pt x="38813" y="69271"/>
                    <a:pt x="44570" y="67036"/>
                  </a:cubicBezTo>
                  <a:cubicBezTo>
                    <a:pt x="45518" y="66698"/>
                    <a:pt x="46602" y="66223"/>
                    <a:pt x="47685" y="65614"/>
                  </a:cubicBezTo>
                  <a:cubicBezTo>
                    <a:pt x="54662" y="61956"/>
                    <a:pt x="59945" y="55793"/>
                    <a:pt x="62723" y="48681"/>
                  </a:cubicBezTo>
                  <a:cubicBezTo>
                    <a:pt x="65499" y="41704"/>
                    <a:pt x="65906" y="33982"/>
                    <a:pt x="63264" y="27074"/>
                  </a:cubicBezTo>
                  <a:cubicBezTo>
                    <a:pt x="62925" y="26193"/>
                    <a:pt x="62519" y="25313"/>
                    <a:pt x="62045" y="24432"/>
                  </a:cubicBezTo>
                  <a:cubicBezTo>
                    <a:pt x="59336" y="19352"/>
                    <a:pt x="55069" y="15694"/>
                    <a:pt x="50056" y="13933"/>
                  </a:cubicBezTo>
                  <a:cubicBezTo>
                    <a:pt x="44976" y="12105"/>
                    <a:pt x="39016" y="12172"/>
                    <a:pt x="33190" y="14407"/>
                  </a:cubicBezTo>
                  <a:cubicBezTo>
                    <a:pt x="32175" y="14746"/>
                    <a:pt x="31159" y="15220"/>
                    <a:pt x="30075" y="15762"/>
                  </a:cubicBezTo>
                  <a:lnTo>
                    <a:pt x="30075" y="15762"/>
                  </a:lnTo>
                  <a:close/>
                  <a:moveTo>
                    <a:pt x="3320" y="28090"/>
                  </a:moveTo>
                  <a:cubicBezTo>
                    <a:pt x="7181" y="18336"/>
                    <a:pt x="14496" y="9802"/>
                    <a:pt x="24182" y="4654"/>
                  </a:cubicBezTo>
                  <a:cubicBezTo>
                    <a:pt x="25672" y="3909"/>
                    <a:pt x="27163" y="3231"/>
                    <a:pt x="28653" y="2622"/>
                  </a:cubicBezTo>
                  <a:cubicBezTo>
                    <a:pt x="37390" y="-765"/>
                    <a:pt x="46331" y="-765"/>
                    <a:pt x="54188" y="2012"/>
                  </a:cubicBezTo>
                  <a:cubicBezTo>
                    <a:pt x="62112" y="4857"/>
                    <a:pt x="68954" y="10547"/>
                    <a:pt x="73153" y="18607"/>
                  </a:cubicBezTo>
                  <a:cubicBezTo>
                    <a:pt x="73830" y="19826"/>
                    <a:pt x="74373" y="21181"/>
                    <a:pt x="74914" y="22603"/>
                  </a:cubicBezTo>
                  <a:cubicBezTo>
                    <a:pt x="78708" y="32560"/>
                    <a:pt x="78233" y="43601"/>
                    <a:pt x="74305" y="53422"/>
                  </a:cubicBezTo>
                  <a:cubicBezTo>
                    <a:pt x="70443" y="63108"/>
                    <a:pt x="63129" y="71710"/>
                    <a:pt x="53375" y="76790"/>
                  </a:cubicBezTo>
                  <a:cubicBezTo>
                    <a:pt x="51952" y="77535"/>
                    <a:pt x="50462" y="78212"/>
                    <a:pt x="48905" y="78822"/>
                  </a:cubicBezTo>
                  <a:cubicBezTo>
                    <a:pt x="40167" y="82141"/>
                    <a:pt x="31226" y="82209"/>
                    <a:pt x="23369" y="79431"/>
                  </a:cubicBezTo>
                  <a:cubicBezTo>
                    <a:pt x="15444" y="76587"/>
                    <a:pt x="8603" y="70965"/>
                    <a:pt x="4403" y="62905"/>
                  </a:cubicBezTo>
                  <a:cubicBezTo>
                    <a:pt x="3726" y="61618"/>
                    <a:pt x="3117" y="60263"/>
                    <a:pt x="2575" y="58908"/>
                  </a:cubicBezTo>
                  <a:cubicBezTo>
                    <a:pt x="-1218" y="48951"/>
                    <a:pt x="-677" y="37911"/>
                    <a:pt x="3253" y="280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916;p46">
              <a:extLst>
                <a:ext uri="{FF2B5EF4-FFF2-40B4-BE49-F238E27FC236}">
                  <a16:creationId xmlns:a16="http://schemas.microsoft.com/office/drawing/2014/main" id="{A5F53DAD-DFCB-9DF3-6A43-CB8E8F02FFCE}"/>
                </a:ext>
              </a:extLst>
            </p:cNvPr>
            <p:cNvSpPr/>
            <p:nvPr/>
          </p:nvSpPr>
          <p:spPr>
            <a:xfrm>
              <a:off x="3924028" y="3569606"/>
              <a:ext cx="52901" cy="56032"/>
            </a:xfrm>
            <a:custGeom>
              <a:avLst/>
              <a:gdLst/>
              <a:ahLst/>
              <a:cxnLst/>
              <a:rect l="l" t="t" r="r" b="b"/>
              <a:pathLst>
                <a:path w="52901" h="56032" extrusionOk="0">
                  <a:moveTo>
                    <a:pt x="16900" y="3192"/>
                  </a:moveTo>
                  <a:cubicBezTo>
                    <a:pt x="3286" y="10372"/>
                    <a:pt x="-3488" y="27237"/>
                    <a:pt x="1796" y="40987"/>
                  </a:cubicBezTo>
                  <a:cubicBezTo>
                    <a:pt x="7079" y="54669"/>
                    <a:pt x="22387" y="60020"/>
                    <a:pt x="36001" y="52841"/>
                  </a:cubicBezTo>
                  <a:cubicBezTo>
                    <a:pt x="49616" y="45661"/>
                    <a:pt x="56389" y="28795"/>
                    <a:pt x="51106" y="15045"/>
                  </a:cubicBezTo>
                  <a:cubicBezTo>
                    <a:pt x="45822" y="1363"/>
                    <a:pt x="30514" y="-3988"/>
                    <a:pt x="16900" y="31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917;p46">
              <a:extLst>
                <a:ext uri="{FF2B5EF4-FFF2-40B4-BE49-F238E27FC236}">
                  <a16:creationId xmlns:a16="http://schemas.microsoft.com/office/drawing/2014/main" id="{901FE016-B426-4702-2812-7264A7743E4C}"/>
                </a:ext>
              </a:extLst>
            </p:cNvPr>
            <p:cNvSpPr/>
            <p:nvPr/>
          </p:nvSpPr>
          <p:spPr>
            <a:xfrm>
              <a:off x="3917724" y="3563275"/>
              <a:ext cx="65551" cy="68556"/>
            </a:xfrm>
            <a:custGeom>
              <a:avLst/>
              <a:gdLst/>
              <a:ahLst/>
              <a:cxnLst/>
              <a:rect l="l" t="t" r="r" b="b"/>
              <a:pathLst>
                <a:path w="65551" h="68556" extrusionOk="0">
                  <a:moveTo>
                    <a:pt x="26185" y="15144"/>
                  </a:moveTo>
                  <a:cubicBezTo>
                    <a:pt x="20766" y="17989"/>
                    <a:pt x="16635" y="22865"/>
                    <a:pt x="14468" y="28352"/>
                  </a:cubicBezTo>
                  <a:cubicBezTo>
                    <a:pt x="12300" y="33770"/>
                    <a:pt x="11962" y="39799"/>
                    <a:pt x="13993" y="45082"/>
                  </a:cubicBezTo>
                  <a:cubicBezTo>
                    <a:pt x="14197" y="45692"/>
                    <a:pt x="14536" y="46369"/>
                    <a:pt x="14874" y="47046"/>
                  </a:cubicBezTo>
                  <a:cubicBezTo>
                    <a:pt x="16906" y="50975"/>
                    <a:pt x="20157" y="53684"/>
                    <a:pt x="24018" y="55039"/>
                  </a:cubicBezTo>
                  <a:cubicBezTo>
                    <a:pt x="27947" y="56393"/>
                    <a:pt x="32484" y="56393"/>
                    <a:pt x="36955" y="54632"/>
                  </a:cubicBezTo>
                  <a:cubicBezTo>
                    <a:pt x="37700" y="54361"/>
                    <a:pt x="38513" y="54023"/>
                    <a:pt x="39325" y="53549"/>
                  </a:cubicBezTo>
                  <a:cubicBezTo>
                    <a:pt x="44744" y="50704"/>
                    <a:pt x="48876" y="45827"/>
                    <a:pt x="51043" y="40341"/>
                  </a:cubicBezTo>
                  <a:cubicBezTo>
                    <a:pt x="53211" y="34922"/>
                    <a:pt x="53549" y="28894"/>
                    <a:pt x="51518" y="23610"/>
                  </a:cubicBezTo>
                  <a:cubicBezTo>
                    <a:pt x="51179" y="22865"/>
                    <a:pt x="50908" y="22188"/>
                    <a:pt x="50569" y="21578"/>
                  </a:cubicBezTo>
                  <a:cubicBezTo>
                    <a:pt x="48537" y="17650"/>
                    <a:pt x="45218" y="14941"/>
                    <a:pt x="41425" y="13586"/>
                  </a:cubicBezTo>
                  <a:cubicBezTo>
                    <a:pt x="37496" y="12231"/>
                    <a:pt x="32959" y="12231"/>
                    <a:pt x="28556" y="13925"/>
                  </a:cubicBezTo>
                  <a:cubicBezTo>
                    <a:pt x="27811" y="14195"/>
                    <a:pt x="26998" y="14602"/>
                    <a:pt x="26185" y="15008"/>
                  </a:cubicBezTo>
                  <a:lnTo>
                    <a:pt x="26185" y="15008"/>
                  </a:lnTo>
                  <a:close/>
                  <a:moveTo>
                    <a:pt x="2749" y="23610"/>
                  </a:moveTo>
                  <a:cubicBezTo>
                    <a:pt x="6001" y="15415"/>
                    <a:pt x="12164" y="8235"/>
                    <a:pt x="20293" y="3900"/>
                  </a:cubicBezTo>
                  <a:cubicBezTo>
                    <a:pt x="21444" y="3290"/>
                    <a:pt x="22731" y="2749"/>
                    <a:pt x="24085" y="2207"/>
                  </a:cubicBezTo>
                  <a:cubicBezTo>
                    <a:pt x="31469" y="-638"/>
                    <a:pt x="39055" y="-638"/>
                    <a:pt x="45693" y="1665"/>
                  </a:cubicBezTo>
                  <a:cubicBezTo>
                    <a:pt x="52466" y="4035"/>
                    <a:pt x="58223" y="8912"/>
                    <a:pt x="61813" y="15686"/>
                  </a:cubicBezTo>
                  <a:cubicBezTo>
                    <a:pt x="62423" y="16837"/>
                    <a:pt x="62896" y="17921"/>
                    <a:pt x="63371" y="19072"/>
                  </a:cubicBezTo>
                  <a:cubicBezTo>
                    <a:pt x="66554" y="27471"/>
                    <a:pt x="66148" y="36751"/>
                    <a:pt x="62829" y="45014"/>
                  </a:cubicBezTo>
                  <a:cubicBezTo>
                    <a:pt x="59578" y="53210"/>
                    <a:pt x="53414" y="60390"/>
                    <a:pt x="45286" y="64657"/>
                  </a:cubicBezTo>
                  <a:cubicBezTo>
                    <a:pt x="44067" y="65266"/>
                    <a:pt x="42780" y="65876"/>
                    <a:pt x="41493" y="66350"/>
                  </a:cubicBezTo>
                  <a:cubicBezTo>
                    <a:pt x="34110" y="69195"/>
                    <a:pt x="26524" y="69195"/>
                    <a:pt x="19818" y="66892"/>
                  </a:cubicBezTo>
                  <a:cubicBezTo>
                    <a:pt x="13045" y="64521"/>
                    <a:pt x="7288" y="59645"/>
                    <a:pt x="3698" y="52804"/>
                  </a:cubicBezTo>
                  <a:cubicBezTo>
                    <a:pt x="3156" y="51788"/>
                    <a:pt x="2682" y="50704"/>
                    <a:pt x="2208" y="49417"/>
                  </a:cubicBezTo>
                  <a:cubicBezTo>
                    <a:pt x="-1043" y="41018"/>
                    <a:pt x="-570" y="31738"/>
                    <a:pt x="2749" y="234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1918;p46">
              <a:extLst>
                <a:ext uri="{FF2B5EF4-FFF2-40B4-BE49-F238E27FC236}">
                  <a16:creationId xmlns:a16="http://schemas.microsoft.com/office/drawing/2014/main" id="{1B5AEDAD-BD2E-6F1B-BF27-37F317E22D29}"/>
                </a:ext>
              </a:extLst>
            </p:cNvPr>
            <p:cNvSpPr/>
            <p:nvPr/>
          </p:nvSpPr>
          <p:spPr>
            <a:xfrm>
              <a:off x="3933589" y="3634852"/>
              <a:ext cx="74895" cy="79279"/>
            </a:xfrm>
            <a:custGeom>
              <a:avLst/>
              <a:gdLst/>
              <a:ahLst/>
              <a:cxnLst/>
              <a:rect l="l" t="t" r="r" b="b"/>
              <a:pathLst>
                <a:path w="74895" h="79279" extrusionOk="0">
                  <a:moveTo>
                    <a:pt x="23935" y="4527"/>
                  </a:moveTo>
                  <a:cubicBezTo>
                    <a:pt x="4631" y="14619"/>
                    <a:pt x="-4920" y="38596"/>
                    <a:pt x="2531" y="57968"/>
                  </a:cubicBezTo>
                  <a:cubicBezTo>
                    <a:pt x="9981" y="77340"/>
                    <a:pt x="31657" y="84926"/>
                    <a:pt x="50960" y="74766"/>
                  </a:cubicBezTo>
                  <a:cubicBezTo>
                    <a:pt x="70264" y="64606"/>
                    <a:pt x="79815" y="40696"/>
                    <a:pt x="72364" y="21324"/>
                  </a:cubicBezTo>
                  <a:cubicBezTo>
                    <a:pt x="64913" y="1885"/>
                    <a:pt x="43239" y="-5633"/>
                    <a:pt x="23935" y="45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1919;p46">
              <a:extLst>
                <a:ext uri="{FF2B5EF4-FFF2-40B4-BE49-F238E27FC236}">
                  <a16:creationId xmlns:a16="http://schemas.microsoft.com/office/drawing/2014/main" id="{03799F99-02C4-4E1E-4ED3-C983C080A07E}"/>
                </a:ext>
              </a:extLst>
            </p:cNvPr>
            <p:cNvSpPr/>
            <p:nvPr/>
          </p:nvSpPr>
          <p:spPr>
            <a:xfrm>
              <a:off x="3927373" y="3628610"/>
              <a:ext cx="87489" cy="91912"/>
            </a:xfrm>
            <a:custGeom>
              <a:avLst/>
              <a:gdLst/>
              <a:ahLst/>
              <a:cxnLst/>
              <a:rect l="l" t="t" r="r" b="b"/>
              <a:pathLst>
                <a:path w="87489" h="91912" extrusionOk="0">
                  <a:moveTo>
                    <a:pt x="33131" y="16391"/>
                  </a:moveTo>
                  <a:cubicBezTo>
                    <a:pt x="24867" y="20726"/>
                    <a:pt x="18704" y="28041"/>
                    <a:pt x="15317" y="36372"/>
                  </a:cubicBezTo>
                  <a:cubicBezTo>
                    <a:pt x="11998" y="44635"/>
                    <a:pt x="11524" y="53847"/>
                    <a:pt x="14640" y="61975"/>
                  </a:cubicBezTo>
                  <a:cubicBezTo>
                    <a:pt x="15113" y="63127"/>
                    <a:pt x="15588" y="64143"/>
                    <a:pt x="16062" y="65091"/>
                  </a:cubicBezTo>
                  <a:cubicBezTo>
                    <a:pt x="19314" y="71255"/>
                    <a:pt x="24394" y="75522"/>
                    <a:pt x="30421" y="77689"/>
                  </a:cubicBezTo>
                  <a:cubicBezTo>
                    <a:pt x="36517" y="79857"/>
                    <a:pt x="43630" y="79789"/>
                    <a:pt x="50471" y="77147"/>
                  </a:cubicBezTo>
                  <a:cubicBezTo>
                    <a:pt x="51757" y="76606"/>
                    <a:pt x="52977" y="76064"/>
                    <a:pt x="54128" y="75454"/>
                  </a:cubicBezTo>
                  <a:cubicBezTo>
                    <a:pt x="62392" y="71119"/>
                    <a:pt x="68623" y="63804"/>
                    <a:pt x="71942" y="55473"/>
                  </a:cubicBezTo>
                  <a:cubicBezTo>
                    <a:pt x="75261" y="47209"/>
                    <a:pt x="75735" y="37998"/>
                    <a:pt x="72620" y="29870"/>
                  </a:cubicBezTo>
                  <a:cubicBezTo>
                    <a:pt x="72213" y="28786"/>
                    <a:pt x="71739" y="27770"/>
                    <a:pt x="71197" y="26754"/>
                  </a:cubicBezTo>
                  <a:cubicBezTo>
                    <a:pt x="67946" y="20658"/>
                    <a:pt x="62798" y="16323"/>
                    <a:pt x="56837" y="14155"/>
                  </a:cubicBezTo>
                  <a:cubicBezTo>
                    <a:pt x="50741" y="11988"/>
                    <a:pt x="43698" y="12056"/>
                    <a:pt x="36789" y="14697"/>
                  </a:cubicBezTo>
                  <a:cubicBezTo>
                    <a:pt x="35433" y="15239"/>
                    <a:pt x="34215" y="15781"/>
                    <a:pt x="33063" y="16391"/>
                  </a:cubicBezTo>
                  <a:lnTo>
                    <a:pt x="33063" y="16391"/>
                  </a:lnTo>
                  <a:close/>
                  <a:moveTo>
                    <a:pt x="3599" y="31698"/>
                  </a:moveTo>
                  <a:cubicBezTo>
                    <a:pt x="8002" y="20726"/>
                    <a:pt x="16265" y="10972"/>
                    <a:pt x="27306" y="5215"/>
                  </a:cubicBezTo>
                  <a:cubicBezTo>
                    <a:pt x="29067" y="4266"/>
                    <a:pt x="30760" y="3521"/>
                    <a:pt x="32386" y="2912"/>
                  </a:cubicBezTo>
                  <a:cubicBezTo>
                    <a:pt x="42207" y="-814"/>
                    <a:pt x="52300" y="-881"/>
                    <a:pt x="61172" y="2234"/>
                  </a:cubicBezTo>
                  <a:cubicBezTo>
                    <a:pt x="70114" y="5418"/>
                    <a:pt x="77767" y="11785"/>
                    <a:pt x="82509" y="20861"/>
                  </a:cubicBezTo>
                  <a:cubicBezTo>
                    <a:pt x="83254" y="22283"/>
                    <a:pt x="83931" y="23774"/>
                    <a:pt x="84540" y="25399"/>
                  </a:cubicBezTo>
                  <a:cubicBezTo>
                    <a:pt x="88875" y="36643"/>
                    <a:pt x="88266" y="49106"/>
                    <a:pt x="83795" y="60214"/>
                  </a:cubicBezTo>
                  <a:cubicBezTo>
                    <a:pt x="79393" y="71255"/>
                    <a:pt x="71129" y="80941"/>
                    <a:pt x="60156" y="86698"/>
                  </a:cubicBezTo>
                  <a:cubicBezTo>
                    <a:pt x="58463" y="87578"/>
                    <a:pt x="56770" y="88391"/>
                    <a:pt x="55076" y="89001"/>
                  </a:cubicBezTo>
                  <a:cubicBezTo>
                    <a:pt x="45255" y="92726"/>
                    <a:pt x="35095" y="92794"/>
                    <a:pt x="26290" y="89678"/>
                  </a:cubicBezTo>
                  <a:cubicBezTo>
                    <a:pt x="17349" y="86495"/>
                    <a:pt x="9695" y="80128"/>
                    <a:pt x="4953" y="71051"/>
                  </a:cubicBezTo>
                  <a:cubicBezTo>
                    <a:pt x="4208" y="69561"/>
                    <a:pt x="3463" y="68071"/>
                    <a:pt x="2922" y="66513"/>
                  </a:cubicBezTo>
                  <a:cubicBezTo>
                    <a:pt x="-1345" y="55270"/>
                    <a:pt x="-804" y="42807"/>
                    <a:pt x="3667" y="316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920;p46">
              <a:extLst>
                <a:ext uri="{FF2B5EF4-FFF2-40B4-BE49-F238E27FC236}">
                  <a16:creationId xmlns:a16="http://schemas.microsoft.com/office/drawing/2014/main" id="{329D57A7-3729-5FF9-C40E-C86D7882A0C4}"/>
                </a:ext>
              </a:extLst>
            </p:cNvPr>
            <p:cNvSpPr/>
            <p:nvPr/>
          </p:nvSpPr>
          <p:spPr>
            <a:xfrm>
              <a:off x="3972875" y="3718748"/>
              <a:ext cx="57588" cy="61058"/>
            </a:xfrm>
            <a:custGeom>
              <a:avLst/>
              <a:gdLst/>
              <a:ahLst/>
              <a:cxnLst/>
              <a:rect l="l" t="t" r="r" b="b"/>
              <a:pathLst>
                <a:path w="57588" h="61058" extrusionOk="0">
                  <a:moveTo>
                    <a:pt x="18447" y="3470"/>
                  </a:moveTo>
                  <a:cubicBezTo>
                    <a:pt x="3613" y="11259"/>
                    <a:pt x="-3770" y="29683"/>
                    <a:pt x="1920" y="44652"/>
                  </a:cubicBezTo>
                  <a:cubicBezTo>
                    <a:pt x="7678" y="59621"/>
                    <a:pt x="24340" y="65378"/>
                    <a:pt x="39173" y="57589"/>
                  </a:cubicBezTo>
                  <a:cubicBezTo>
                    <a:pt x="54007" y="49800"/>
                    <a:pt x="61390" y="31376"/>
                    <a:pt x="55632" y="16407"/>
                  </a:cubicBezTo>
                  <a:cubicBezTo>
                    <a:pt x="49875" y="1438"/>
                    <a:pt x="33212" y="-4319"/>
                    <a:pt x="18379" y="34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921;p46">
              <a:extLst>
                <a:ext uri="{FF2B5EF4-FFF2-40B4-BE49-F238E27FC236}">
                  <a16:creationId xmlns:a16="http://schemas.microsoft.com/office/drawing/2014/main" id="{6C39ABE7-5D0F-56A6-8555-211D7E33035D}"/>
                </a:ext>
              </a:extLst>
            </p:cNvPr>
            <p:cNvSpPr/>
            <p:nvPr/>
          </p:nvSpPr>
          <p:spPr>
            <a:xfrm>
              <a:off x="3966611" y="3712449"/>
              <a:ext cx="70284" cy="73723"/>
            </a:xfrm>
            <a:custGeom>
              <a:avLst/>
              <a:gdLst/>
              <a:ahLst/>
              <a:cxnLst/>
              <a:rect l="l" t="t" r="r" b="b"/>
              <a:pathLst>
                <a:path w="70284" h="73723" extrusionOk="0">
                  <a:moveTo>
                    <a:pt x="27691" y="15390"/>
                  </a:moveTo>
                  <a:cubicBezTo>
                    <a:pt x="21663" y="18574"/>
                    <a:pt x="17057" y="23925"/>
                    <a:pt x="14619" y="30088"/>
                  </a:cubicBezTo>
                  <a:cubicBezTo>
                    <a:pt x="12181" y="36117"/>
                    <a:pt x="11842" y="42822"/>
                    <a:pt x="14144" y="48783"/>
                  </a:cubicBezTo>
                  <a:cubicBezTo>
                    <a:pt x="14483" y="49663"/>
                    <a:pt x="14822" y="50408"/>
                    <a:pt x="15161" y="51018"/>
                  </a:cubicBezTo>
                  <a:cubicBezTo>
                    <a:pt x="17463" y="55421"/>
                    <a:pt x="21121" y="58469"/>
                    <a:pt x="25456" y="60026"/>
                  </a:cubicBezTo>
                  <a:cubicBezTo>
                    <a:pt x="29859" y="61584"/>
                    <a:pt x="34939" y="61517"/>
                    <a:pt x="39883" y="59620"/>
                  </a:cubicBezTo>
                  <a:cubicBezTo>
                    <a:pt x="40696" y="59281"/>
                    <a:pt x="41577" y="58875"/>
                    <a:pt x="42593" y="58401"/>
                  </a:cubicBezTo>
                  <a:cubicBezTo>
                    <a:pt x="48621" y="55217"/>
                    <a:pt x="53159" y="49866"/>
                    <a:pt x="55665" y="43770"/>
                  </a:cubicBezTo>
                  <a:cubicBezTo>
                    <a:pt x="58103" y="37742"/>
                    <a:pt x="58442" y="31037"/>
                    <a:pt x="56140" y="25076"/>
                  </a:cubicBezTo>
                  <a:cubicBezTo>
                    <a:pt x="55801" y="24196"/>
                    <a:pt x="55462" y="23450"/>
                    <a:pt x="55123" y="22841"/>
                  </a:cubicBezTo>
                  <a:cubicBezTo>
                    <a:pt x="52821" y="18438"/>
                    <a:pt x="49163" y="15390"/>
                    <a:pt x="44828" y="13832"/>
                  </a:cubicBezTo>
                  <a:cubicBezTo>
                    <a:pt x="40425" y="12274"/>
                    <a:pt x="35345" y="12342"/>
                    <a:pt x="30333" y="14239"/>
                  </a:cubicBezTo>
                  <a:cubicBezTo>
                    <a:pt x="29520" y="14510"/>
                    <a:pt x="28639" y="14916"/>
                    <a:pt x="27691" y="15458"/>
                  </a:cubicBezTo>
                  <a:lnTo>
                    <a:pt x="27691" y="15458"/>
                  </a:lnTo>
                  <a:close/>
                  <a:moveTo>
                    <a:pt x="2901" y="25347"/>
                  </a:moveTo>
                  <a:cubicBezTo>
                    <a:pt x="6423" y="16542"/>
                    <a:pt x="12994" y="8820"/>
                    <a:pt x="21798" y="4214"/>
                  </a:cubicBezTo>
                  <a:cubicBezTo>
                    <a:pt x="23086" y="3537"/>
                    <a:pt x="24440" y="2927"/>
                    <a:pt x="25862" y="2385"/>
                  </a:cubicBezTo>
                  <a:cubicBezTo>
                    <a:pt x="33720" y="-663"/>
                    <a:pt x="41915" y="-730"/>
                    <a:pt x="49027" y="1844"/>
                  </a:cubicBezTo>
                  <a:cubicBezTo>
                    <a:pt x="56275" y="4417"/>
                    <a:pt x="62438" y="9565"/>
                    <a:pt x="66300" y="16880"/>
                  </a:cubicBezTo>
                  <a:cubicBezTo>
                    <a:pt x="66977" y="18099"/>
                    <a:pt x="67518" y="19319"/>
                    <a:pt x="67925" y="20470"/>
                  </a:cubicBezTo>
                  <a:cubicBezTo>
                    <a:pt x="71380" y="29479"/>
                    <a:pt x="70905" y="39503"/>
                    <a:pt x="67383" y="48376"/>
                  </a:cubicBezTo>
                  <a:cubicBezTo>
                    <a:pt x="63861" y="57114"/>
                    <a:pt x="57291" y="64903"/>
                    <a:pt x="48486" y="69509"/>
                  </a:cubicBezTo>
                  <a:cubicBezTo>
                    <a:pt x="47198" y="70186"/>
                    <a:pt x="45844" y="70796"/>
                    <a:pt x="44422" y="71338"/>
                  </a:cubicBezTo>
                  <a:cubicBezTo>
                    <a:pt x="36497" y="74386"/>
                    <a:pt x="28368" y="74454"/>
                    <a:pt x="21257" y="71880"/>
                  </a:cubicBezTo>
                  <a:cubicBezTo>
                    <a:pt x="14009" y="69306"/>
                    <a:pt x="7846" y="64158"/>
                    <a:pt x="3984" y="56843"/>
                  </a:cubicBezTo>
                  <a:cubicBezTo>
                    <a:pt x="3307" y="55556"/>
                    <a:pt x="2766" y="54337"/>
                    <a:pt x="2359" y="53185"/>
                  </a:cubicBezTo>
                  <a:cubicBezTo>
                    <a:pt x="-1096" y="44177"/>
                    <a:pt x="-621" y="34152"/>
                    <a:pt x="2901" y="252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922;p46">
              <a:extLst>
                <a:ext uri="{FF2B5EF4-FFF2-40B4-BE49-F238E27FC236}">
                  <a16:creationId xmlns:a16="http://schemas.microsoft.com/office/drawing/2014/main" id="{0E6C4FC4-24CF-EC12-E23B-C19AF17968CB}"/>
                </a:ext>
              </a:extLst>
            </p:cNvPr>
            <p:cNvSpPr/>
            <p:nvPr/>
          </p:nvSpPr>
          <p:spPr>
            <a:xfrm>
              <a:off x="3953097" y="3800095"/>
              <a:ext cx="57619" cy="61058"/>
            </a:xfrm>
            <a:custGeom>
              <a:avLst/>
              <a:gdLst/>
              <a:ahLst/>
              <a:cxnLst/>
              <a:rect l="l" t="t" r="r" b="b"/>
              <a:pathLst>
                <a:path w="57619" h="61058" extrusionOk="0">
                  <a:moveTo>
                    <a:pt x="18446" y="3470"/>
                  </a:moveTo>
                  <a:cubicBezTo>
                    <a:pt x="3613" y="11259"/>
                    <a:pt x="-3770" y="29683"/>
                    <a:pt x="1920" y="44652"/>
                  </a:cubicBezTo>
                  <a:cubicBezTo>
                    <a:pt x="7677" y="59621"/>
                    <a:pt x="24339" y="65378"/>
                    <a:pt x="39173" y="57589"/>
                  </a:cubicBezTo>
                  <a:cubicBezTo>
                    <a:pt x="54006" y="49800"/>
                    <a:pt x="61389" y="31376"/>
                    <a:pt x="55700" y="16407"/>
                  </a:cubicBezTo>
                  <a:cubicBezTo>
                    <a:pt x="49943" y="1438"/>
                    <a:pt x="33280" y="-4319"/>
                    <a:pt x="18446" y="34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923;p46">
              <a:extLst>
                <a:ext uri="{FF2B5EF4-FFF2-40B4-BE49-F238E27FC236}">
                  <a16:creationId xmlns:a16="http://schemas.microsoft.com/office/drawing/2014/main" id="{5FC9F44B-11CE-023D-A36D-AD85697D6892}"/>
                </a:ext>
              </a:extLst>
            </p:cNvPr>
            <p:cNvSpPr/>
            <p:nvPr/>
          </p:nvSpPr>
          <p:spPr>
            <a:xfrm>
              <a:off x="3946772" y="3793756"/>
              <a:ext cx="70277" cy="73805"/>
            </a:xfrm>
            <a:custGeom>
              <a:avLst/>
              <a:gdLst/>
              <a:ahLst/>
              <a:cxnLst/>
              <a:rect l="l" t="t" r="r" b="b"/>
              <a:pathLst>
                <a:path w="70277" h="73805" extrusionOk="0">
                  <a:moveTo>
                    <a:pt x="27685" y="15364"/>
                  </a:moveTo>
                  <a:cubicBezTo>
                    <a:pt x="21656" y="18547"/>
                    <a:pt x="17050" y="23898"/>
                    <a:pt x="14612" y="30062"/>
                  </a:cubicBezTo>
                  <a:cubicBezTo>
                    <a:pt x="12174" y="36090"/>
                    <a:pt x="11835" y="42796"/>
                    <a:pt x="14138" y="48688"/>
                  </a:cubicBezTo>
                  <a:cubicBezTo>
                    <a:pt x="14476" y="49501"/>
                    <a:pt x="14815" y="50246"/>
                    <a:pt x="15154" y="50924"/>
                  </a:cubicBezTo>
                  <a:cubicBezTo>
                    <a:pt x="17457" y="55326"/>
                    <a:pt x="21114" y="58374"/>
                    <a:pt x="25449" y="59932"/>
                  </a:cubicBezTo>
                  <a:cubicBezTo>
                    <a:pt x="29852" y="61490"/>
                    <a:pt x="34932" y="61422"/>
                    <a:pt x="39944" y="59526"/>
                  </a:cubicBezTo>
                  <a:cubicBezTo>
                    <a:pt x="40892" y="59119"/>
                    <a:pt x="41773" y="58713"/>
                    <a:pt x="42654" y="58306"/>
                  </a:cubicBezTo>
                  <a:cubicBezTo>
                    <a:pt x="48682" y="55123"/>
                    <a:pt x="53220" y="49772"/>
                    <a:pt x="55726" y="43608"/>
                  </a:cubicBezTo>
                  <a:cubicBezTo>
                    <a:pt x="58165" y="37580"/>
                    <a:pt x="58503" y="30874"/>
                    <a:pt x="56200" y="24982"/>
                  </a:cubicBezTo>
                  <a:cubicBezTo>
                    <a:pt x="55929" y="24237"/>
                    <a:pt x="55591" y="23492"/>
                    <a:pt x="55184" y="22746"/>
                  </a:cubicBezTo>
                  <a:cubicBezTo>
                    <a:pt x="52881" y="18344"/>
                    <a:pt x="49224" y="15296"/>
                    <a:pt x="44888" y="13738"/>
                  </a:cubicBezTo>
                  <a:cubicBezTo>
                    <a:pt x="40486" y="12180"/>
                    <a:pt x="35406" y="12248"/>
                    <a:pt x="30394" y="14144"/>
                  </a:cubicBezTo>
                  <a:cubicBezTo>
                    <a:pt x="29378" y="14551"/>
                    <a:pt x="28498" y="14957"/>
                    <a:pt x="27753" y="15364"/>
                  </a:cubicBezTo>
                  <a:lnTo>
                    <a:pt x="27753" y="15364"/>
                  </a:lnTo>
                  <a:close/>
                  <a:moveTo>
                    <a:pt x="2894" y="25320"/>
                  </a:moveTo>
                  <a:cubicBezTo>
                    <a:pt x="6416" y="16515"/>
                    <a:pt x="12986" y="8793"/>
                    <a:pt x="21792" y="4187"/>
                  </a:cubicBezTo>
                  <a:cubicBezTo>
                    <a:pt x="23214" y="3442"/>
                    <a:pt x="24568" y="2833"/>
                    <a:pt x="25856" y="2359"/>
                  </a:cubicBezTo>
                  <a:cubicBezTo>
                    <a:pt x="33781" y="-689"/>
                    <a:pt x="41909" y="-689"/>
                    <a:pt x="49021" y="1817"/>
                  </a:cubicBezTo>
                  <a:cubicBezTo>
                    <a:pt x="56268" y="4391"/>
                    <a:pt x="62432" y="9538"/>
                    <a:pt x="66292" y="16921"/>
                  </a:cubicBezTo>
                  <a:cubicBezTo>
                    <a:pt x="66902" y="18073"/>
                    <a:pt x="67444" y="19224"/>
                    <a:pt x="67918" y="20511"/>
                  </a:cubicBezTo>
                  <a:cubicBezTo>
                    <a:pt x="71372" y="29520"/>
                    <a:pt x="70899" y="39544"/>
                    <a:pt x="67376" y="48417"/>
                  </a:cubicBezTo>
                  <a:cubicBezTo>
                    <a:pt x="63854" y="57155"/>
                    <a:pt x="57284" y="64944"/>
                    <a:pt x="48479" y="69550"/>
                  </a:cubicBezTo>
                  <a:cubicBezTo>
                    <a:pt x="47124" y="70295"/>
                    <a:pt x="45769" y="70905"/>
                    <a:pt x="44415" y="71447"/>
                  </a:cubicBezTo>
                  <a:cubicBezTo>
                    <a:pt x="36490" y="74495"/>
                    <a:pt x="28362" y="74495"/>
                    <a:pt x="21250" y="71989"/>
                  </a:cubicBezTo>
                  <a:cubicBezTo>
                    <a:pt x="14003" y="69415"/>
                    <a:pt x="7839" y="64267"/>
                    <a:pt x="3978" y="56952"/>
                  </a:cubicBezTo>
                  <a:cubicBezTo>
                    <a:pt x="3368" y="55733"/>
                    <a:pt x="2826" y="54513"/>
                    <a:pt x="2353" y="53294"/>
                  </a:cubicBezTo>
                  <a:cubicBezTo>
                    <a:pt x="-1102" y="44286"/>
                    <a:pt x="-628" y="34329"/>
                    <a:pt x="2962" y="253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924;p46">
              <a:extLst>
                <a:ext uri="{FF2B5EF4-FFF2-40B4-BE49-F238E27FC236}">
                  <a16:creationId xmlns:a16="http://schemas.microsoft.com/office/drawing/2014/main" id="{25DA9BAB-A8EC-4693-BED5-25E8647217DE}"/>
                </a:ext>
              </a:extLst>
            </p:cNvPr>
            <p:cNvSpPr/>
            <p:nvPr/>
          </p:nvSpPr>
          <p:spPr>
            <a:xfrm>
              <a:off x="3956236" y="3875780"/>
              <a:ext cx="74005" cy="78345"/>
            </a:xfrm>
            <a:custGeom>
              <a:avLst/>
              <a:gdLst/>
              <a:ahLst/>
              <a:cxnLst/>
              <a:rect l="l" t="t" r="r" b="b"/>
              <a:pathLst>
                <a:path w="74005" h="78345" extrusionOk="0">
                  <a:moveTo>
                    <a:pt x="23639" y="4459"/>
                  </a:moveTo>
                  <a:cubicBezTo>
                    <a:pt x="4607" y="14416"/>
                    <a:pt x="-4876" y="38123"/>
                    <a:pt x="2507" y="57291"/>
                  </a:cubicBezTo>
                  <a:cubicBezTo>
                    <a:pt x="9890" y="76460"/>
                    <a:pt x="31293" y="83911"/>
                    <a:pt x="50327" y="73886"/>
                  </a:cubicBezTo>
                  <a:cubicBezTo>
                    <a:pt x="69427" y="63861"/>
                    <a:pt x="78842" y="40223"/>
                    <a:pt x="71527" y="21054"/>
                  </a:cubicBezTo>
                  <a:cubicBezTo>
                    <a:pt x="64144" y="1886"/>
                    <a:pt x="42741" y="-5565"/>
                    <a:pt x="23707" y="44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925;p46">
              <a:extLst>
                <a:ext uri="{FF2B5EF4-FFF2-40B4-BE49-F238E27FC236}">
                  <a16:creationId xmlns:a16="http://schemas.microsoft.com/office/drawing/2014/main" id="{C59A1330-5416-AEB9-A28D-58C5BB2021D0}"/>
                </a:ext>
              </a:extLst>
            </p:cNvPr>
            <p:cNvSpPr/>
            <p:nvPr/>
          </p:nvSpPr>
          <p:spPr>
            <a:xfrm>
              <a:off x="3949951" y="3869403"/>
              <a:ext cx="86565" cy="91031"/>
            </a:xfrm>
            <a:custGeom>
              <a:avLst/>
              <a:gdLst/>
              <a:ahLst/>
              <a:cxnLst/>
              <a:rect l="l" t="t" r="r" b="b"/>
              <a:pathLst>
                <a:path w="86565" h="91031" extrusionOk="0">
                  <a:moveTo>
                    <a:pt x="32837" y="16391"/>
                  </a:moveTo>
                  <a:cubicBezTo>
                    <a:pt x="24708" y="20658"/>
                    <a:pt x="18613" y="27905"/>
                    <a:pt x="15294" y="36101"/>
                  </a:cubicBezTo>
                  <a:cubicBezTo>
                    <a:pt x="12042" y="44229"/>
                    <a:pt x="11568" y="53305"/>
                    <a:pt x="14616" y="61366"/>
                  </a:cubicBezTo>
                  <a:cubicBezTo>
                    <a:pt x="15091" y="62517"/>
                    <a:pt x="15564" y="63533"/>
                    <a:pt x="16039" y="64481"/>
                  </a:cubicBezTo>
                  <a:cubicBezTo>
                    <a:pt x="19222" y="70510"/>
                    <a:pt x="24302" y="74777"/>
                    <a:pt x="30195" y="76877"/>
                  </a:cubicBezTo>
                  <a:cubicBezTo>
                    <a:pt x="36223" y="78976"/>
                    <a:pt x="43132" y="78976"/>
                    <a:pt x="49973" y="76335"/>
                  </a:cubicBezTo>
                  <a:cubicBezTo>
                    <a:pt x="51124" y="75860"/>
                    <a:pt x="52344" y="75319"/>
                    <a:pt x="53630" y="74641"/>
                  </a:cubicBezTo>
                  <a:cubicBezTo>
                    <a:pt x="61827" y="70374"/>
                    <a:pt x="67922" y="63127"/>
                    <a:pt x="71242" y="54931"/>
                  </a:cubicBezTo>
                  <a:cubicBezTo>
                    <a:pt x="74493" y="46803"/>
                    <a:pt x="74967" y="37727"/>
                    <a:pt x="71919" y="29666"/>
                  </a:cubicBezTo>
                  <a:cubicBezTo>
                    <a:pt x="71512" y="28583"/>
                    <a:pt x="71038" y="27567"/>
                    <a:pt x="70496" y="26551"/>
                  </a:cubicBezTo>
                  <a:cubicBezTo>
                    <a:pt x="67313" y="20522"/>
                    <a:pt x="62233" y="16255"/>
                    <a:pt x="56340" y="14155"/>
                  </a:cubicBezTo>
                  <a:cubicBezTo>
                    <a:pt x="50312" y="11988"/>
                    <a:pt x="43335" y="12056"/>
                    <a:pt x="36495" y="14697"/>
                  </a:cubicBezTo>
                  <a:cubicBezTo>
                    <a:pt x="35207" y="15239"/>
                    <a:pt x="33988" y="15781"/>
                    <a:pt x="32837" y="16323"/>
                  </a:cubicBezTo>
                  <a:lnTo>
                    <a:pt x="32837" y="16323"/>
                  </a:lnTo>
                  <a:close/>
                  <a:moveTo>
                    <a:pt x="3575" y="31427"/>
                  </a:moveTo>
                  <a:cubicBezTo>
                    <a:pt x="7910" y="20522"/>
                    <a:pt x="16107" y="10904"/>
                    <a:pt x="27012" y="5215"/>
                  </a:cubicBezTo>
                  <a:cubicBezTo>
                    <a:pt x="28773" y="4334"/>
                    <a:pt x="30398" y="3521"/>
                    <a:pt x="32024" y="2912"/>
                  </a:cubicBezTo>
                  <a:cubicBezTo>
                    <a:pt x="41777" y="-814"/>
                    <a:pt x="51802" y="-881"/>
                    <a:pt x="60539" y="2234"/>
                  </a:cubicBezTo>
                  <a:cubicBezTo>
                    <a:pt x="69413" y="5350"/>
                    <a:pt x="76999" y="11717"/>
                    <a:pt x="81672" y="20726"/>
                  </a:cubicBezTo>
                  <a:cubicBezTo>
                    <a:pt x="82417" y="22148"/>
                    <a:pt x="83095" y="23570"/>
                    <a:pt x="83637" y="25128"/>
                  </a:cubicBezTo>
                  <a:cubicBezTo>
                    <a:pt x="87904" y="36304"/>
                    <a:pt x="87362" y="48632"/>
                    <a:pt x="82960" y="59605"/>
                  </a:cubicBezTo>
                  <a:cubicBezTo>
                    <a:pt x="78625" y="70510"/>
                    <a:pt x="70428" y="80060"/>
                    <a:pt x="59523" y="85817"/>
                  </a:cubicBezTo>
                  <a:cubicBezTo>
                    <a:pt x="57966" y="86630"/>
                    <a:pt x="56272" y="87443"/>
                    <a:pt x="54511" y="88120"/>
                  </a:cubicBezTo>
                  <a:cubicBezTo>
                    <a:pt x="44826" y="91846"/>
                    <a:pt x="34801" y="91913"/>
                    <a:pt x="26063" y="88798"/>
                  </a:cubicBezTo>
                  <a:cubicBezTo>
                    <a:pt x="17190" y="85682"/>
                    <a:pt x="9672" y="79383"/>
                    <a:pt x="4931" y="70374"/>
                  </a:cubicBezTo>
                  <a:cubicBezTo>
                    <a:pt x="4186" y="68884"/>
                    <a:pt x="3508" y="67394"/>
                    <a:pt x="2898" y="65904"/>
                  </a:cubicBezTo>
                  <a:cubicBezTo>
                    <a:pt x="-1369" y="54795"/>
                    <a:pt x="-759" y="42400"/>
                    <a:pt x="3643" y="31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926;p46">
              <a:extLst>
                <a:ext uri="{FF2B5EF4-FFF2-40B4-BE49-F238E27FC236}">
                  <a16:creationId xmlns:a16="http://schemas.microsoft.com/office/drawing/2014/main" id="{2D5A06A4-ABEC-AE22-7428-FA6BCB71ED1A}"/>
                </a:ext>
              </a:extLst>
            </p:cNvPr>
            <p:cNvSpPr/>
            <p:nvPr/>
          </p:nvSpPr>
          <p:spPr>
            <a:xfrm>
              <a:off x="3977482" y="3976812"/>
              <a:ext cx="57619" cy="61058"/>
            </a:xfrm>
            <a:custGeom>
              <a:avLst/>
              <a:gdLst/>
              <a:ahLst/>
              <a:cxnLst/>
              <a:rect l="l" t="t" r="r" b="b"/>
              <a:pathLst>
                <a:path w="57619" h="61058" extrusionOk="0">
                  <a:moveTo>
                    <a:pt x="18446" y="3470"/>
                  </a:moveTo>
                  <a:cubicBezTo>
                    <a:pt x="3613" y="11259"/>
                    <a:pt x="-3770" y="29683"/>
                    <a:pt x="1920" y="44652"/>
                  </a:cubicBezTo>
                  <a:cubicBezTo>
                    <a:pt x="7677" y="59621"/>
                    <a:pt x="24339" y="65378"/>
                    <a:pt x="39173" y="57589"/>
                  </a:cubicBezTo>
                  <a:cubicBezTo>
                    <a:pt x="54006" y="49800"/>
                    <a:pt x="61390" y="31376"/>
                    <a:pt x="55699" y="16407"/>
                  </a:cubicBezTo>
                  <a:cubicBezTo>
                    <a:pt x="49942" y="1438"/>
                    <a:pt x="33280" y="-4319"/>
                    <a:pt x="18378" y="34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927;p46">
              <a:extLst>
                <a:ext uri="{FF2B5EF4-FFF2-40B4-BE49-F238E27FC236}">
                  <a16:creationId xmlns:a16="http://schemas.microsoft.com/office/drawing/2014/main" id="{65F65B1D-9588-9F81-DDEA-3CE7136C11A9}"/>
                </a:ext>
              </a:extLst>
            </p:cNvPr>
            <p:cNvSpPr/>
            <p:nvPr/>
          </p:nvSpPr>
          <p:spPr>
            <a:xfrm>
              <a:off x="3971081" y="3970446"/>
              <a:ext cx="70284" cy="73764"/>
            </a:xfrm>
            <a:custGeom>
              <a:avLst/>
              <a:gdLst/>
              <a:ahLst/>
              <a:cxnLst/>
              <a:rect l="l" t="t" r="r" b="b"/>
              <a:pathLst>
                <a:path w="70284" h="73764" extrusionOk="0">
                  <a:moveTo>
                    <a:pt x="27759" y="15390"/>
                  </a:moveTo>
                  <a:cubicBezTo>
                    <a:pt x="21731" y="18574"/>
                    <a:pt x="17193" y="23925"/>
                    <a:pt x="14686" y="30021"/>
                  </a:cubicBezTo>
                  <a:cubicBezTo>
                    <a:pt x="12248" y="36049"/>
                    <a:pt x="11910" y="42754"/>
                    <a:pt x="14213" y="48715"/>
                  </a:cubicBezTo>
                  <a:cubicBezTo>
                    <a:pt x="14484" y="49460"/>
                    <a:pt x="14822" y="50205"/>
                    <a:pt x="15229" y="50950"/>
                  </a:cubicBezTo>
                  <a:cubicBezTo>
                    <a:pt x="17532" y="55353"/>
                    <a:pt x="21189" y="58401"/>
                    <a:pt x="25524" y="59959"/>
                  </a:cubicBezTo>
                  <a:cubicBezTo>
                    <a:pt x="29926" y="61517"/>
                    <a:pt x="35006" y="61449"/>
                    <a:pt x="40019" y="59552"/>
                  </a:cubicBezTo>
                  <a:cubicBezTo>
                    <a:pt x="40967" y="59214"/>
                    <a:pt x="41848" y="58807"/>
                    <a:pt x="42728" y="58333"/>
                  </a:cubicBezTo>
                  <a:cubicBezTo>
                    <a:pt x="48756" y="55150"/>
                    <a:pt x="53295" y="49799"/>
                    <a:pt x="55733" y="43703"/>
                  </a:cubicBezTo>
                  <a:cubicBezTo>
                    <a:pt x="58172" y="37674"/>
                    <a:pt x="58511" y="30969"/>
                    <a:pt x="56207" y="25008"/>
                  </a:cubicBezTo>
                  <a:cubicBezTo>
                    <a:pt x="55937" y="24263"/>
                    <a:pt x="55598" y="23518"/>
                    <a:pt x="55192" y="22773"/>
                  </a:cubicBezTo>
                  <a:cubicBezTo>
                    <a:pt x="52888" y="18370"/>
                    <a:pt x="49231" y="15322"/>
                    <a:pt x="44896" y="13765"/>
                  </a:cubicBezTo>
                  <a:cubicBezTo>
                    <a:pt x="40493" y="12207"/>
                    <a:pt x="35413" y="12274"/>
                    <a:pt x="30401" y="14171"/>
                  </a:cubicBezTo>
                  <a:cubicBezTo>
                    <a:pt x="29520" y="14510"/>
                    <a:pt x="28640" y="14916"/>
                    <a:pt x="27759" y="15390"/>
                  </a:cubicBezTo>
                  <a:lnTo>
                    <a:pt x="27759" y="15390"/>
                  </a:lnTo>
                  <a:close/>
                  <a:moveTo>
                    <a:pt x="2969" y="25347"/>
                  </a:moveTo>
                  <a:cubicBezTo>
                    <a:pt x="6491" y="16609"/>
                    <a:pt x="13061" y="8820"/>
                    <a:pt x="21867" y="4214"/>
                  </a:cubicBezTo>
                  <a:cubicBezTo>
                    <a:pt x="23153" y="3537"/>
                    <a:pt x="24508" y="2927"/>
                    <a:pt x="25863" y="2385"/>
                  </a:cubicBezTo>
                  <a:lnTo>
                    <a:pt x="25863" y="2385"/>
                  </a:lnTo>
                  <a:cubicBezTo>
                    <a:pt x="33720" y="-663"/>
                    <a:pt x="41915" y="-730"/>
                    <a:pt x="49028" y="1843"/>
                  </a:cubicBezTo>
                  <a:cubicBezTo>
                    <a:pt x="56275" y="4417"/>
                    <a:pt x="62439" y="9565"/>
                    <a:pt x="66299" y="16948"/>
                  </a:cubicBezTo>
                  <a:cubicBezTo>
                    <a:pt x="66909" y="18099"/>
                    <a:pt x="67451" y="19251"/>
                    <a:pt x="67925" y="20538"/>
                  </a:cubicBezTo>
                  <a:cubicBezTo>
                    <a:pt x="71379" y="29546"/>
                    <a:pt x="70905" y="39571"/>
                    <a:pt x="67383" y="48444"/>
                  </a:cubicBezTo>
                  <a:cubicBezTo>
                    <a:pt x="63861" y="57249"/>
                    <a:pt x="57291" y="64971"/>
                    <a:pt x="48485" y="69577"/>
                  </a:cubicBezTo>
                  <a:cubicBezTo>
                    <a:pt x="47131" y="70254"/>
                    <a:pt x="45777" y="70864"/>
                    <a:pt x="44489" y="71406"/>
                  </a:cubicBezTo>
                  <a:cubicBezTo>
                    <a:pt x="36565" y="74454"/>
                    <a:pt x="28369" y="74454"/>
                    <a:pt x="21257" y="71948"/>
                  </a:cubicBezTo>
                  <a:cubicBezTo>
                    <a:pt x="14009" y="69374"/>
                    <a:pt x="7845" y="64226"/>
                    <a:pt x="3985" y="56843"/>
                  </a:cubicBezTo>
                  <a:cubicBezTo>
                    <a:pt x="3375" y="55691"/>
                    <a:pt x="2833" y="54540"/>
                    <a:pt x="2359" y="53253"/>
                  </a:cubicBezTo>
                  <a:cubicBezTo>
                    <a:pt x="-1095" y="44245"/>
                    <a:pt x="-621" y="34220"/>
                    <a:pt x="2901" y="253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928;p46">
              <a:extLst>
                <a:ext uri="{FF2B5EF4-FFF2-40B4-BE49-F238E27FC236}">
                  <a16:creationId xmlns:a16="http://schemas.microsoft.com/office/drawing/2014/main" id="{9DD18E67-DC2C-9817-4CE4-F3BFF0C71871}"/>
                </a:ext>
              </a:extLst>
            </p:cNvPr>
            <p:cNvSpPr/>
            <p:nvPr/>
          </p:nvSpPr>
          <p:spPr>
            <a:xfrm>
              <a:off x="3974571" y="4055235"/>
              <a:ext cx="76376" cy="80590"/>
            </a:xfrm>
            <a:custGeom>
              <a:avLst/>
              <a:gdLst/>
              <a:ahLst/>
              <a:cxnLst/>
              <a:rect l="l" t="t" r="r" b="b"/>
              <a:pathLst>
                <a:path w="76376" h="80590" extrusionOk="0">
                  <a:moveTo>
                    <a:pt x="24879" y="5582"/>
                  </a:moveTo>
                  <a:cubicBezTo>
                    <a:pt x="5101" y="16825"/>
                    <a:pt x="-4924" y="41548"/>
                    <a:pt x="2391" y="60717"/>
                  </a:cubicBezTo>
                  <a:cubicBezTo>
                    <a:pt x="9774" y="79885"/>
                    <a:pt x="31720" y="86320"/>
                    <a:pt x="51498" y="75009"/>
                  </a:cubicBezTo>
                  <a:cubicBezTo>
                    <a:pt x="71276" y="63697"/>
                    <a:pt x="81301" y="39042"/>
                    <a:pt x="73985" y="19873"/>
                  </a:cubicBezTo>
                  <a:cubicBezTo>
                    <a:pt x="66602" y="705"/>
                    <a:pt x="44657" y="-5730"/>
                    <a:pt x="24879" y="55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929;p46">
              <a:extLst>
                <a:ext uri="{FF2B5EF4-FFF2-40B4-BE49-F238E27FC236}">
                  <a16:creationId xmlns:a16="http://schemas.microsoft.com/office/drawing/2014/main" id="{3CE35BE0-727A-2D29-A22C-1B59FBDE76B9}"/>
                </a:ext>
              </a:extLst>
            </p:cNvPr>
            <p:cNvSpPr/>
            <p:nvPr/>
          </p:nvSpPr>
          <p:spPr>
            <a:xfrm>
              <a:off x="3968249" y="4048969"/>
              <a:ext cx="89020" cy="93229"/>
            </a:xfrm>
            <a:custGeom>
              <a:avLst/>
              <a:gdLst/>
              <a:ahLst/>
              <a:cxnLst/>
              <a:rect l="l" t="t" r="r" b="b"/>
              <a:pathLst>
                <a:path w="89020" h="93229" extrusionOk="0">
                  <a:moveTo>
                    <a:pt x="34317" y="17334"/>
                  </a:moveTo>
                  <a:cubicBezTo>
                    <a:pt x="25715" y="22210"/>
                    <a:pt x="19212" y="30067"/>
                    <a:pt x="15690" y="38805"/>
                  </a:cubicBezTo>
                  <a:cubicBezTo>
                    <a:pt x="12168" y="47407"/>
                    <a:pt x="11558" y="56687"/>
                    <a:pt x="14674" y="64679"/>
                  </a:cubicBezTo>
                  <a:cubicBezTo>
                    <a:pt x="15148" y="65898"/>
                    <a:pt x="15757" y="67185"/>
                    <a:pt x="16435" y="68337"/>
                  </a:cubicBezTo>
                  <a:cubicBezTo>
                    <a:pt x="19551" y="73823"/>
                    <a:pt x="24360" y="77549"/>
                    <a:pt x="30050" y="79310"/>
                  </a:cubicBezTo>
                  <a:cubicBezTo>
                    <a:pt x="35943" y="81138"/>
                    <a:pt x="42716" y="80867"/>
                    <a:pt x="49557" y="78294"/>
                  </a:cubicBezTo>
                  <a:cubicBezTo>
                    <a:pt x="51250" y="77616"/>
                    <a:pt x="53011" y="76804"/>
                    <a:pt x="54840" y="75787"/>
                  </a:cubicBezTo>
                  <a:cubicBezTo>
                    <a:pt x="63442" y="70843"/>
                    <a:pt x="69944" y="63054"/>
                    <a:pt x="73466" y="54316"/>
                  </a:cubicBezTo>
                  <a:cubicBezTo>
                    <a:pt x="76921" y="45714"/>
                    <a:pt x="77598" y="36434"/>
                    <a:pt x="74482" y="28442"/>
                  </a:cubicBezTo>
                  <a:cubicBezTo>
                    <a:pt x="74009" y="27223"/>
                    <a:pt x="73398" y="25936"/>
                    <a:pt x="72721" y="24784"/>
                  </a:cubicBezTo>
                  <a:cubicBezTo>
                    <a:pt x="69606" y="19366"/>
                    <a:pt x="64797" y="15573"/>
                    <a:pt x="59107" y="13812"/>
                  </a:cubicBezTo>
                  <a:cubicBezTo>
                    <a:pt x="53282" y="11983"/>
                    <a:pt x="46441" y="12254"/>
                    <a:pt x="39600" y="14895"/>
                  </a:cubicBezTo>
                  <a:cubicBezTo>
                    <a:pt x="37771" y="15573"/>
                    <a:pt x="36010" y="16385"/>
                    <a:pt x="34317" y="17401"/>
                  </a:cubicBezTo>
                  <a:lnTo>
                    <a:pt x="34317" y="17401"/>
                  </a:lnTo>
                  <a:close/>
                  <a:moveTo>
                    <a:pt x="3904" y="34064"/>
                  </a:moveTo>
                  <a:cubicBezTo>
                    <a:pt x="8442" y="22820"/>
                    <a:pt x="16909" y="12728"/>
                    <a:pt x="28085" y="6361"/>
                  </a:cubicBezTo>
                  <a:cubicBezTo>
                    <a:pt x="30456" y="5006"/>
                    <a:pt x="32758" y="3922"/>
                    <a:pt x="35062" y="3042"/>
                  </a:cubicBezTo>
                  <a:cubicBezTo>
                    <a:pt x="44544" y="-616"/>
                    <a:pt x="54230" y="-887"/>
                    <a:pt x="62765" y="1755"/>
                  </a:cubicBezTo>
                  <a:cubicBezTo>
                    <a:pt x="71503" y="4464"/>
                    <a:pt x="78885" y="10222"/>
                    <a:pt x="83694" y="18553"/>
                  </a:cubicBezTo>
                  <a:cubicBezTo>
                    <a:pt x="84642" y="20178"/>
                    <a:pt x="85455" y="22007"/>
                    <a:pt x="86200" y="23972"/>
                  </a:cubicBezTo>
                  <a:cubicBezTo>
                    <a:pt x="90467" y="35147"/>
                    <a:pt x="89722" y="47746"/>
                    <a:pt x="85117" y="59125"/>
                  </a:cubicBezTo>
                  <a:cubicBezTo>
                    <a:pt x="80511" y="70369"/>
                    <a:pt x="72112" y="80461"/>
                    <a:pt x="60936" y="86828"/>
                  </a:cubicBezTo>
                  <a:cubicBezTo>
                    <a:pt x="58701" y="88115"/>
                    <a:pt x="56330" y="89199"/>
                    <a:pt x="53959" y="90147"/>
                  </a:cubicBezTo>
                  <a:cubicBezTo>
                    <a:pt x="44409" y="93805"/>
                    <a:pt x="34723" y="94143"/>
                    <a:pt x="26256" y="91502"/>
                  </a:cubicBezTo>
                  <a:cubicBezTo>
                    <a:pt x="17518" y="88792"/>
                    <a:pt x="10136" y="83035"/>
                    <a:pt x="5327" y="74704"/>
                  </a:cubicBezTo>
                  <a:cubicBezTo>
                    <a:pt x="4379" y="73078"/>
                    <a:pt x="3566" y="71249"/>
                    <a:pt x="2821" y="69285"/>
                  </a:cubicBezTo>
                  <a:cubicBezTo>
                    <a:pt x="-1446" y="58109"/>
                    <a:pt x="-701" y="45511"/>
                    <a:pt x="3904" y="341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930;p46">
              <a:extLst>
                <a:ext uri="{FF2B5EF4-FFF2-40B4-BE49-F238E27FC236}">
                  <a16:creationId xmlns:a16="http://schemas.microsoft.com/office/drawing/2014/main" id="{FE67C254-FECD-865A-0ED4-64BD0853F5C0}"/>
                </a:ext>
              </a:extLst>
            </p:cNvPr>
            <p:cNvSpPr/>
            <p:nvPr/>
          </p:nvSpPr>
          <p:spPr>
            <a:xfrm>
              <a:off x="3836520" y="3933083"/>
              <a:ext cx="73960" cy="78345"/>
            </a:xfrm>
            <a:custGeom>
              <a:avLst/>
              <a:gdLst/>
              <a:ahLst/>
              <a:cxnLst/>
              <a:rect l="l" t="t" r="r" b="b"/>
              <a:pathLst>
                <a:path w="73960" h="78345" extrusionOk="0">
                  <a:moveTo>
                    <a:pt x="23671" y="4459"/>
                  </a:moveTo>
                  <a:cubicBezTo>
                    <a:pt x="4637" y="14484"/>
                    <a:pt x="-4846" y="38123"/>
                    <a:pt x="2470" y="57291"/>
                  </a:cubicBezTo>
                  <a:cubicBezTo>
                    <a:pt x="9853" y="76460"/>
                    <a:pt x="31257" y="83911"/>
                    <a:pt x="50289" y="73886"/>
                  </a:cubicBezTo>
                  <a:cubicBezTo>
                    <a:pt x="69323" y="63862"/>
                    <a:pt x="78806" y="40223"/>
                    <a:pt x="71490" y="21054"/>
                  </a:cubicBezTo>
                  <a:cubicBezTo>
                    <a:pt x="64107" y="1886"/>
                    <a:pt x="42703" y="-5565"/>
                    <a:pt x="23671" y="44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931;p46">
              <a:extLst>
                <a:ext uri="{FF2B5EF4-FFF2-40B4-BE49-F238E27FC236}">
                  <a16:creationId xmlns:a16="http://schemas.microsoft.com/office/drawing/2014/main" id="{233C507B-F471-643F-3F8F-3C6DF6B0CF54}"/>
                </a:ext>
              </a:extLst>
            </p:cNvPr>
            <p:cNvSpPr/>
            <p:nvPr/>
          </p:nvSpPr>
          <p:spPr>
            <a:xfrm>
              <a:off x="3830131" y="3926773"/>
              <a:ext cx="86670" cy="91031"/>
            </a:xfrm>
            <a:custGeom>
              <a:avLst/>
              <a:gdLst/>
              <a:ahLst/>
              <a:cxnLst/>
              <a:rect l="l" t="t" r="r" b="b"/>
              <a:pathLst>
                <a:path w="86670" h="91031" extrusionOk="0">
                  <a:moveTo>
                    <a:pt x="32972" y="16323"/>
                  </a:moveTo>
                  <a:cubicBezTo>
                    <a:pt x="24844" y="20590"/>
                    <a:pt x="18748" y="27838"/>
                    <a:pt x="15429" y="36033"/>
                  </a:cubicBezTo>
                  <a:cubicBezTo>
                    <a:pt x="12178" y="44161"/>
                    <a:pt x="11703" y="53238"/>
                    <a:pt x="14752" y="61298"/>
                  </a:cubicBezTo>
                  <a:cubicBezTo>
                    <a:pt x="15226" y="62449"/>
                    <a:pt x="15700" y="63533"/>
                    <a:pt x="16174" y="64414"/>
                  </a:cubicBezTo>
                  <a:cubicBezTo>
                    <a:pt x="19357" y="70442"/>
                    <a:pt x="24437" y="74709"/>
                    <a:pt x="30330" y="76809"/>
                  </a:cubicBezTo>
                  <a:cubicBezTo>
                    <a:pt x="36358" y="78976"/>
                    <a:pt x="43335" y="78908"/>
                    <a:pt x="50108" y="76267"/>
                  </a:cubicBezTo>
                  <a:cubicBezTo>
                    <a:pt x="51395" y="75725"/>
                    <a:pt x="52615" y="75183"/>
                    <a:pt x="53766" y="74574"/>
                  </a:cubicBezTo>
                  <a:cubicBezTo>
                    <a:pt x="61894" y="70306"/>
                    <a:pt x="67990" y="63059"/>
                    <a:pt x="71309" y="54863"/>
                  </a:cubicBezTo>
                  <a:cubicBezTo>
                    <a:pt x="74560" y="46735"/>
                    <a:pt x="75035" y="37659"/>
                    <a:pt x="71986" y="29599"/>
                  </a:cubicBezTo>
                  <a:cubicBezTo>
                    <a:pt x="71512" y="28515"/>
                    <a:pt x="71106" y="27431"/>
                    <a:pt x="70564" y="26551"/>
                  </a:cubicBezTo>
                  <a:cubicBezTo>
                    <a:pt x="67381" y="20522"/>
                    <a:pt x="62369" y="16255"/>
                    <a:pt x="56408" y="14155"/>
                  </a:cubicBezTo>
                  <a:cubicBezTo>
                    <a:pt x="50380" y="12056"/>
                    <a:pt x="43471" y="12123"/>
                    <a:pt x="36630" y="14697"/>
                  </a:cubicBezTo>
                  <a:cubicBezTo>
                    <a:pt x="35410" y="15171"/>
                    <a:pt x="34191" y="15713"/>
                    <a:pt x="32972" y="16323"/>
                  </a:cubicBezTo>
                  <a:lnTo>
                    <a:pt x="32972" y="16323"/>
                  </a:lnTo>
                  <a:close/>
                  <a:moveTo>
                    <a:pt x="3711" y="31360"/>
                  </a:moveTo>
                  <a:cubicBezTo>
                    <a:pt x="8046" y="20455"/>
                    <a:pt x="16242" y="10904"/>
                    <a:pt x="27147" y="5147"/>
                  </a:cubicBezTo>
                  <a:cubicBezTo>
                    <a:pt x="28840" y="4266"/>
                    <a:pt x="30466" y="3521"/>
                    <a:pt x="32091" y="2912"/>
                  </a:cubicBezTo>
                  <a:lnTo>
                    <a:pt x="32091" y="2912"/>
                  </a:lnTo>
                  <a:cubicBezTo>
                    <a:pt x="41777" y="-814"/>
                    <a:pt x="51802" y="-881"/>
                    <a:pt x="60607" y="2234"/>
                  </a:cubicBezTo>
                  <a:cubicBezTo>
                    <a:pt x="69480" y="5350"/>
                    <a:pt x="76998" y="11717"/>
                    <a:pt x="81740" y="20658"/>
                  </a:cubicBezTo>
                  <a:cubicBezTo>
                    <a:pt x="82485" y="22080"/>
                    <a:pt x="83162" y="23570"/>
                    <a:pt x="83772" y="25128"/>
                  </a:cubicBezTo>
                  <a:cubicBezTo>
                    <a:pt x="88039" y="36237"/>
                    <a:pt x="87430" y="48632"/>
                    <a:pt x="83027" y="59605"/>
                  </a:cubicBezTo>
                  <a:cubicBezTo>
                    <a:pt x="78692" y="70510"/>
                    <a:pt x="70496" y="80128"/>
                    <a:pt x="59591" y="85817"/>
                  </a:cubicBezTo>
                  <a:cubicBezTo>
                    <a:pt x="57830" y="86698"/>
                    <a:pt x="56205" y="87511"/>
                    <a:pt x="54579" y="88120"/>
                  </a:cubicBezTo>
                  <a:cubicBezTo>
                    <a:pt x="44825" y="91846"/>
                    <a:pt x="34801" y="91913"/>
                    <a:pt x="26063" y="88798"/>
                  </a:cubicBezTo>
                  <a:cubicBezTo>
                    <a:pt x="17190" y="85682"/>
                    <a:pt x="9672" y="79315"/>
                    <a:pt x="4930" y="70306"/>
                  </a:cubicBezTo>
                  <a:cubicBezTo>
                    <a:pt x="4117" y="68816"/>
                    <a:pt x="3440" y="67326"/>
                    <a:pt x="2899" y="65904"/>
                  </a:cubicBezTo>
                  <a:cubicBezTo>
                    <a:pt x="-1369" y="54795"/>
                    <a:pt x="-759" y="42400"/>
                    <a:pt x="3644" y="31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932;p46">
              <a:extLst>
                <a:ext uri="{FF2B5EF4-FFF2-40B4-BE49-F238E27FC236}">
                  <a16:creationId xmlns:a16="http://schemas.microsoft.com/office/drawing/2014/main" id="{195EAEA4-3433-D23D-4302-3588F11E96D6}"/>
                </a:ext>
              </a:extLst>
            </p:cNvPr>
            <p:cNvSpPr/>
            <p:nvPr/>
          </p:nvSpPr>
          <p:spPr>
            <a:xfrm>
              <a:off x="3836162" y="4029863"/>
              <a:ext cx="77551" cy="82076"/>
            </a:xfrm>
            <a:custGeom>
              <a:avLst/>
              <a:gdLst/>
              <a:ahLst/>
              <a:cxnLst/>
              <a:rect l="l" t="t" r="r" b="b"/>
              <a:pathLst>
                <a:path w="77551" h="82076" extrusionOk="0">
                  <a:moveTo>
                    <a:pt x="24774" y="4672"/>
                  </a:moveTo>
                  <a:cubicBezTo>
                    <a:pt x="4792" y="15171"/>
                    <a:pt x="-5097" y="39961"/>
                    <a:pt x="2625" y="60010"/>
                  </a:cubicBezTo>
                  <a:cubicBezTo>
                    <a:pt x="10346" y="80059"/>
                    <a:pt x="32766" y="87916"/>
                    <a:pt x="52748" y="77418"/>
                  </a:cubicBezTo>
                  <a:cubicBezTo>
                    <a:pt x="72729" y="66919"/>
                    <a:pt x="82617" y="42129"/>
                    <a:pt x="74964" y="22080"/>
                  </a:cubicBezTo>
                  <a:cubicBezTo>
                    <a:pt x="67243" y="1963"/>
                    <a:pt x="44822" y="-5827"/>
                    <a:pt x="24841" y="46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933;p46">
              <a:extLst>
                <a:ext uri="{FF2B5EF4-FFF2-40B4-BE49-F238E27FC236}">
                  <a16:creationId xmlns:a16="http://schemas.microsoft.com/office/drawing/2014/main" id="{2CD8A0A3-F26D-AB58-7C57-942C40BAFB12}"/>
                </a:ext>
              </a:extLst>
            </p:cNvPr>
            <p:cNvSpPr/>
            <p:nvPr/>
          </p:nvSpPr>
          <p:spPr>
            <a:xfrm>
              <a:off x="3829962" y="4023588"/>
              <a:ext cx="90055" cy="94708"/>
            </a:xfrm>
            <a:custGeom>
              <a:avLst/>
              <a:gdLst/>
              <a:ahLst/>
              <a:cxnLst/>
              <a:rect l="l" t="t" r="r" b="b"/>
              <a:pathLst>
                <a:path w="90055" h="94708" extrusionOk="0">
                  <a:moveTo>
                    <a:pt x="33886" y="16570"/>
                  </a:moveTo>
                  <a:cubicBezTo>
                    <a:pt x="25284" y="21108"/>
                    <a:pt x="18849" y="28694"/>
                    <a:pt x="15395" y="37364"/>
                  </a:cubicBezTo>
                  <a:cubicBezTo>
                    <a:pt x="11940" y="45966"/>
                    <a:pt x="11466" y="55516"/>
                    <a:pt x="14717" y="64051"/>
                  </a:cubicBezTo>
                  <a:cubicBezTo>
                    <a:pt x="15191" y="65202"/>
                    <a:pt x="15666" y="66354"/>
                    <a:pt x="16207" y="67302"/>
                  </a:cubicBezTo>
                  <a:cubicBezTo>
                    <a:pt x="19526" y="73737"/>
                    <a:pt x="24945" y="78207"/>
                    <a:pt x="31177" y="80442"/>
                  </a:cubicBezTo>
                  <a:cubicBezTo>
                    <a:pt x="37544" y="82677"/>
                    <a:pt x="44926" y="82677"/>
                    <a:pt x="52106" y="79900"/>
                  </a:cubicBezTo>
                  <a:cubicBezTo>
                    <a:pt x="53393" y="79426"/>
                    <a:pt x="54680" y="78817"/>
                    <a:pt x="55967" y="78139"/>
                  </a:cubicBezTo>
                  <a:cubicBezTo>
                    <a:pt x="64569" y="73601"/>
                    <a:pt x="71004" y="66015"/>
                    <a:pt x="74526" y="57345"/>
                  </a:cubicBezTo>
                  <a:cubicBezTo>
                    <a:pt x="77980" y="48743"/>
                    <a:pt x="78455" y="39193"/>
                    <a:pt x="75204" y="30658"/>
                  </a:cubicBezTo>
                  <a:cubicBezTo>
                    <a:pt x="74729" y="29439"/>
                    <a:pt x="74187" y="28355"/>
                    <a:pt x="73713" y="27339"/>
                  </a:cubicBezTo>
                  <a:cubicBezTo>
                    <a:pt x="70394" y="20972"/>
                    <a:pt x="64976" y="16434"/>
                    <a:pt x="58676" y="14199"/>
                  </a:cubicBezTo>
                  <a:cubicBezTo>
                    <a:pt x="52310" y="11964"/>
                    <a:pt x="44926" y="12032"/>
                    <a:pt x="37747" y="14741"/>
                  </a:cubicBezTo>
                  <a:cubicBezTo>
                    <a:pt x="36460" y="15215"/>
                    <a:pt x="35173" y="15825"/>
                    <a:pt x="33886" y="16502"/>
                  </a:cubicBezTo>
                  <a:lnTo>
                    <a:pt x="33886" y="16502"/>
                  </a:lnTo>
                  <a:close/>
                  <a:moveTo>
                    <a:pt x="3677" y="32690"/>
                  </a:moveTo>
                  <a:cubicBezTo>
                    <a:pt x="8215" y="21379"/>
                    <a:pt x="16682" y="11354"/>
                    <a:pt x="28061" y="5394"/>
                  </a:cubicBezTo>
                  <a:cubicBezTo>
                    <a:pt x="29754" y="4513"/>
                    <a:pt x="31515" y="3700"/>
                    <a:pt x="33276" y="3023"/>
                  </a:cubicBezTo>
                  <a:cubicBezTo>
                    <a:pt x="43368" y="-838"/>
                    <a:pt x="53800" y="-906"/>
                    <a:pt x="62944" y="2278"/>
                  </a:cubicBezTo>
                  <a:cubicBezTo>
                    <a:pt x="72155" y="5529"/>
                    <a:pt x="80012" y="12099"/>
                    <a:pt x="84957" y="21514"/>
                  </a:cubicBezTo>
                  <a:cubicBezTo>
                    <a:pt x="85770" y="23072"/>
                    <a:pt x="86515" y="24630"/>
                    <a:pt x="87057" y="26120"/>
                  </a:cubicBezTo>
                  <a:cubicBezTo>
                    <a:pt x="91459" y="37702"/>
                    <a:pt x="90850" y="50572"/>
                    <a:pt x="86311" y="62019"/>
                  </a:cubicBezTo>
                  <a:cubicBezTo>
                    <a:pt x="81774" y="73330"/>
                    <a:pt x="73239" y="83355"/>
                    <a:pt x="61927" y="89315"/>
                  </a:cubicBezTo>
                  <a:cubicBezTo>
                    <a:pt x="60234" y="90196"/>
                    <a:pt x="58473" y="91008"/>
                    <a:pt x="56712" y="91686"/>
                  </a:cubicBezTo>
                  <a:cubicBezTo>
                    <a:pt x="46552" y="95547"/>
                    <a:pt x="36189" y="95614"/>
                    <a:pt x="27045" y="92431"/>
                  </a:cubicBezTo>
                  <a:cubicBezTo>
                    <a:pt x="17833" y="89180"/>
                    <a:pt x="9976" y="82610"/>
                    <a:pt x="5099" y="73262"/>
                  </a:cubicBezTo>
                  <a:cubicBezTo>
                    <a:pt x="4286" y="71772"/>
                    <a:pt x="3609" y="70214"/>
                    <a:pt x="3000" y="68657"/>
                  </a:cubicBezTo>
                  <a:cubicBezTo>
                    <a:pt x="-1403" y="57074"/>
                    <a:pt x="-794" y="44205"/>
                    <a:pt x="3745" y="327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934;p46">
              <a:extLst>
                <a:ext uri="{FF2B5EF4-FFF2-40B4-BE49-F238E27FC236}">
                  <a16:creationId xmlns:a16="http://schemas.microsoft.com/office/drawing/2014/main" id="{19672BD6-AE86-7277-9D3B-4D35B0C5C55C}"/>
                </a:ext>
              </a:extLst>
            </p:cNvPr>
            <p:cNvSpPr/>
            <p:nvPr/>
          </p:nvSpPr>
          <p:spPr>
            <a:xfrm>
              <a:off x="3877208" y="4143774"/>
              <a:ext cx="57675" cy="61088"/>
            </a:xfrm>
            <a:custGeom>
              <a:avLst/>
              <a:gdLst/>
              <a:ahLst/>
              <a:cxnLst/>
              <a:rect l="l" t="t" r="r" b="b"/>
              <a:pathLst>
                <a:path w="57675" h="61088" extrusionOk="0">
                  <a:moveTo>
                    <a:pt x="18475" y="3470"/>
                  </a:moveTo>
                  <a:cubicBezTo>
                    <a:pt x="3641" y="11259"/>
                    <a:pt x="-3810" y="29683"/>
                    <a:pt x="1947" y="44652"/>
                  </a:cubicBezTo>
                  <a:cubicBezTo>
                    <a:pt x="7704" y="59621"/>
                    <a:pt x="24367" y="65446"/>
                    <a:pt x="39201" y="57589"/>
                  </a:cubicBezTo>
                  <a:cubicBezTo>
                    <a:pt x="54035" y="49800"/>
                    <a:pt x="61485" y="31376"/>
                    <a:pt x="55728" y="16407"/>
                  </a:cubicBezTo>
                  <a:cubicBezTo>
                    <a:pt x="49971" y="1438"/>
                    <a:pt x="33308" y="-4319"/>
                    <a:pt x="18475" y="34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935;p46">
              <a:extLst>
                <a:ext uri="{FF2B5EF4-FFF2-40B4-BE49-F238E27FC236}">
                  <a16:creationId xmlns:a16="http://schemas.microsoft.com/office/drawing/2014/main" id="{EA90B8A7-2B94-3565-236B-54C954197BC7}"/>
                </a:ext>
              </a:extLst>
            </p:cNvPr>
            <p:cNvSpPr/>
            <p:nvPr/>
          </p:nvSpPr>
          <p:spPr>
            <a:xfrm>
              <a:off x="3870972" y="4137435"/>
              <a:ext cx="70284" cy="73737"/>
            </a:xfrm>
            <a:custGeom>
              <a:avLst/>
              <a:gdLst/>
              <a:ahLst/>
              <a:cxnLst/>
              <a:rect l="l" t="t" r="r" b="b"/>
              <a:pathLst>
                <a:path w="70284" h="73737" extrusionOk="0">
                  <a:moveTo>
                    <a:pt x="27623" y="15363"/>
                  </a:moveTo>
                  <a:cubicBezTo>
                    <a:pt x="21595" y="18547"/>
                    <a:pt x="16990" y="23898"/>
                    <a:pt x="14551" y="30062"/>
                  </a:cubicBezTo>
                  <a:cubicBezTo>
                    <a:pt x="12113" y="36090"/>
                    <a:pt x="11774" y="42795"/>
                    <a:pt x="14077" y="48688"/>
                  </a:cubicBezTo>
                  <a:cubicBezTo>
                    <a:pt x="14348" y="49366"/>
                    <a:pt x="14687" y="50178"/>
                    <a:pt x="15093" y="50923"/>
                  </a:cubicBezTo>
                  <a:cubicBezTo>
                    <a:pt x="17396" y="55326"/>
                    <a:pt x="21053" y="58374"/>
                    <a:pt x="25388" y="59932"/>
                  </a:cubicBezTo>
                  <a:cubicBezTo>
                    <a:pt x="29791" y="61490"/>
                    <a:pt x="34871" y="61422"/>
                    <a:pt x="39816" y="59526"/>
                  </a:cubicBezTo>
                  <a:cubicBezTo>
                    <a:pt x="40696" y="59187"/>
                    <a:pt x="41645" y="58781"/>
                    <a:pt x="42525" y="58306"/>
                  </a:cubicBezTo>
                  <a:cubicBezTo>
                    <a:pt x="48554" y="55123"/>
                    <a:pt x="53091" y="49772"/>
                    <a:pt x="55529" y="43676"/>
                  </a:cubicBezTo>
                  <a:cubicBezTo>
                    <a:pt x="57968" y="37648"/>
                    <a:pt x="58307" y="30942"/>
                    <a:pt x="56004" y="24982"/>
                  </a:cubicBezTo>
                  <a:cubicBezTo>
                    <a:pt x="55733" y="24237"/>
                    <a:pt x="55395" y="23492"/>
                    <a:pt x="54988" y="22746"/>
                  </a:cubicBezTo>
                  <a:cubicBezTo>
                    <a:pt x="52685" y="18344"/>
                    <a:pt x="49027" y="15296"/>
                    <a:pt x="44692" y="13738"/>
                  </a:cubicBezTo>
                  <a:cubicBezTo>
                    <a:pt x="40289" y="12180"/>
                    <a:pt x="35209" y="12248"/>
                    <a:pt x="30197" y="14144"/>
                  </a:cubicBezTo>
                  <a:cubicBezTo>
                    <a:pt x="29181" y="14551"/>
                    <a:pt x="28301" y="14957"/>
                    <a:pt x="27556" y="15363"/>
                  </a:cubicBezTo>
                  <a:lnTo>
                    <a:pt x="27556" y="15363"/>
                  </a:lnTo>
                  <a:close/>
                  <a:moveTo>
                    <a:pt x="2834" y="25320"/>
                  </a:moveTo>
                  <a:cubicBezTo>
                    <a:pt x="6355" y="16515"/>
                    <a:pt x="12926" y="8793"/>
                    <a:pt x="21731" y="4188"/>
                  </a:cubicBezTo>
                  <a:cubicBezTo>
                    <a:pt x="23154" y="3442"/>
                    <a:pt x="24508" y="2833"/>
                    <a:pt x="25794" y="2359"/>
                  </a:cubicBezTo>
                  <a:cubicBezTo>
                    <a:pt x="33720" y="-689"/>
                    <a:pt x="41848" y="-689"/>
                    <a:pt x="49027" y="1817"/>
                  </a:cubicBezTo>
                  <a:cubicBezTo>
                    <a:pt x="56274" y="4391"/>
                    <a:pt x="62438" y="9538"/>
                    <a:pt x="66300" y="16921"/>
                  </a:cubicBezTo>
                  <a:cubicBezTo>
                    <a:pt x="66909" y="18073"/>
                    <a:pt x="67451" y="19224"/>
                    <a:pt x="67925" y="20511"/>
                  </a:cubicBezTo>
                  <a:cubicBezTo>
                    <a:pt x="71380" y="29520"/>
                    <a:pt x="70905" y="39477"/>
                    <a:pt x="67383" y="48417"/>
                  </a:cubicBezTo>
                  <a:cubicBezTo>
                    <a:pt x="63861" y="57155"/>
                    <a:pt x="57291" y="64944"/>
                    <a:pt x="48486" y="69550"/>
                  </a:cubicBezTo>
                  <a:cubicBezTo>
                    <a:pt x="47198" y="70228"/>
                    <a:pt x="45844" y="70837"/>
                    <a:pt x="44421" y="71379"/>
                  </a:cubicBezTo>
                  <a:cubicBezTo>
                    <a:pt x="36497" y="74427"/>
                    <a:pt x="28368" y="74427"/>
                    <a:pt x="21257" y="71921"/>
                  </a:cubicBezTo>
                  <a:cubicBezTo>
                    <a:pt x="14009" y="69347"/>
                    <a:pt x="7846" y="64199"/>
                    <a:pt x="3984" y="56884"/>
                  </a:cubicBezTo>
                  <a:cubicBezTo>
                    <a:pt x="3443" y="55800"/>
                    <a:pt x="2901" y="54581"/>
                    <a:pt x="2359" y="53226"/>
                  </a:cubicBezTo>
                  <a:cubicBezTo>
                    <a:pt x="-1096" y="44218"/>
                    <a:pt x="-621" y="34193"/>
                    <a:pt x="2901" y="253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936;p46">
              <a:extLst>
                <a:ext uri="{FF2B5EF4-FFF2-40B4-BE49-F238E27FC236}">
                  <a16:creationId xmlns:a16="http://schemas.microsoft.com/office/drawing/2014/main" id="{431619AA-2120-7A9D-300A-9C5BADC894F2}"/>
                </a:ext>
              </a:extLst>
            </p:cNvPr>
            <p:cNvSpPr/>
            <p:nvPr/>
          </p:nvSpPr>
          <p:spPr>
            <a:xfrm>
              <a:off x="3943030" y="4190031"/>
              <a:ext cx="82563" cy="87485"/>
            </a:xfrm>
            <a:custGeom>
              <a:avLst/>
              <a:gdLst/>
              <a:ahLst/>
              <a:cxnLst/>
              <a:rect l="l" t="t" r="r" b="b"/>
              <a:pathLst>
                <a:path w="82563" h="87485" extrusionOk="0">
                  <a:moveTo>
                    <a:pt x="26415" y="4965"/>
                  </a:moveTo>
                  <a:cubicBezTo>
                    <a:pt x="5146" y="16141"/>
                    <a:pt x="-5420" y="42557"/>
                    <a:pt x="2776" y="63961"/>
                  </a:cubicBezTo>
                  <a:cubicBezTo>
                    <a:pt x="10971" y="85365"/>
                    <a:pt x="34881" y="93696"/>
                    <a:pt x="56150" y="82520"/>
                  </a:cubicBezTo>
                  <a:cubicBezTo>
                    <a:pt x="77417" y="71344"/>
                    <a:pt x="87984" y="44928"/>
                    <a:pt x="79789" y="23524"/>
                  </a:cubicBezTo>
                  <a:cubicBezTo>
                    <a:pt x="71592" y="2121"/>
                    <a:pt x="47683" y="-6211"/>
                    <a:pt x="26415" y="49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937;p46">
              <a:extLst>
                <a:ext uri="{FF2B5EF4-FFF2-40B4-BE49-F238E27FC236}">
                  <a16:creationId xmlns:a16="http://schemas.microsoft.com/office/drawing/2014/main" id="{943E8ECD-ADAF-1FE5-8683-EE7300F1FCA5}"/>
                </a:ext>
              </a:extLst>
            </p:cNvPr>
            <p:cNvSpPr/>
            <p:nvPr/>
          </p:nvSpPr>
          <p:spPr>
            <a:xfrm>
              <a:off x="3936853" y="4183694"/>
              <a:ext cx="95188" cy="100075"/>
            </a:xfrm>
            <a:custGeom>
              <a:avLst/>
              <a:gdLst/>
              <a:ahLst/>
              <a:cxnLst/>
              <a:rect l="l" t="t" r="r" b="b"/>
              <a:pathLst>
                <a:path w="95188" h="100075" extrusionOk="0">
                  <a:moveTo>
                    <a:pt x="35571" y="16857"/>
                  </a:moveTo>
                  <a:cubicBezTo>
                    <a:pt x="26292" y="21734"/>
                    <a:pt x="19383" y="29930"/>
                    <a:pt x="15590" y="39277"/>
                  </a:cubicBezTo>
                  <a:cubicBezTo>
                    <a:pt x="11865" y="48556"/>
                    <a:pt x="11323" y="58852"/>
                    <a:pt x="14845" y="67996"/>
                  </a:cubicBezTo>
                  <a:cubicBezTo>
                    <a:pt x="15387" y="69283"/>
                    <a:pt x="15861" y="70434"/>
                    <a:pt x="16471" y="71518"/>
                  </a:cubicBezTo>
                  <a:cubicBezTo>
                    <a:pt x="20060" y="78427"/>
                    <a:pt x="25886" y="83303"/>
                    <a:pt x="32659" y="85742"/>
                  </a:cubicBezTo>
                  <a:cubicBezTo>
                    <a:pt x="39567" y="88180"/>
                    <a:pt x="47492" y="88112"/>
                    <a:pt x="55282" y="85132"/>
                  </a:cubicBezTo>
                  <a:cubicBezTo>
                    <a:pt x="56636" y="84590"/>
                    <a:pt x="58059" y="83981"/>
                    <a:pt x="59414" y="83236"/>
                  </a:cubicBezTo>
                  <a:cubicBezTo>
                    <a:pt x="68625" y="78427"/>
                    <a:pt x="75602" y="70163"/>
                    <a:pt x="79327" y="60816"/>
                  </a:cubicBezTo>
                  <a:cubicBezTo>
                    <a:pt x="83052" y="51536"/>
                    <a:pt x="83594" y="41241"/>
                    <a:pt x="80073" y="32097"/>
                  </a:cubicBezTo>
                  <a:cubicBezTo>
                    <a:pt x="79530" y="30742"/>
                    <a:pt x="78989" y="29591"/>
                    <a:pt x="78446" y="28575"/>
                  </a:cubicBezTo>
                  <a:cubicBezTo>
                    <a:pt x="74857" y="21666"/>
                    <a:pt x="69032" y="16789"/>
                    <a:pt x="62259" y="14419"/>
                  </a:cubicBezTo>
                  <a:cubicBezTo>
                    <a:pt x="55350" y="11980"/>
                    <a:pt x="47425" y="12048"/>
                    <a:pt x="39635" y="15028"/>
                  </a:cubicBezTo>
                  <a:cubicBezTo>
                    <a:pt x="38145" y="15638"/>
                    <a:pt x="36791" y="16247"/>
                    <a:pt x="35504" y="16925"/>
                  </a:cubicBezTo>
                  <a:lnTo>
                    <a:pt x="35504" y="16925"/>
                  </a:lnTo>
                  <a:close/>
                  <a:moveTo>
                    <a:pt x="3873" y="34603"/>
                  </a:moveTo>
                  <a:cubicBezTo>
                    <a:pt x="8681" y="22614"/>
                    <a:pt x="17690" y="12048"/>
                    <a:pt x="29679" y="5681"/>
                  </a:cubicBezTo>
                  <a:cubicBezTo>
                    <a:pt x="31643" y="4665"/>
                    <a:pt x="33472" y="3852"/>
                    <a:pt x="35165" y="3175"/>
                  </a:cubicBezTo>
                  <a:cubicBezTo>
                    <a:pt x="45867" y="-889"/>
                    <a:pt x="56907" y="-957"/>
                    <a:pt x="66526" y="2430"/>
                  </a:cubicBezTo>
                  <a:cubicBezTo>
                    <a:pt x="76279" y="5884"/>
                    <a:pt x="84542" y="12861"/>
                    <a:pt x="89758" y="22682"/>
                  </a:cubicBezTo>
                  <a:cubicBezTo>
                    <a:pt x="90639" y="24308"/>
                    <a:pt x="91384" y="25933"/>
                    <a:pt x="91993" y="27559"/>
                  </a:cubicBezTo>
                  <a:cubicBezTo>
                    <a:pt x="96667" y="39819"/>
                    <a:pt x="96058" y="53433"/>
                    <a:pt x="91180" y="65490"/>
                  </a:cubicBezTo>
                  <a:cubicBezTo>
                    <a:pt x="86371" y="77478"/>
                    <a:pt x="77363" y="88045"/>
                    <a:pt x="65374" y="94344"/>
                  </a:cubicBezTo>
                  <a:cubicBezTo>
                    <a:pt x="63613" y="95292"/>
                    <a:pt x="61716" y="96105"/>
                    <a:pt x="59887" y="96850"/>
                  </a:cubicBezTo>
                  <a:cubicBezTo>
                    <a:pt x="49186" y="100982"/>
                    <a:pt x="38213" y="101050"/>
                    <a:pt x="28595" y="97595"/>
                  </a:cubicBezTo>
                  <a:cubicBezTo>
                    <a:pt x="18909" y="94141"/>
                    <a:pt x="10578" y="87232"/>
                    <a:pt x="5430" y="77343"/>
                  </a:cubicBezTo>
                  <a:cubicBezTo>
                    <a:pt x="4618" y="75785"/>
                    <a:pt x="3805" y="74092"/>
                    <a:pt x="3195" y="72466"/>
                  </a:cubicBezTo>
                  <a:cubicBezTo>
                    <a:pt x="-1479" y="60206"/>
                    <a:pt x="-869" y="46592"/>
                    <a:pt x="4007" y="345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938;p46">
              <a:extLst>
                <a:ext uri="{FF2B5EF4-FFF2-40B4-BE49-F238E27FC236}">
                  <a16:creationId xmlns:a16="http://schemas.microsoft.com/office/drawing/2014/main" id="{3DB6425B-BE10-1B82-B351-7BC0360B99AE}"/>
                </a:ext>
              </a:extLst>
            </p:cNvPr>
            <p:cNvSpPr/>
            <p:nvPr/>
          </p:nvSpPr>
          <p:spPr>
            <a:xfrm>
              <a:off x="3647665" y="3678141"/>
              <a:ext cx="195938" cy="185447"/>
            </a:xfrm>
            <a:custGeom>
              <a:avLst/>
              <a:gdLst/>
              <a:ahLst/>
              <a:cxnLst/>
              <a:rect l="l" t="t" r="r" b="b"/>
              <a:pathLst>
                <a:path w="195938" h="185447" extrusionOk="0">
                  <a:moveTo>
                    <a:pt x="791" y="164507"/>
                  </a:moveTo>
                  <a:cubicBezTo>
                    <a:pt x="-6050" y="189771"/>
                    <a:pt x="31204" y="209007"/>
                    <a:pt x="122711" y="117635"/>
                  </a:cubicBezTo>
                  <a:cubicBezTo>
                    <a:pt x="214219" y="26263"/>
                    <a:pt x="205617" y="-6114"/>
                    <a:pt x="173850" y="931"/>
                  </a:cubicBezTo>
                  <a:cubicBezTo>
                    <a:pt x="142083" y="7975"/>
                    <a:pt x="36893" y="50511"/>
                    <a:pt x="791" y="164507"/>
                  </a:cubicBezTo>
                  <a:close/>
                </a:path>
              </a:pathLst>
            </a:custGeom>
            <a:solidFill>
              <a:srgbClr val="593C4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939;p46">
              <a:extLst>
                <a:ext uri="{FF2B5EF4-FFF2-40B4-BE49-F238E27FC236}">
                  <a16:creationId xmlns:a16="http://schemas.microsoft.com/office/drawing/2014/main" id="{67C86366-4A1B-F930-1C6A-E33B1D88F8C0}"/>
                </a:ext>
              </a:extLst>
            </p:cNvPr>
            <p:cNvSpPr/>
            <p:nvPr/>
          </p:nvSpPr>
          <p:spPr>
            <a:xfrm>
              <a:off x="3641351" y="3671920"/>
              <a:ext cx="208536" cy="198113"/>
            </a:xfrm>
            <a:custGeom>
              <a:avLst/>
              <a:gdLst/>
              <a:ahLst/>
              <a:cxnLst/>
              <a:rect l="l" t="t" r="r" b="b"/>
              <a:pathLst>
                <a:path w="208536" h="198113" extrusionOk="0">
                  <a:moveTo>
                    <a:pt x="13134" y="172557"/>
                  </a:moveTo>
                  <a:cubicBezTo>
                    <a:pt x="12389" y="175537"/>
                    <a:pt x="12456" y="178314"/>
                    <a:pt x="13404" y="180414"/>
                  </a:cubicBezTo>
                  <a:cubicBezTo>
                    <a:pt x="14352" y="182378"/>
                    <a:pt x="16181" y="183868"/>
                    <a:pt x="19026" y="184681"/>
                  </a:cubicBezTo>
                  <a:cubicBezTo>
                    <a:pt x="22751" y="185697"/>
                    <a:pt x="27899" y="185562"/>
                    <a:pt x="34672" y="183733"/>
                  </a:cubicBezTo>
                  <a:cubicBezTo>
                    <a:pt x="53908" y="178517"/>
                    <a:pt x="83441" y="160365"/>
                    <a:pt x="124487" y="119386"/>
                  </a:cubicBezTo>
                  <a:cubicBezTo>
                    <a:pt x="166007" y="77933"/>
                    <a:pt x="186463" y="49147"/>
                    <a:pt x="193304" y="30859"/>
                  </a:cubicBezTo>
                  <a:cubicBezTo>
                    <a:pt x="195607" y="24830"/>
                    <a:pt x="196216" y="20292"/>
                    <a:pt x="195607" y="17176"/>
                  </a:cubicBezTo>
                  <a:cubicBezTo>
                    <a:pt x="195201" y="15212"/>
                    <a:pt x="194117" y="13925"/>
                    <a:pt x="192491" y="13248"/>
                  </a:cubicBezTo>
                  <a:cubicBezTo>
                    <a:pt x="189850" y="12164"/>
                    <a:pt x="186056" y="12232"/>
                    <a:pt x="181383" y="13248"/>
                  </a:cubicBezTo>
                  <a:cubicBezTo>
                    <a:pt x="162417" y="17447"/>
                    <a:pt x="116359" y="34787"/>
                    <a:pt x="75380" y="73463"/>
                  </a:cubicBezTo>
                  <a:cubicBezTo>
                    <a:pt x="49912" y="97508"/>
                    <a:pt x="26545" y="129885"/>
                    <a:pt x="12998" y="172489"/>
                  </a:cubicBezTo>
                  <a:lnTo>
                    <a:pt x="12998" y="172489"/>
                  </a:lnTo>
                  <a:close/>
                  <a:moveTo>
                    <a:pt x="2025" y="185832"/>
                  </a:moveTo>
                  <a:cubicBezTo>
                    <a:pt x="-278" y="180888"/>
                    <a:pt x="-616" y="175063"/>
                    <a:pt x="1009" y="169102"/>
                  </a:cubicBezTo>
                  <a:lnTo>
                    <a:pt x="1009" y="168831"/>
                  </a:lnTo>
                  <a:cubicBezTo>
                    <a:pt x="15301" y="123924"/>
                    <a:pt x="40024" y="89787"/>
                    <a:pt x="66846" y="64387"/>
                  </a:cubicBezTo>
                  <a:cubicBezTo>
                    <a:pt x="109788" y="23747"/>
                    <a:pt x="158625" y="5459"/>
                    <a:pt x="178809" y="1056"/>
                  </a:cubicBezTo>
                  <a:cubicBezTo>
                    <a:pt x="185988" y="-502"/>
                    <a:pt x="192356" y="-366"/>
                    <a:pt x="197368" y="1666"/>
                  </a:cubicBezTo>
                  <a:cubicBezTo>
                    <a:pt x="202990" y="3968"/>
                    <a:pt x="206783" y="8303"/>
                    <a:pt x="208070" y="14806"/>
                  </a:cubicBezTo>
                  <a:cubicBezTo>
                    <a:pt x="209153" y="20157"/>
                    <a:pt x="208409" y="27065"/>
                    <a:pt x="205225" y="35464"/>
                  </a:cubicBezTo>
                  <a:cubicBezTo>
                    <a:pt x="197842" y="55175"/>
                    <a:pt x="176439" y="85587"/>
                    <a:pt x="133495" y="128462"/>
                  </a:cubicBezTo>
                  <a:cubicBezTo>
                    <a:pt x="90620" y="171270"/>
                    <a:pt x="59056" y="190371"/>
                    <a:pt x="37991" y="196128"/>
                  </a:cubicBezTo>
                  <a:cubicBezTo>
                    <a:pt x="28915" y="198566"/>
                    <a:pt x="21465" y="198634"/>
                    <a:pt x="15640" y="197009"/>
                  </a:cubicBezTo>
                  <a:cubicBezTo>
                    <a:pt x="9002" y="195180"/>
                    <a:pt x="4464" y="191183"/>
                    <a:pt x="2025" y="1859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940;p46">
              <a:extLst>
                <a:ext uri="{FF2B5EF4-FFF2-40B4-BE49-F238E27FC236}">
                  <a16:creationId xmlns:a16="http://schemas.microsoft.com/office/drawing/2014/main" id="{BDB0C611-BC3A-0DB3-ECAD-9A6610E85B0A}"/>
                </a:ext>
              </a:extLst>
            </p:cNvPr>
            <p:cNvSpPr/>
            <p:nvPr/>
          </p:nvSpPr>
          <p:spPr>
            <a:xfrm>
              <a:off x="4117096" y="3127821"/>
              <a:ext cx="17191" cy="38258"/>
            </a:xfrm>
            <a:custGeom>
              <a:avLst/>
              <a:gdLst/>
              <a:ahLst/>
              <a:cxnLst/>
              <a:rect l="l" t="t" r="r" b="b"/>
              <a:pathLst>
                <a:path w="17191" h="38258" extrusionOk="0">
                  <a:moveTo>
                    <a:pt x="1226" y="2746"/>
                  </a:moveTo>
                  <a:cubicBezTo>
                    <a:pt x="7525" y="1459"/>
                    <a:pt x="12131" y="16022"/>
                    <a:pt x="11522" y="20424"/>
                  </a:cubicBezTo>
                  <a:cubicBezTo>
                    <a:pt x="10777" y="26046"/>
                    <a:pt x="6984" y="29975"/>
                    <a:pt x="5832" y="35258"/>
                  </a:cubicBezTo>
                  <a:cubicBezTo>
                    <a:pt x="5290" y="37696"/>
                    <a:pt x="8203" y="38983"/>
                    <a:pt x="10031" y="37832"/>
                  </a:cubicBezTo>
                  <a:cubicBezTo>
                    <a:pt x="17821" y="33023"/>
                    <a:pt x="18363" y="21170"/>
                    <a:pt x="15857" y="13312"/>
                  </a:cubicBezTo>
                  <a:cubicBezTo>
                    <a:pt x="14164" y="8029"/>
                    <a:pt x="7323" y="-2740"/>
                    <a:pt x="617" y="646"/>
                  </a:cubicBezTo>
                  <a:cubicBezTo>
                    <a:pt x="-331" y="1120"/>
                    <a:pt x="-197" y="3017"/>
                    <a:pt x="1091" y="2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941;p46">
              <a:extLst>
                <a:ext uri="{FF2B5EF4-FFF2-40B4-BE49-F238E27FC236}">
                  <a16:creationId xmlns:a16="http://schemas.microsoft.com/office/drawing/2014/main" id="{A93ED88D-C0D7-49F2-2A83-5B8803D1EB2D}"/>
                </a:ext>
              </a:extLst>
            </p:cNvPr>
            <p:cNvSpPr/>
            <p:nvPr/>
          </p:nvSpPr>
          <p:spPr>
            <a:xfrm>
              <a:off x="4032730" y="3125680"/>
              <a:ext cx="13944" cy="31039"/>
            </a:xfrm>
            <a:custGeom>
              <a:avLst/>
              <a:gdLst/>
              <a:ahLst/>
              <a:cxnLst/>
              <a:rect l="l" t="t" r="r" b="b"/>
              <a:pathLst>
                <a:path w="13944" h="31039" extrusionOk="0">
                  <a:moveTo>
                    <a:pt x="6074" y="2991"/>
                  </a:moveTo>
                  <a:cubicBezTo>
                    <a:pt x="10341" y="10509"/>
                    <a:pt x="7767" y="18772"/>
                    <a:pt x="1400" y="24056"/>
                  </a:cubicBezTo>
                  <a:cubicBezTo>
                    <a:pt x="-2325" y="27171"/>
                    <a:pt x="2145" y="33335"/>
                    <a:pt x="5938" y="30152"/>
                  </a:cubicBezTo>
                  <a:cubicBezTo>
                    <a:pt x="15286" y="22362"/>
                    <a:pt x="16640" y="10238"/>
                    <a:pt x="8986" y="755"/>
                  </a:cubicBezTo>
                  <a:cubicBezTo>
                    <a:pt x="7496" y="-1141"/>
                    <a:pt x="4922" y="891"/>
                    <a:pt x="6074" y="29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942;p46">
              <a:extLst>
                <a:ext uri="{FF2B5EF4-FFF2-40B4-BE49-F238E27FC236}">
                  <a16:creationId xmlns:a16="http://schemas.microsoft.com/office/drawing/2014/main" id="{A34DD4BF-0E73-5B9E-1A3B-B0C771DCACFA}"/>
                </a:ext>
              </a:extLst>
            </p:cNvPr>
            <p:cNvSpPr/>
            <p:nvPr/>
          </p:nvSpPr>
          <p:spPr>
            <a:xfrm>
              <a:off x="4042316" y="3131644"/>
              <a:ext cx="13567" cy="25240"/>
            </a:xfrm>
            <a:custGeom>
              <a:avLst/>
              <a:gdLst/>
              <a:ahLst/>
              <a:cxnLst/>
              <a:rect l="l" t="t" r="r" b="b"/>
              <a:pathLst>
                <a:path w="13567" h="25240" extrusionOk="0">
                  <a:moveTo>
                    <a:pt x="6986" y="1429"/>
                  </a:moveTo>
                  <a:cubicBezTo>
                    <a:pt x="6850" y="5222"/>
                    <a:pt x="8070" y="8880"/>
                    <a:pt x="7866" y="12673"/>
                  </a:cubicBezTo>
                  <a:cubicBezTo>
                    <a:pt x="7596" y="17753"/>
                    <a:pt x="3261" y="17820"/>
                    <a:pt x="551" y="21004"/>
                  </a:cubicBezTo>
                  <a:cubicBezTo>
                    <a:pt x="-736" y="22562"/>
                    <a:pt x="416" y="24526"/>
                    <a:pt x="2109" y="25000"/>
                  </a:cubicBezTo>
                  <a:cubicBezTo>
                    <a:pt x="7053" y="26423"/>
                    <a:pt x="12133" y="21275"/>
                    <a:pt x="13150" y="16669"/>
                  </a:cubicBezTo>
                  <a:cubicBezTo>
                    <a:pt x="14301" y="11589"/>
                    <a:pt x="13014" y="4951"/>
                    <a:pt x="10034" y="684"/>
                  </a:cubicBezTo>
                  <a:cubicBezTo>
                    <a:pt x="9221" y="-468"/>
                    <a:pt x="6986" y="-129"/>
                    <a:pt x="6986" y="1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943;p46">
              <a:extLst>
                <a:ext uri="{FF2B5EF4-FFF2-40B4-BE49-F238E27FC236}">
                  <a16:creationId xmlns:a16="http://schemas.microsoft.com/office/drawing/2014/main" id="{E0DA526A-1204-4A0D-C77F-D97D66A1788F}"/>
                </a:ext>
              </a:extLst>
            </p:cNvPr>
            <p:cNvSpPr/>
            <p:nvPr/>
          </p:nvSpPr>
          <p:spPr>
            <a:xfrm>
              <a:off x="4125032" y="3123175"/>
              <a:ext cx="22465" cy="39680"/>
            </a:xfrm>
            <a:custGeom>
              <a:avLst/>
              <a:gdLst/>
              <a:ahLst/>
              <a:cxnLst/>
              <a:rect l="l" t="t" r="r" b="b"/>
              <a:pathLst>
                <a:path w="22465" h="39680" extrusionOk="0">
                  <a:moveTo>
                    <a:pt x="402" y="2109"/>
                  </a:moveTo>
                  <a:cubicBezTo>
                    <a:pt x="10766" y="10982"/>
                    <a:pt x="21806" y="20871"/>
                    <a:pt x="13204" y="35230"/>
                  </a:cubicBezTo>
                  <a:cubicBezTo>
                    <a:pt x="11308" y="38346"/>
                    <a:pt x="16455" y="41394"/>
                    <a:pt x="18623" y="38549"/>
                  </a:cubicBezTo>
                  <a:cubicBezTo>
                    <a:pt x="28512" y="25138"/>
                    <a:pt x="18081" y="2041"/>
                    <a:pt x="1351" y="9"/>
                  </a:cubicBezTo>
                  <a:cubicBezTo>
                    <a:pt x="200" y="-126"/>
                    <a:pt x="-478" y="1296"/>
                    <a:pt x="402" y="2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944;p46">
              <a:extLst>
                <a:ext uri="{FF2B5EF4-FFF2-40B4-BE49-F238E27FC236}">
                  <a16:creationId xmlns:a16="http://schemas.microsoft.com/office/drawing/2014/main" id="{875D2DB3-4F40-BAB2-71C8-5A0CFA1BD260}"/>
                </a:ext>
              </a:extLst>
            </p:cNvPr>
            <p:cNvSpPr/>
            <p:nvPr/>
          </p:nvSpPr>
          <p:spPr>
            <a:xfrm>
              <a:off x="4144167" y="3076395"/>
              <a:ext cx="68951" cy="38784"/>
            </a:xfrm>
            <a:custGeom>
              <a:avLst/>
              <a:gdLst/>
              <a:ahLst/>
              <a:cxnLst/>
              <a:rect l="l" t="t" r="r" b="b"/>
              <a:pathLst>
                <a:path w="68951" h="38784" extrusionOk="0">
                  <a:moveTo>
                    <a:pt x="1181" y="38729"/>
                  </a:moveTo>
                  <a:cubicBezTo>
                    <a:pt x="15812" y="33039"/>
                    <a:pt x="32406" y="43741"/>
                    <a:pt x="46427" y="35342"/>
                  </a:cubicBezTo>
                  <a:cubicBezTo>
                    <a:pt x="57535" y="28704"/>
                    <a:pt x="65866" y="14412"/>
                    <a:pt x="68915" y="2153"/>
                  </a:cubicBezTo>
                  <a:cubicBezTo>
                    <a:pt x="69253" y="663"/>
                    <a:pt x="67221" y="-692"/>
                    <a:pt x="66002" y="392"/>
                  </a:cubicBezTo>
                  <a:cubicBezTo>
                    <a:pt x="55977" y="9671"/>
                    <a:pt x="53539" y="25047"/>
                    <a:pt x="39924" y="30668"/>
                  </a:cubicBezTo>
                  <a:cubicBezTo>
                    <a:pt x="26581" y="36223"/>
                    <a:pt x="12086" y="26672"/>
                    <a:pt x="301" y="37171"/>
                  </a:cubicBezTo>
                  <a:cubicBezTo>
                    <a:pt x="-377" y="37780"/>
                    <a:pt x="165" y="39067"/>
                    <a:pt x="1181" y="387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945;p46">
              <a:extLst>
                <a:ext uri="{FF2B5EF4-FFF2-40B4-BE49-F238E27FC236}">
                  <a16:creationId xmlns:a16="http://schemas.microsoft.com/office/drawing/2014/main" id="{64118AA2-8CE7-EF94-A8F4-C15B6C5F518E}"/>
                </a:ext>
              </a:extLst>
            </p:cNvPr>
            <p:cNvSpPr/>
            <p:nvPr/>
          </p:nvSpPr>
          <p:spPr>
            <a:xfrm>
              <a:off x="3944574" y="3119894"/>
              <a:ext cx="68681" cy="66314"/>
            </a:xfrm>
            <a:custGeom>
              <a:avLst/>
              <a:gdLst/>
              <a:ahLst/>
              <a:cxnLst/>
              <a:rect l="l" t="t" r="r" b="b"/>
              <a:pathLst>
                <a:path w="68681" h="66314" extrusionOk="0">
                  <a:moveTo>
                    <a:pt x="68017" y="5389"/>
                  </a:moveTo>
                  <a:cubicBezTo>
                    <a:pt x="49728" y="-2129"/>
                    <a:pt x="30966" y="-3010"/>
                    <a:pt x="15320" y="10740"/>
                  </a:cubicBezTo>
                  <a:cubicBezTo>
                    <a:pt x="1502" y="22865"/>
                    <a:pt x="-2426" y="47452"/>
                    <a:pt x="1367" y="64588"/>
                  </a:cubicBezTo>
                  <a:cubicBezTo>
                    <a:pt x="1841" y="66620"/>
                    <a:pt x="4957" y="67094"/>
                    <a:pt x="5296" y="64724"/>
                  </a:cubicBezTo>
                  <a:cubicBezTo>
                    <a:pt x="7395" y="50703"/>
                    <a:pt x="6989" y="37630"/>
                    <a:pt x="13220" y="24422"/>
                  </a:cubicBezTo>
                  <a:cubicBezTo>
                    <a:pt x="23651" y="2274"/>
                    <a:pt x="47426" y="5322"/>
                    <a:pt x="67407" y="7489"/>
                  </a:cubicBezTo>
                  <a:cubicBezTo>
                    <a:pt x="68626" y="7625"/>
                    <a:pt x="69236" y="5864"/>
                    <a:pt x="68017" y="53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946;p46">
              <a:extLst>
                <a:ext uri="{FF2B5EF4-FFF2-40B4-BE49-F238E27FC236}">
                  <a16:creationId xmlns:a16="http://schemas.microsoft.com/office/drawing/2014/main" id="{E44B98F0-844F-7A9D-4BDD-A5C577D6DCF0}"/>
                </a:ext>
              </a:extLst>
            </p:cNvPr>
            <p:cNvSpPr/>
            <p:nvPr/>
          </p:nvSpPr>
          <p:spPr>
            <a:xfrm>
              <a:off x="3921513" y="3120342"/>
              <a:ext cx="11848" cy="18903"/>
            </a:xfrm>
            <a:custGeom>
              <a:avLst/>
              <a:gdLst/>
              <a:ahLst/>
              <a:cxnLst/>
              <a:rect l="l" t="t" r="r" b="b"/>
              <a:pathLst>
                <a:path w="11848" h="18903" extrusionOk="0">
                  <a:moveTo>
                    <a:pt x="10135" y="268"/>
                  </a:moveTo>
                  <a:cubicBezTo>
                    <a:pt x="5394" y="4400"/>
                    <a:pt x="-566" y="10835"/>
                    <a:pt x="43" y="17608"/>
                  </a:cubicBezTo>
                  <a:cubicBezTo>
                    <a:pt x="111" y="18895"/>
                    <a:pt x="1804" y="19369"/>
                    <a:pt x="2617" y="18353"/>
                  </a:cubicBezTo>
                  <a:cubicBezTo>
                    <a:pt x="4378" y="16118"/>
                    <a:pt x="5123" y="13408"/>
                    <a:pt x="6207" y="10835"/>
                  </a:cubicBezTo>
                  <a:cubicBezTo>
                    <a:pt x="7562" y="7516"/>
                    <a:pt x="9390" y="4603"/>
                    <a:pt x="11626" y="1826"/>
                  </a:cubicBezTo>
                  <a:cubicBezTo>
                    <a:pt x="12371" y="878"/>
                    <a:pt x="11084" y="-612"/>
                    <a:pt x="10135" y="2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947;p46">
              <a:extLst>
                <a:ext uri="{FF2B5EF4-FFF2-40B4-BE49-F238E27FC236}">
                  <a16:creationId xmlns:a16="http://schemas.microsoft.com/office/drawing/2014/main" id="{5FF4CCB2-60BB-EEE0-C173-B00677AABD9B}"/>
                </a:ext>
              </a:extLst>
            </p:cNvPr>
            <p:cNvSpPr/>
            <p:nvPr/>
          </p:nvSpPr>
          <p:spPr>
            <a:xfrm>
              <a:off x="3895653" y="3207080"/>
              <a:ext cx="58003" cy="20379"/>
            </a:xfrm>
            <a:custGeom>
              <a:avLst/>
              <a:gdLst/>
              <a:ahLst/>
              <a:cxnLst/>
              <a:rect l="l" t="t" r="r" b="b"/>
              <a:pathLst>
                <a:path w="58003" h="20379" extrusionOk="0">
                  <a:moveTo>
                    <a:pt x="1587" y="20278"/>
                  </a:moveTo>
                  <a:cubicBezTo>
                    <a:pt x="7751" y="13301"/>
                    <a:pt x="16759" y="8627"/>
                    <a:pt x="25835" y="6595"/>
                  </a:cubicBezTo>
                  <a:cubicBezTo>
                    <a:pt x="36808" y="4089"/>
                    <a:pt x="45139" y="10524"/>
                    <a:pt x="54690" y="14249"/>
                  </a:cubicBezTo>
                  <a:cubicBezTo>
                    <a:pt x="57399" y="15333"/>
                    <a:pt x="59093" y="12082"/>
                    <a:pt x="57196" y="10118"/>
                  </a:cubicBezTo>
                  <a:cubicBezTo>
                    <a:pt x="48052" y="770"/>
                    <a:pt x="34099" y="-1803"/>
                    <a:pt x="21772" y="1177"/>
                  </a:cubicBezTo>
                  <a:cubicBezTo>
                    <a:pt x="16624" y="2464"/>
                    <a:pt x="-5118" y="12488"/>
                    <a:pt x="1113" y="20278"/>
                  </a:cubicBezTo>
                  <a:cubicBezTo>
                    <a:pt x="1248" y="20413"/>
                    <a:pt x="1384" y="20413"/>
                    <a:pt x="1519" y="202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948;p46">
              <a:extLst>
                <a:ext uri="{FF2B5EF4-FFF2-40B4-BE49-F238E27FC236}">
                  <a16:creationId xmlns:a16="http://schemas.microsoft.com/office/drawing/2014/main" id="{3E99DC82-7E60-65A0-1033-7E4C8EE0CDFE}"/>
                </a:ext>
              </a:extLst>
            </p:cNvPr>
            <p:cNvSpPr/>
            <p:nvPr/>
          </p:nvSpPr>
          <p:spPr>
            <a:xfrm>
              <a:off x="3896951" y="3194698"/>
              <a:ext cx="55094" cy="14157"/>
            </a:xfrm>
            <a:custGeom>
              <a:avLst/>
              <a:gdLst/>
              <a:ahLst/>
              <a:cxnLst/>
              <a:rect l="l" t="t" r="r" b="b"/>
              <a:pathLst>
                <a:path w="55094" h="14157" extrusionOk="0">
                  <a:moveTo>
                    <a:pt x="1780" y="13898"/>
                  </a:moveTo>
                  <a:cubicBezTo>
                    <a:pt x="10923" y="6244"/>
                    <a:pt x="21422" y="5702"/>
                    <a:pt x="32802" y="7124"/>
                  </a:cubicBezTo>
                  <a:cubicBezTo>
                    <a:pt x="39710" y="8005"/>
                    <a:pt x="47094" y="10646"/>
                    <a:pt x="53867" y="8276"/>
                  </a:cubicBezTo>
                  <a:cubicBezTo>
                    <a:pt x="55560" y="7666"/>
                    <a:pt x="55425" y="5363"/>
                    <a:pt x="53935" y="4618"/>
                  </a:cubicBezTo>
                  <a:cubicBezTo>
                    <a:pt x="45535" y="351"/>
                    <a:pt x="33479" y="216"/>
                    <a:pt x="24200" y="12"/>
                  </a:cubicBezTo>
                  <a:cubicBezTo>
                    <a:pt x="13972" y="-259"/>
                    <a:pt x="5911" y="3941"/>
                    <a:pt x="222" y="12204"/>
                  </a:cubicBezTo>
                  <a:cubicBezTo>
                    <a:pt x="-523" y="13220"/>
                    <a:pt x="763" y="14778"/>
                    <a:pt x="1780" y="138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949;p46">
              <a:extLst>
                <a:ext uri="{FF2B5EF4-FFF2-40B4-BE49-F238E27FC236}">
                  <a16:creationId xmlns:a16="http://schemas.microsoft.com/office/drawing/2014/main" id="{C6C4A9FE-724F-6C4C-C22B-5451C745D829}"/>
                </a:ext>
              </a:extLst>
            </p:cNvPr>
            <p:cNvSpPr/>
            <p:nvPr/>
          </p:nvSpPr>
          <p:spPr>
            <a:xfrm>
              <a:off x="3882068" y="3279171"/>
              <a:ext cx="48367" cy="58553"/>
            </a:xfrm>
            <a:custGeom>
              <a:avLst/>
              <a:gdLst/>
              <a:ahLst/>
              <a:cxnLst/>
              <a:rect l="l" t="t" r="r" b="b"/>
              <a:pathLst>
                <a:path w="48367" h="58553" extrusionOk="0">
                  <a:moveTo>
                    <a:pt x="0" y="44233"/>
                  </a:moveTo>
                  <a:cubicBezTo>
                    <a:pt x="406" y="52632"/>
                    <a:pt x="5351" y="57441"/>
                    <a:pt x="13682" y="58457"/>
                  </a:cubicBezTo>
                  <a:cubicBezTo>
                    <a:pt x="22826" y="59540"/>
                    <a:pt x="32106" y="51277"/>
                    <a:pt x="37795" y="45249"/>
                  </a:cubicBezTo>
                  <a:cubicBezTo>
                    <a:pt x="45313" y="37256"/>
                    <a:pt x="49174" y="27299"/>
                    <a:pt x="48226" y="16462"/>
                  </a:cubicBezTo>
                  <a:cubicBezTo>
                    <a:pt x="47549" y="8469"/>
                    <a:pt x="41249" y="748"/>
                    <a:pt x="33054" y="3"/>
                  </a:cubicBezTo>
                  <a:cubicBezTo>
                    <a:pt x="32038" y="-65"/>
                    <a:pt x="31361" y="1154"/>
                    <a:pt x="32241" y="1832"/>
                  </a:cubicBezTo>
                  <a:cubicBezTo>
                    <a:pt x="37321" y="6166"/>
                    <a:pt x="42537" y="7453"/>
                    <a:pt x="45313" y="14294"/>
                  </a:cubicBezTo>
                  <a:cubicBezTo>
                    <a:pt x="48632" y="22761"/>
                    <a:pt x="43688" y="31837"/>
                    <a:pt x="39082" y="38746"/>
                  </a:cubicBezTo>
                  <a:cubicBezTo>
                    <a:pt x="31089" y="50803"/>
                    <a:pt x="9685" y="62927"/>
                    <a:pt x="1693" y="43826"/>
                  </a:cubicBezTo>
                  <a:cubicBezTo>
                    <a:pt x="1287" y="42878"/>
                    <a:pt x="0" y="43217"/>
                    <a:pt x="0" y="442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950;p46">
              <a:extLst>
                <a:ext uri="{FF2B5EF4-FFF2-40B4-BE49-F238E27FC236}">
                  <a16:creationId xmlns:a16="http://schemas.microsoft.com/office/drawing/2014/main" id="{9189145C-725A-4546-A2BA-DD7B5246FEEF}"/>
                </a:ext>
              </a:extLst>
            </p:cNvPr>
            <p:cNvSpPr/>
            <p:nvPr/>
          </p:nvSpPr>
          <p:spPr>
            <a:xfrm>
              <a:off x="3884473" y="3357736"/>
              <a:ext cx="49762" cy="55164"/>
            </a:xfrm>
            <a:custGeom>
              <a:avLst/>
              <a:gdLst/>
              <a:ahLst/>
              <a:cxnLst/>
              <a:rect l="l" t="t" r="r" b="b"/>
              <a:pathLst>
                <a:path w="49762" h="55164" extrusionOk="0">
                  <a:moveTo>
                    <a:pt x="34" y="42003"/>
                  </a:moveTo>
                  <a:cubicBezTo>
                    <a:pt x="-508" y="49115"/>
                    <a:pt x="5587" y="54805"/>
                    <a:pt x="12496" y="55144"/>
                  </a:cubicBezTo>
                  <a:cubicBezTo>
                    <a:pt x="20895" y="55550"/>
                    <a:pt x="29159" y="50064"/>
                    <a:pt x="35187" y="44713"/>
                  </a:cubicBezTo>
                  <a:cubicBezTo>
                    <a:pt x="42096" y="38549"/>
                    <a:pt x="47447" y="30218"/>
                    <a:pt x="49344" y="21074"/>
                  </a:cubicBezTo>
                  <a:cubicBezTo>
                    <a:pt x="51105" y="12607"/>
                    <a:pt x="47311" y="1296"/>
                    <a:pt x="37896" y="9"/>
                  </a:cubicBezTo>
                  <a:cubicBezTo>
                    <a:pt x="36745" y="-127"/>
                    <a:pt x="35933" y="1363"/>
                    <a:pt x="36948" y="2108"/>
                  </a:cubicBezTo>
                  <a:cubicBezTo>
                    <a:pt x="51782" y="13420"/>
                    <a:pt x="45550" y="29337"/>
                    <a:pt x="34306" y="41055"/>
                  </a:cubicBezTo>
                  <a:cubicBezTo>
                    <a:pt x="29633" y="45932"/>
                    <a:pt x="23537" y="49928"/>
                    <a:pt x="16899" y="51283"/>
                  </a:cubicBezTo>
                  <a:cubicBezTo>
                    <a:pt x="9177" y="52841"/>
                    <a:pt x="5520" y="46406"/>
                    <a:pt x="982" y="41732"/>
                  </a:cubicBezTo>
                  <a:cubicBezTo>
                    <a:pt x="711" y="41461"/>
                    <a:pt x="101" y="41461"/>
                    <a:pt x="101" y="419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951;p46">
              <a:extLst>
                <a:ext uri="{FF2B5EF4-FFF2-40B4-BE49-F238E27FC236}">
                  <a16:creationId xmlns:a16="http://schemas.microsoft.com/office/drawing/2014/main" id="{C63B85A9-1F1C-7C51-39B7-C13C5C1BABB7}"/>
                </a:ext>
              </a:extLst>
            </p:cNvPr>
            <p:cNvSpPr/>
            <p:nvPr/>
          </p:nvSpPr>
          <p:spPr>
            <a:xfrm>
              <a:off x="3921539" y="3425749"/>
              <a:ext cx="1481" cy="1300"/>
            </a:xfrm>
            <a:custGeom>
              <a:avLst/>
              <a:gdLst/>
              <a:ahLst/>
              <a:cxnLst/>
              <a:rect l="l" t="t" r="r" b="b"/>
              <a:pathLst>
                <a:path w="1481" h="1300" extrusionOk="0">
                  <a:moveTo>
                    <a:pt x="1440" y="406"/>
                  </a:moveTo>
                  <a:cubicBezTo>
                    <a:pt x="1440" y="406"/>
                    <a:pt x="1372" y="339"/>
                    <a:pt x="1305" y="271"/>
                  </a:cubicBezTo>
                  <a:cubicBezTo>
                    <a:pt x="1101" y="0"/>
                    <a:pt x="830" y="-68"/>
                    <a:pt x="492" y="68"/>
                  </a:cubicBezTo>
                  <a:cubicBezTo>
                    <a:pt x="492" y="68"/>
                    <a:pt x="356" y="68"/>
                    <a:pt x="356" y="68"/>
                  </a:cubicBezTo>
                  <a:cubicBezTo>
                    <a:pt x="85" y="135"/>
                    <a:pt x="-51" y="542"/>
                    <a:pt x="17" y="745"/>
                  </a:cubicBezTo>
                  <a:cubicBezTo>
                    <a:pt x="17" y="745"/>
                    <a:pt x="17" y="813"/>
                    <a:pt x="85" y="881"/>
                  </a:cubicBezTo>
                  <a:cubicBezTo>
                    <a:pt x="221" y="1151"/>
                    <a:pt x="424" y="1355"/>
                    <a:pt x="762" y="1287"/>
                  </a:cubicBezTo>
                  <a:cubicBezTo>
                    <a:pt x="830" y="1287"/>
                    <a:pt x="898" y="1287"/>
                    <a:pt x="966" y="1287"/>
                  </a:cubicBezTo>
                  <a:cubicBezTo>
                    <a:pt x="1372" y="1287"/>
                    <a:pt x="1643" y="677"/>
                    <a:pt x="1372" y="3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952;p46">
              <a:extLst>
                <a:ext uri="{FF2B5EF4-FFF2-40B4-BE49-F238E27FC236}">
                  <a16:creationId xmlns:a16="http://schemas.microsoft.com/office/drawing/2014/main" id="{5731A7B4-AE7D-8297-A5BD-C330637905F0}"/>
                </a:ext>
              </a:extLst>
            </p:cNvPr>
            <p:cNvSpPr/>
            <p:nvPr/>
          </p:nvSpPr>
          <p:spPr>
            <a:xfrm>
              <a:off x="3905137" y="3425785"/>
              <a:ext cx="37221" cy="62050"/>
            </a:xfrm>
            <a:custGeom>
              <a:avLst/>
              <a:gdLst/>
              <a:ahLst/>
              <a:cxnLst/>
              <a:rect l="l" t="t" r="r" b="b"/>
              <a:pathLst>
                <a:path w="37221" h="62050" extrusionOk="0">
                  <a:moveTo>
                    <a:pt x="17368" y="980"/>
                  </a:moveTo>
                  <a:cubicBezTo>
                    <a:pt x="23938" y="2064"/>
                    <a:pt x="29357" y="3893"/>
                    <a:pt x="33285" y="9582"/>
                  </a:cubicBezTo>
                  <a:cubicBezTo>
                    <a:pt x="37688" y="16085"/>
                    <a:pt x="35588" y="25229"/>
                    <a:pt x="34233" y="32408"/>
                  </a:cubicBezTo>
                  <a:cubicBezTo>
                    <a:pt x="32676" y="40536"/>
                    <a:pt x="28341" y="47242"/>
                    <a:pt x="21838" y="52186"/>
                  </a:cubicBezTo>
                  <a:cubicBezTo>
                    <a:pt x="15403" y="57131"/>
                    <a:pt x="8833" y="56928"/>
                    <a:pt x="1315" y="55776"/>
                  </a:cubicBezTo>
                  <a:cubicBezTo>
                    <a:pt x="299" y="55641"/>
                    <a:pt x="-378" y="56725"/>
                    <a:pt x="231" y="57605"/>
                  </a:cubicBezTo>
                  <a:cubicBezTo>
                    <a:pt x="4837" y="64243"/>
                    <a:pt x="12627" y="62211"/>
                    <a:pt x="19129" y="59434"/>
                  </a:cubicBezTo>
                  <a:cubicBezTo>
                    <a:pt x="27935" y="55709"/>
                    <a:pt x="33285" y="47513"/>
                    <a:pt x="35588" y="38436"/>
                  </a:cubicBezTo>
                  <a:cubicBezTo>
                    <a:pt x="39042" y="24754"/>
                    <a:pt x="38704" y="-3558"/>
                    <a:pt x="17436" y="370"/>
                  </a:cubicBezTo>
                  <a:cubicBezTo>
                    <a:pt x="17164" y="370"/>
                    <a:pt x="17097" y="912"/>
                    <a:pt x="17436" y="9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953;p46">
              <a:extLst>
                <a:ext uri="{FF2B5EF4-FFF2-40B4-BE49-F238E27FC236}">
                  <a16:creationId xmlns:a16="http://schemas.microsoft.com/office/drawing/2014/main" id="{0D05FC39-1762-AD42-6E4C-664AF468F033}"/>
                </a:ext>
              </a:extLst>
            </p:cNvPr>
            <p:cNvSpPr/>
            <p:nvPr/>
          </p:nvSpPr>
          <p:spPr>
            <a:xfrm>
              <a:off x="3901711" y="3494021"/>
              <a:ext cx="50014" cy="56987"/>
            </a:xfrm>
            <a:custGeom>
              <a:avLst/>
              <a:gdLst/>
              <a:ahLst/>
              <a:cxnLst/>
              <a:rect l="l" t="t" r="r" b="b"/>
              <a:pathLst>
                <a:path w="50014" h="56987" extrusionOk="0">
                  <a:moveTo>
                    <a:pt x="0" y="43962"/>
                  </a:moveTo>
                  <a:cubicBezTo>
                    <a:pt x="2506" y="52226"/>
                    <a:pt x="10837" y="56019"/>
                    <a:pt x="18965" y="56899"/>
                  </a:cubicBezTo>
                  <a:cubicBezTo>
                    <a:pt x="28042" y="57848"/>
                    <a:pt x="35830" y="51007"/>
                    <a:pt x="40978" y="44369"/>
                  </a:cubicBezTo>
                  <a:cubicBezTo>
                    <a:pt x="49309" y="33667"/>
                    <a:pt x="56489" y="7522"/>
                    <a:pt x="40437" y="139"/>
                  </a:cubicBezTo>
                  <a:cubicBezTo>
                    <a:pt x="38947" y="-539"/>
                    <a:pt x="37863" y="1426"/>
                    <a:pt x="39014" y="2510"/>
                  </a:cubicBezTo>
                  <a:cubicBezTo>
                    <a:pt x="62788" y="24252"/>
                    <a:pt x="23029" y="74849"/>
                    <a:pt x="1490" y="43217"/>
                  </a:cubicBezTo>
                  <a:cubicBezTo>
                    <a:pt x="948" y="42404"/>
                    <a:pt x="-136" y="43217"/>
                    <a:pt x="68" y="439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954;p46">
              <a:extLst>
                <a:ext uri="{FF2B5EF4-FFF2-40B4-BE49-F238E27FC236}">
                  <a16:creationId xmlns:a16="http://schemas.microsoft.com/office/drawing/2014/main" id="{94DD95FA-4FB5-6EC9-276F-9375B8CC0F14}"/>
                </a:ext>
              </a:extLst>
            </p:cNvPr>
            <p:cNvSpPr/>
            <p:nvPr/>
          </p:nvSpPr>
          <p:spPr>
            <a:xfrm>
              <a:off x="3927515" y="3573739"/>
              <a:ext cx="39372" cy="41550"/>
            </a:xfrm>
            <a:custGeom>
              <a:avLst/>
              <a:gdLst/>
              <a:ahLst/>
              <a:cxnLst/>
              <a:rect l="l" t="t" r="r" b="b"/>
              <a:pathLst>
                <a:path w="39372" h="41550" extrusionOk="0">
                  <a:moveTo>
                    <a:pt x="2" y="27778"/>
                  </a:moveTo>
                  <a:cubicBezTo>
                    <a:pt x="477" y="41731"/>
                    <a:pt x="15987" y="45186"/>
                    <a:pt x="25944" y="37667"/>
                  </a:cubicBezTo>
                  <a:cubicBezTo>
                    <a:pt x="35426" y="30555"/>
                    <a:pt x="45925" y="9355"/>
                    <a:pt x="34140" y="211"/>
                  </a:cubicBezTo>
                  <a:cubicBezTo>
                    <a:pt x="33395" y="-399"/>
                    <a:pt x="32108" y="414"/>
                    <a:pt x="32582" y="1362"/>
                  </a:cubicBezTo>
                  <a:cubicBezTo>
                    <a:pt x="34953" y="6307"/>
                    <a:pt x="36849" y="9964"/>
                    <a:pt x="35765" y="15654"/>
                  </a:cubicBezTo>
                  <a:cubicBezTo>
                    <a:pt x="34681" y="21411"/>
                    <a:pt x="30618" y="26559"/>
                    <a:pt x="27299" y="31165"/>
                  </a:cubicBezTo>
                  <a:cubicBezTo>
                    <a:pt x="20322" y="40919"/>
                    <a:pt x="3795" y="41935"/>
                    <a:pt x="1763" y="27643"/>
                  </a:cubicBezTo>
                  <a:cubicBezTo>
                    <a:pt x="1628" y="26491"/>
                    <a:pt x="-66" y="26695"/>
                    <a:pt x="2" y="278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955;p46">
              <a:extLst>
                <a:ext uri="{FF2B5EF4-FFF2-40B4-BE49-F238E27FC236}">
                  <a16:creationId xmlns:a16="http://schemas.microsoft.com/office/drawing/2014/main" id="{32B3B16E-3F12-B958-1EA6-DAFD78626A04}"/>
                </a:ext>
              </a:extLst>
            </p:cNvPr>
            <p:cNvSpPr/>
            <p:nvPr/>
          </p:nvSpPr>
          <p:spPr>
            <a:xfrm>
              <a:off x="3938287" y="3646035"/>
              <a:ext cx="57989" cy="55753"/>
            </a:xfrm>
            <a:custGeom>
              <a:avLst/>
              <a:gdLst/>
              <a:ahLst/>
              <a:cxnLst/>
              <a:rect l="l" t="t" r="r" b="b"/>
              <a:pathLst>
                <a:path w="57989" h="55753" extrusionOk="0">
                  <a:moveTo>
                    <a:pt x="0" y="42180"/>
                  </a:moveTo>
                  <a:cubicBezTo>
                    <a:pt x="0" y="48683"/>
                    <a:pt x="4199" y="52611"/>
                    <a:pt x="10431" y="54440"/>
                  </a:cubicBezTo>
                  <a:cubicBezTo>
                    <a:pt x="21811" y="57827"/>
                    <a:pt x="30277" y="54440"/>
                    <a:pt x="38947" y="46854"/>
                  </a:cubicBezTo>
                  <a:cubicBezTo>
                    <a:pt x="49242" y="37778"/>
                    <a:pt x="64414" y="14681"/>
                    <a:pt x="55067" y="592"/>
                  </a:cubicBezTo>
                  <a:cubicBezTo>
                    <a:pt x="54254" y="-627"/>
                    <a:pt x="52155" y="186"/>
                    <a:pt x="52359" y="1676"/>
                  </a:cubicBezTo>
                  <a:cubicBezTo>
                    <a:pt x="54187" y="13868"/>
                    <a:pt x="52697" y="21928"/>
                    <a:pt x="47007" y="32969"/>
                  </a:cubicBezTo>
                  <a:cubicBezTo>
                    <a:pt x="43960" y="38997"/>
                    <a:pt x="39692" y="43603"/>
                    <a:pt x="34747" y="48073"/>
                  </a:cubicBezTo>
                  <a:cubicBezTo>
                    <a:pt x="25671" y="56201"/>
                    <a:pt x="5487" y="55321"/>
                    <a:pt x="1355" y="41842"/>
                  </a:cubicBezTo>
                  <a:cubicBezTo>
                    <a:pt x="1084" y="41029"/>
                    <a:pt x="0" y="41435"/>
                    <a:pt x="0" y="421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956;p46">
              <a:extLst>
                <a:ext uri="{FF2B5EF4-FFF2-40B4-BE49-F238E27FC236}">
                  <a16:creationId xmlns:a16="http://schemas.microsoft.com/office/drawing/2014/main" id="{CA200FD2-F4FF-FDFD-EBB4-FA00649CECDE}"/>
                </a:ext>
              </a:extLst>
            </p:cNvPr>
            <p:cNvSpPr/>
            <p:nvPr/>
          </p:nvSpPr>
          <p:spPr>
            <a:xfrm>
              <a:off x="3978741" y="3725525"/>
              <a:ext cx="44882" cy="46755"/>
            </a:xfrm>
            <a:custGeom>
              <a:avLst/>
              <a:gdLst/>
              <a:ahLst/>
              <a:cxnLst/>
              <a:rect l="l" t="t" r="r" b="b"/>
              <a:pathLst>
                <a:path w="44882" h="46755" extrusionOk="0">
                  <a:moveTo>
                    <a:pt x="186" y="37467"/>
                  </a:moveTo>
                  <a:cubicBezTo>
                    <a:pt x="-1033" y="42276"/>
                    <a:pt x="3979" y="45324"/>
                    <a:pt x="8314" y="46272"/>
                  </a:cubicBezTo>
                  <a:cubicBezTo>
                    <a:pt x="15697" y="47898"/>
                    <a:pt x="23690" y="45324"/>
                    <a:pt x="29108" y="40041"/>
                  </a:cubicBezTo>
                  <a:cubicBezTo>
                    <a:pt x="37237" y="32049"/>
                    <a:pt x="51866" y="11051"/>
                    <a:pt x="41029" y="214"/>
                  </a:cubicBezTo>
                  <a:cubicBezTo>
                    <a:pt x="40420" y="-396"/>
                    <a:pt x="39539" y="417"/>
                    <a:pt x="39743" y="1162"/>
                  </a:cubicBezTo>
                  <a:cubicBezTo>
                    <a:pt x="43265" y="11864"/>
                    <a:pt x="40013" y="20398"/>
                    <a:pt x="33986" y="29542"/>
                  </a:cubicBezTo>
                  <a:cubicBezTo>
                    <a:pt x="28295" y="38144"/>
                    <a:pt x="8586" y="54130"/>
                    <a:pt x="1947" y="37332"/>
                  </a:cubicBezTo>
                  <a:cubicBezTo>
                    <a:pt x="1609" y="36451"/>
                    <a:pt x="389" y="36654"/>
                    <a:pt x="186" y="375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957;p46">
              <a:extLst>
                <a:ext uri="{FF2B5EF4-FFF2-40B4-BE49-F238E27FC236}">
                  <a16:creationId xmlns:a16="http://schemas.microsoft.com/office/drawing/2014/main" id="{3E53847D-D1C2-E50B-1588-5D0081E621E9}"/>
                </a:ext>
              </a:extLst>
            </p:cNvPr>
            <p:cNvSpPr/>
            <p:nvPr/>
          </p:nvSpPr>
          <p:spPr>
            <a:xfrm>
              <a:off x="3957652" y="3804502"/>
              <a:ext cx="40858" cy="47469"/>
            </a:xfrm>
            <a:custGeom>
              <a:avLst/>
              <a:gdLst/>
              <a:ahLst/>
              <a:cxnLst/>
              <a:rect l="l" t="t" r="r" b="b"/>
              <a:pathLst>
                <a:path w="40858" h="47469" extrusionOk="0">
                  <a:moveTo>
                    <a:pt x="7" y="32998"/>
                  </a:moveTo>
                  <a:cubicBezTo>
                    <a:pt x="-467" y="52912"/>
                    <a:pt x="21817" y="49728"/>
                    <a:pt x="31368" y="38688"/>
                  </a:cubicBezTo>
                  <a:cubicBezTo>
                    <a:pt x="37531" y="31508"/>
                    <a:pt x="48098" y="4482"/>
                    <a:pt x="33467" y="80"/>
                  </a:cubicBezTo>
                  <a:cubicBezTo>
                    <a:pt x="32248" y="-327"/>
                    <a:pt x="30961" y="893"/>
                    <a:pt x="31842" y="2112"/>
                  </a:cubicBezTo>
                  <a:cubicBezTo>
                    <a:pt x="35228" y="6853"/>
                    <a:pt x="37261" y="9901"/>
                    <a:pt x="36922" y="16065"/>
                  </a:cubicBezTo>
                  <a:cubicBezTo>
                    <a:pt x="36651" y="21213"/>
                    <a:pt x="34687" y="26225"/>
                    <a:pt x="32519" y="30763"/>
                  </a:cubicBezTo>
                  <a:cubicBezTo>
                    <a:pt x="30013" y="35978"/>
                    <a:pt x="26491" y="39433"/>
                    <a:pt x="21478" y="42142"/>
                  </a:cubicBezTo>
                  <a:cubicBezTo>
                    <a:pt x="11725" y="47358"/>
                    <a:pt x="3665" y="43158"/>
                    <a:pt x="820" y="32795"/>
                  </a:cubicBezTo>
                  <a:cubicBezTo>
                    <a:pt x="685" y="32321"/>
                    <a:pt x="74" y="32592"/>
                    <a:pt x="74" y="32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958;p46">
              <a:extLst>
                <a:ext uri="{FF2B5EF4-FFF2-40B4-BE49-F238E27FC236}">
                  <a16:creationId xmlns:a16="http://schemas.microsoft.com/office/drawing/2014/main" id="{9A952B6B-0D4C-7F68-DCFC-4812F882B046}"/>
                </a:ext>
              </a:extLst>
            </p:cNvPr>
            <p:cNvSpPr/>
            <p:nvPr/>
          </p:nvSpPr>
          <p:spPr>
            <a:xfrm>
              <a:off x="3962655" y="3878580"/>
              <a:ext cx="55958" cy="65137"/>
            </a:xfrm>
            <a:custGeom>
              <a:avLst/>
              <a:gdLst/>
              <a:ahLst/>
              <a:cxnLst/>
              <a:rect l="l" t="t" r="r" b="b"/>
              <a:pathLst>
                <a:path w="55958" h="65137" extrusionOk="0">
                  <a:moveTo>
                    <a:pt x="84" y="52730"/>
                  </a:moveTo>
                  <a:cubicBezTo>
                    <a:pt x="5977" y="74066"/>
                    <a:pt x="29954" y="63567"/>
                    <a:pt x="40453" y="53204"/>
                  </a:cubicBezTo>
                  <a:cubicBezTo>
                    <a:pt x="53187" y="40741"/>
                    <a:pt x="65378" y="11480"/>
                    <a:pt x="45330" y="169"/>
                  </a:cubicBezTo>
                  <a:cubicBezTo>
                    <a:pt x="43975" y="-576"/>
                    <a:pt x="42484" y="1320"/>
                    <a:pt x="43501" y="2472"/>
                  </a:cubicBezTo>
                  <a:cubicBezTo>
                    <a:pt x="56302" y="16899"/>
                    <a:pt x="52712" y="31191"/>
                    <a:pt x="42417" y="46024"/>
                  </a:cubicBezTo>
                  <a:cubicBezTo>
                    <a:pt x="33476" y="58961"/>
                    <a:pt x="11192" y="71898"/>
                    <a:pt x="897" y="52391"/>
                  </a:cubicBezTo>
                  <a:cubicBezTo>
                    <a:pt x="626" y="51849"/>
                    <a:pt x="-119" y="52120"/>
                    <a:pt x="16" y="527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959;p46">
              <a:extLst>
                <a:ext uri="{FF2B5EF4-FFF2-40B4-BE49-F238E27FC236}">
                  <a16:creationId xmlns:a16="http://schemas.microsoft.com/office/drawing/2014/main" id="{ABC8C1F1-A55A-FE87-E693-204731C0CE6D}"/>
                </a:ext>
              </a:extLst>
            </p:cNvPr>
            <p:cNvSpPr/>
            <p:nvPr/>
          </p:nvSpPr>
          <p:spPr>
            <a:xfrm>
              <a:off x="3981700" y="3980577"/>
              <a:ext cx="43982" cy="47420"/>
            </a:xfrm>
            <a:custGeom>
              <a:avLst/>
              <a:gdLst/>
              <a:ahLst/>
              <a:cxnLst/>
              <a:rect l="l" t="t" r="r" b="b"/>
              <a:pathLst>
                <a:path w="43982" h="47420" extrusionOk="0">
                  <a:moveTo>
                    <a:pt x="4" y="36145"/>
                  </a:moveTo>
                  <a:cubicBezTo>
                    <a:pt x="2172" y="51927"/>
                    <a:pt x="17682" y="48675"/>
                    <a:pt x="27300" y="41293"/>
                  </a:cubicBezTo>
                  <a:cubicBezTo>
                    <a:pt x="35632" y="34926"/>
                    <a:pt x="54597" y="5665"/>
                    <a:pt x="36241" y="43"/>
                  </a:cubicBezTo>
                  <a:cubicBezTo>
                    <a:pt x="35564" y="-160"/>
                    <a:pt x="34615" y="382"/>
                    <a:pt x="35022" y="1194"/>
                  </a:cubicBezTo>
                  <a:cubicBezTo>
                    <a:pt x="36106" y="3362"/>
                    <a:pt x="36106" y="3430"/>
                    <a:pt x="37732" y="5258"/>
                  </a:cubicBezTo>
                  <a:cubicBezTo>
                    <a:pt x="41389" y="9390"/>
                    <a:pt x="40034" y="15689"/>
                    <a:pt x="38544" y="20363"/>
                  </a:cubicBezTo>
                  <a:cubicBezTo>
                    <a:pt x="36648" y="26053"/>
                    <a:pt x="32922" y="31133"/>
                    <a:pt x="28994" y="35603"/>
                  </a:cubicBezTo>
                  <a:cubicBezTo>
                    <a:pt x="21136" y="44611"/>
                    <a:pt x="5491" y="51791"/>
                    <a:pt x="952" y="35874"/>
                  </a:cubicBezTo>
                  <a:cubicBezTo>
                    <a:pt x="816" y="35332"/>
                    <a:pt x="-64" y="35535"/>
                    <a:pt x="4" y="360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960;p46">
              <a:extLst>
                <a:ext uri="{FF2B5EF4-FFF2-40B4-BE49-F238E27FC236}">
                  <a16:creationId xmlns:a16="http://schemas.microsoft.com/office/drawing/2014/main" id="{541ED1BF-F46F-08F0-BB51-27AB11A9C6B5}"/>
                </a:ext>
              </a:extLst>
            </p:cNvPr>
            <p:cNvSpPr/>
            <p:nvPr/>
          </p:nvSpPr>
          <p:spPr>
            <a:xfrm>
              <a:off x="3980011" y="4059877"/>
              <a:ext cx="60269" cy="64834"/>
            </a:xfrm>
            <a:custGeom>
              <a:avLst/>
              <a:gdLst/>
              <a:ahLst/>
              <a:cxnLst/>
              <a:rect l="l" t="t" r="r" b="b"/>
              <a:pathLst>
                <a:path w="60269" h="64834" extrusionOk="0">
                  <a:moveTo>
                    <a:pt x="0" y="53230"/>
                  </a:moveTo>
                  <a:cubicBezTo>
                    <a:pt x="1287" y="74159"/>
                    <a:pt x="28245" y="61832"/>
                    <a:pt x="37660" y="54449"/>
                  </a:cubicBezTo>
                  <a:cubicBezTo>
                    <a:pt x="47413" y="46795"/>
                    <a:pt x="73830" y="6291"/>
                    <a:pt x="51613" y="59"/>
                  </a:cubicBezTo>
                  <a:cubicBezTo>
                    <a:pt x="49919" y="-415"/>
                    <a:pt x="48971" y="2091"/>
                    <a:pt x="50258" y="3107"/>
                  </a:cubicBezTo>
                  <a:cubicBezTo>
                    <a:pt x="65431" y="14689"/>
                    <a:pt x="44230" y="43341"/>
                    <a:pt x="35492" y="51469"/>
                  </a:cubicBezTo>
                  <a:cubicBezTo>
                    <a:pt x="26552" y="59732"/>
                    <a:pt x="7316" y="69012"/>
                    <a:pt x="1084" y="52959"/>
                  </a:cubicBezTo>
                  <a:cubicBezTo>
                    <a:pt x="881" y="52417"/>
                    <a:pt x="68" y="52620"/>
                    <a:pt x="68" y="532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961;p46">
              <a:extLst>
                <a:ext uri="{FF2B5EF4-FFF2-40B4-BE49-F238E27FC236}">
                  <a16:creationId xmlns:a16="http://schemas.microsoft.com/office/drawing/2014/main" id="{097549DF-ABD9-9D9B-D8E2-71F4A3DF99D2}"/>
                </a:ext>
              </a:extLst>
            </p:cNvPr>
            <p:cNvSpPr/>
            <p:nvPr/>
          </p:nvSpPr>
          <p:spPr>
            <a:xfrm>
              <a:off x="3947326" y="4193822"/>
              <a:ext cx="67299" cy="71412"/>
            </a:xfrm>
            <a:custGeom>
              <a:avLst/>
              <a:gdLst/>
              <a:ahLst/>
              <a:cxnLst/>
              <a:rect l="l" t="t" r="r" b="b"/>
              <a:pathLst>
                <a:path w="67299" h="71412" extrusionOk="0">
                  <a:moveTo>
                    <a:pt x="37" y="51703"/>
                  </a:moveTo>
                  <a:cubicBezTo>
                    <a:pt x="8504" y="78999"/>
                    <a:pt x="33023" y="74529"/>
                    <a:pt x="51514" y="58883"/>
                  </a:cubicBezTo>
                  <a:cubicBezTo>
                    <a:pt x="60929" y="50958"/>
                    <a:pt x="67093" y="39782"/>
                    <a:pt x="67296" y="27454"/>
                  </a:cubicBezTo>
                  <a:cubicBezTo>
                    <a:pt x="67432" y="17633"/>
                    <a:pt x="63164" y="3612"/>
                    <a:pt x="53072" y="90"/>
                  </a:cubicBezTo>
                  <a:cubicBezTo>
                    <a:pt x="51514" y="-452"/>
                    <a:pt x="50024" y="1580"/>
                    <a:pt x="51514" y="2664"/>
                  </a:cubicBezTo>
                  <a:cubicBezTo>
                    <a:pt x="71022" y="17227"/>
                    <a:pt x="65061" y="41408"/>
                    <a:pt x="49550" y="56173"/>
                  </a:cubicBezTo>
                  <a:cubicBezTo>
                    <a:pt x="43048" y="62405"/>
                    <a:pt x="34649" y="66943"/>
                    <a:pt x="25843" y="68704"/>
                  </a:cubicBezTo>
                  <a:cubicBezTo>
                    <a:pt x="13922" y="71007"/>
                    <a:pt x="6336" y="60305"/>
                    <a:pt x="1459" y="51229"/>
                  </a:cubicBezTo>
                  <a:cubicBezTo>
                    <a:pt x="1053" y="50416"/>
                    <a:pt x="-234" y="50822"/>
                    <a:pt x="37" y="517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962;p46">
              <a:extLst>
                <a:ext uri="{FF2B5EF4-FFF2-40B4-BE49-F238E27FC236}">
                  <a16:creationId xmlns:a16="http://schemas.microsoft.com/office/drawing/2014/main" id="{6DEAF94E-2269-5243-F7FC-C51C0D1A1C86}"/>
                </a:ext>
              </a:extLst>
            </p:cNvPr>
            <p:cNvSpPr/>
            <p:nvPr/>
          </p:nvSpPr>
          <p:spPr>
            <a:xfrm>
              <a:off x="3881323" y="4147894"/>
              <a:ext cx="47255" cy="47118"/>
            </a:xfrm>
            <a:custGeom>
              <a:avLst/>
              <a:gdLst/>
              <a:ahLst/>
              <a:cxnLst/>
              <a:rect l="l" t="t" r="r" b="b"/>
              <a:pathLst>
                <a:path w="47255" h="47118" extrusionOk="0">
                  <a:moveTo>
                    <a:pt x="270" y="31118"/>
                  </a:moveTo>
                  <a:cubicBezTo>
                    <a:pt x="-881" y="37010"/>
                    <a:pt x="1626" y="44732"/>
                    <a:pt x="8128" y="46561"/>
                  </a:cubicBezTo>
                  <a:cubicBezTo>
                    <a:pt x="17204" y="48999"/>
                    <a:pt x="26687" y="42971"/>
                    <a:pt x="33799" y="37688"/>
                  </a:cubicBezTo>
                  <a:cubicBezTo>
                    <a:pt x="40708" y="32608"/>
                    <a:pt x="45517" y="25293"/>
                    <a:pt x="47007" y="16826"/>
                  </a:cubicBezTo>
                  <a:cubicBezTo>
                    <a:pt x="48158" y="10595"/>
                    <a:pt x="45313" y="1586"/>
                    <a:pt x="38608" y="28"/>
                  </a:cubicBezTo>
                  <a:cubicBezTo>
                    <a:pt x="37863" y="-175"/>
                    <a:pt x="37321" y="773"/>
                    <a:pt x="37795" y="1383"/>
                  </a:cubicBezTo>
                  <a:cubicBezTo>
                    <a:pt x="41859" y="6327"/>
                    <a:pt x="44772" y="9646"/>
                    <a:pt x="44365" y="16420"/>
                  </a:cubicBezTo>
                  <a:cubicBezTo>
                    <a:pt x="44027" y="22719"/>
                    <a:pt x="39827" y="28408"/>
                    <a:pt x="36169" y="33217"/>
                  </a:cubicBezTo>
                  <a:cubicBezTo>
                    <a:pt x="27770" y="44122"/>
                    <a:pt x="2844" y="51099"/>
                    <a:pt x="1490" y="31185"/>
                  </a:cubicBezTo>
                  <a:cubicBezTo>
                    <a:pt x="1490" y="30440"/>
                    <a:pt x="338" y="30440"/>
                    <a:pt x="203" y="31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963;p46">
              <a:extLst>
                <a:ext uri="{FF2B5EF4-FFF2-40B4-BE49-F238E27FC236}">
                  <a16:creationId xmlns:a16="http://schemas.microsoft.com/office/drawing/2014/main" id="{20281BE9-6FC8-8869-FCAD-154402B7078B}"/>
                </a:ext>
              </a:extLst>
            </p:cNvPr>
            <p:cNvSpPr/>
            <p:nvPr/>
          </p:nvSpPr>
          <p:spPr>
            <a:xfrm>
              <a:off x="3840548" y="4041165"/>
              <a:ext cx="62907" cy="54732"/>
            </a:xfrm>
            <a:custGeom>
              <a:avLst/>
              <a:gdLst/>
              <a:ahLst/>
              <a:cxnLst/>
              <a:rect l="l" t="t" r="r" b="b"/>
              <a:pathLst>
                <a:path w="62907" h="54732" extrusionOk="0">
                  <a:moveTo>
                    <a:pt x="0" y="35433"/>
                  </a:moveTo>
                  <a:cubicBezTo>
                    <a:pt x="271" y="57853"/>
                    <a:pt x="20997" y="57176"/>
                    <a:pt x="37457" y="51080"/>
                  </a:cubicBezTo>
                  <a:cubicBezTo>
                    <a:pt x="55473" y="44442"/>
                    <a:pt x="70713" y="18093"/>
                    <a:pt x="58522" y="618"/>
                  </a:cubicBezTo>
                  <a:cubicBezTo>
                    <a:pt x="57438" y="-940"/>
                    <a:pt x="55203" y="754"/>
                    <a:pt x="56218" y="2312"/>
                  </a:cubicBezTo>
                  <a:cubicBezTo>
                    <a:pt x="77622" y="36314"/>
                    <a:pt x="8060" y="75396"/>
                    <a:pt x="1084" y="35298"/>
                  </a:cubicBezTo>
                  <a:cubicBezTo>
                    <a:pt x="948" y="34620"/>
                    <a:pt x="0" y="34688"/>
                    <a:pt x="0" y="353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964;p46">
              <a:extLst>
                <a:ext uri="{FF2B5EF4-FFF2-40B4-BE49-F238E27FC236}">
                  <a16:creationId xmlns:a16="http://schemas.microsoft.com/office/drawing/2014/main" id="{F1AC7593-92D1-6F11-6282-573A12D74B99}"/>
                </a:ext>
              </a:extLst>
            </p:cNvPr>
            <p:cNvSpPr/>
            <p:nvPr/>
          </p:nvSpPr>
          <p:spPr>
            <a:xfrm>
              <a:off x="3841157" y="3940044"/>
              <a:ext cx="57796" cy="65343"/>
            </a:xfrm>
            <a:custGeom>
              <a:avLst/>
              <a:gdLst/>
              <a:ahLst/>
              <a:cxnLst/>
              <a:rect l="l" t="t" r="r" b="b"/>
              <a:pathLst>
                <a:path w="57796" h="65343" extrusionOk="0">
                  <a:moveTo>
                    <a:pt x="44975" y="1901"/>
                  </a:moveTo>
                  <a:cubicBezTo>
                    <a:pt x="61841" y="5220"/>
                    <a:pt x="53171" y="25540"/>
                    <a:pt x="47142" y="34819"/>
                  </a:cubicBezTo>
                  <a:cubicBezTo>
                    <a:pt x="42333" y="42135"/>
                    <a:pt x="37050" y="48705"/>
                    <a:pt x="30209" y="54191"/>
                  </a:cubicBezTo>
                  <a:cubicBezTo>
                    <a:pt x="24926" y="58391"/>
                    <a:pt x="12869" y="64622"/>
                    <a:pt x="6773" y="57375"/>
                  </a:cubicBezTo>
                  <a:cubicBezTo>
                    <a:pt x="4606" y="54801"/>
                    <a:pt x="4199" y="52769"/>
                    <a:pt x="2100" y="50330"/>
                  </a:cubicBezTo>
                  <a:cubicBezTo>
                    <a:pt x="1355" y="49450"/>
                    <a:pt x="0" y="49924"/>
                    <a:pt x="0" y="51143"/>
                  </a:cubicBezTo>
                  <a:cubicBezTo>
                    <a:pt x="407" y="62048"/>
                    <a:pt x="8467" y="66790"/>
                    <a:pt x="18491" y="64961"/>
                  </a:cubicBezTo>
                  <a:cubicBezTo>
                    <a:pt x="32918" y="62319"/>
                    <a:pt x="42266" y="48095"/>
                    <a:pt x="49784" y="36919"/>
                  </a:cubicBezTo>
                  <a:cubicBezTo>
                    <a:pt x="55677" y="28249"/>
                    <a:pt x="66515" y="-3992"/>
                    <a:pt x="45043" y="411"/>
                  </a:cubicBezTo>
                  <a:cubicBezTo>
                    <a:pt x="44230" y="546"/>
                    <a:pt x="44094" y="1698"/>
                    <a:pt x="45043" y="1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965;p46">
              <a:extLst>
                <a:ext uri="{FF2B5EF4-FFF2-40B4-BE49-F238E27FC236}">
                  <a16:creationId xmlns:a16="http://schemas.microsoft.com/office/drawing/2014/main" id="{A41A001C-D29D-2E2B-2A7B-FAB8CB156A4E}"/>
                </a:ext>
              </a:extLst>
            </p:cNvPr>
            <p:cNvSpPr/>
            <p:nvPr/>
          </p:nvSpPr>
          <p:spPr>
            <a:xfrm>
              <a:off x="3817945" y="3764841"/>
              <a:ext cx="76164" cy="106537"/>
            </a:xfrm>
            <a:custGeom>
              <a:avLst/>
              <a:gdLst/>
              <a:ahLst/>
              <a:cxnLst/>
              <a:rect l="l" t="t" r="r" b="b"/>
              <a:pathLst>
                <a:path w="76164" h="106537" extrusionOk="0">
                  <a:moveTo>
                    <a:pt x="1606" y="106254"/>
                  </a:moveTo>
                  <a:cubicBezTo>
                    <a:pt x="34117" y="77806"/>
                    <a:pt x="68119" y="48139"/>
                    <a:pt x="76112" y="2961"/>
                  </a:cubicBezTo>
                  <a:cubicBezTo>
                    <a:pt x="76722" y="-494"/>
                    <a:pt x="71777" y="-1103"/>
                    <a:pt x="70897" y="2080"/>
                  </a:cubicBezTo>
                  <a:cubicBezTo>
                    <a:pt x="64665" y="24771"/>
                    <a:pt x="53760" y="44617"/>
                    <a:pt x="40620" y="64124"/>
                  </a:cubicBezTo>
                  <a:cubicBezTo>
                    <a:pt x="29850" y="80041"/>
                    <a:pt x="13933" y="91624"/>
                    <a:pt x="251" y="104899"/>
                  </a:cubicBezTo>
                  <a:cubicBezTo>
                    <a:pt x="-562" y="105712"/>
                    <a:pt x="793" y="107067"/>
                    <a:pt x="1606" y="106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966;p46">
              <a:extLst>
                <a:ext uri="{FF2B5EF4-FFF2-40B4-BE49-F238E27FC236}">
                  <a16:creationId xmlns:a16="http://schemas.microsoft.com/office/drawing/2014/main" id="{F6071F5E-F30C-C9B8-71E4-9417ECDCB1C1}"/>
                </a:ext>
              </a:extLst>
            </p:cNvPr>
            <p:cNvSpPr/>
            <p:nvPr/>
          </p:nvSpPr>
          <p:spPr>
            <a:xfrm>
              <a:off x="3717535" y="3890264"/>
              <a:ext cx="75044" cy="45238"/>
            </a:xfrm>
            <a:custGeom>
              <a:avLst/>
              <a:gdLst/>
              <a:ahLst/>
              <a:cxnLst/>
              <a:rect l="l" t="t" r="r" b="b"/>
              <a:pathLst>
                <a:path w="75044" h="45238" extrusionOk="0">
                  <a:moveTo>
                    <a:pt x="74719" y="0"/>
                  </a:moveTo>
                  <a:cubicBezTo>
                    <a:pt x="60631" y="4809"/>
                    <a:pt x="49387" y="14495"/>
                    <a:pt x="37330" y="23097"/>
                  </a:cubicBezTo>
                  <a:cubicBezTo>
                    <a:pt x="25612" y="31428"/>
                    <a:pt x="13284" y="35560"/>
                    <a:pt x="686" y="41656"/>
                  </a:cubicBezTo>
                  <a:cubicBezTo>
                    <a:pt x="-194" y="42062"/>
                    <a:pt x="-262" y="43214"/>
                    <a:pt x="686" y="43688"/>
                  </a:cubicBezTo>
                  <a:cubicBezTo>
                    <a:pt x="10508" y="48768"/>
                    <a:pt x="22226" y="40166"/>
                    <a:pt x="30557" y="35154"/>
                  </a:cubicBezTo>
                  <a:cubicBezTo>
                    <a:pt x="46338" y="25535"/>
                    <a:pt x="61646" y="13073"/>
                    <a:pt x="74990" y="406"/>
                  </a:cubicBezTo>
                  <a:cubicBezTo>
                    <a:pt x="75125" y="271"/>
                    <a:pt x="74990" y="0"/>
                    <a:pt x="74787" y="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967;p46">
              <a:extLst>
                <a:ext uri="{FF2B5EF4-FFF2-40B4-BE49-F238E27FC236}">
                  <a16:creationId xmlns:a16="http://schemas.microsoft.com/office/drawing/2014/main" id="{5C889168-8E0B-31A3-8393-3917168EEC41}"/>
                </a:ext>
              </a:extLst>
            </p:cNvPr>
            <p:cNvSpPr/>
            <p:nvPr/>
          </p:nvSpPr>
          <p:spPr>
            <a:xfrm>
              <a:off x="3632933" y="3788264"/>
              <a:ext cx="45380" cy="81437"/>
            </a:xfrm>
            <a:custGeom>
              <a:avLst/>
              <a:gdLst/>
              <a:ahLst/>
              <a:cxnLst/>
              <a:rect l="l" t="t" r="r" b="b"/>
              <a:pathLst>
                <a:path w="45380" h="81437" extrusionOk="0">
                  <a:moveTo>
                    <a:pt x="13695" y="467"/>
                  </a:moveTo>
                  <a:cubicBezTo>
                    <a:pt x="3196" y="21261"/>
                    <a:pt x="-5880" y="41310"/>
                    <a:pt x="4753" y="63933"/>
                  </a:cubicBezTo>
                  <a:cubicBezTo>
                    <a:pt x="11934" y="79173"/>
                    <a:pt x="28867" y="84253"/>
                    <a:pt x="44242" y="79986"/>
                  </a:cubicBezTo>
                  <a:cubicBezTo>
                    <a:pt x="46274" y="79444"/>
                    <a:pt x="45326" y="76464"/>
                    <a:pt x="43430" y="76532"/>
                  </a:cubicBezTo>
                  <a:cubicBezTo>
                    <a:pt x="-2155" y="78293"/>
                    <a:pt x="3399" y="30676"/>
                    <a:pt x="14981" y="1009"/>
                  </a:cubicBezTo>
                  <a:cubicBezTo>
                    <a:pt x="15320" y="128"/>
                    <a:pt x="14101" y="-414"/>
                    <a:pt x="13695" y="3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968;p46">
              <a:extLst>
                <a:ext uri="{FF2B5EF4-FFF2-40B4-BE49-F238E27FC236}">
                  <a16:creationId xmlns:a16="http://schemas.microsoft.com/office/drawing/2014/main" id="{A1617070-103D-9407-7177-B4A6F02B2CE8}"/>
                </a:ext>
              </a:extLst>
            </p:cNvPr>
            <p:cNvSpPr/>
            <p:nvPr/>
          </p:nvSpPr>
          <p:spPr>
            <a:xfrm>
              <a:off x="3760958" y="3660031"/>
              <a:ext cx="90532" cy="41947"/>
            </a:xfrm>
            <a:custGeom>
              <a:avLst/>
              <a:gdLst/>
              <a:ahLst/>
              <a:cxnLst/>
              <a:rect l="l" t="t" r="r" b="b"/>
              <a:pathLst>
                <a:path w="90532" h="41947" extrusionOk="0">
                  <a:moveTo>
                    <a:pt x="545" y="22698"/>
                  </a:moveTo>
                  <a:cubicBezTo>
                    <a:pt x="16937" y="14503"/>
                    <a:pt x="35969" y="9152"/>
                    <a:pt x="53919" y="5494"/>
                  </a:cubicBezTo>
                  <a:cubicBezTo>
                    <a:pt x="63334" y="3598"/>
                    <a:pt x="72681" y="8136"/>
                    <a:pt x="78709" y="14977"/>
                  </a:cubicBezTo>
                  <a:cubicBezTo>
                    <a:pt x="85144" y="22292"/>
                    <a:pt x="83180" y="31504"/>
                    <a:pt x="83857" y="40309"/>
                  </a:cubicBezTo>
                  <a:cubicBezTo>
                    <a:pt x="83993" y="41799"/>
                    <a:pt x="86160" y="42612"/>
                    <a:pt x="87040" y="41257"/>
                  </a:cubicBezTo>
                  <a:cubicBezTo>
                    <a:pt x="96388" y="26762"/>
                    <a:pt x="85483" y="9490"/>
                    <a:pt x="71868" y="2582"/>
                  </a:cubicBezTo>
                  <a:cubicBezTo>
                    <a:pt x="62928" y="-1889"/>
                    <a:pt x="52970" y="279"/>
                    <a:pt x="43962" y="2853"/>
                  </a:cubicBezTo>
                  <a:cubicBezTo>
                    <a:pt x="27977" y="7458"/>
                    <a:pt x="13888" y="12471"/>
                    <a:pt x="139" y="21953"/>
                  </a:cubicBezTo>
                  <a:cubicBezTo>
                    <a:pt x="-200" y="22224"/>
                    <a:pt x="139" y="22834"/>
                    <a:pt x="545" y="226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969;p46">
              <a:extLst>
                <a:ext uri="{FF2B5EF4-FFF2-40B4-BE49-F238E27FC236}">
                  <a16:creationId xmlns:a16="http://schemas.microsoft.com/office/drawing/2014/main" id="{955F1E11-62ED-5A8E-1E16-3A4ED3042053}"/>
                </a:ext>
              </a:extLst>
            </p:cNvPr>
            <p:cNvSpPr/>
            <p:nvPr/>
          </p:nvSpPr>
          <p:spPr>
            <a:xfrm>
              <a:off x="3718178" y="3689250"/>
              <a:ext cx="27607" cy="23958"/>
            </a:xfrm>
            <a:custGeom>
              <a:avLst/>
              <a:gdLst/>
              <a:ahLst/>
              <a:cxnLst/>
              <a:rect l="l" t="t" r="r" b="b"/>
              <a:pathLst>
                <a:path w="27607" h="23958" extrusionOk="0">
                  <a:moveTo>
                    <a:pt x="26459" y="50"/>
                  </a:moveTo>
                  <a:cubicBezTo>
                    <a:pt x="16163" y="3233"/>
                    <a:pt x="5801" y="12377"/>
                    <a:pt x="246" y="21521"/>
                  </a:cubicBezTo>
                  <a:cubicBezTo>
                    <a:pt x="-770" y="23147"/>
                    <a:pt x="1601" y="24569"/>
                    <a:pt x="2956" y="23689"/>
                  </a:cubicBezTo>
                  <a:cubicBezTo>
                    <a:pt x="12167" y="17728"/>
                    <a:pt x="16638" y="6620"/>
                    <a:pt x="27068" y="1675"/>
                  </a:cubicBezTo>
                  <a:cubicBezTo>
                    <a:pt x="28085" y="1201"/>
                    <a:pt x="27543" y="-289"/>
                    <a:pt x="26459" y="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970;p46">
              <a:extLst>
                <a:ext uri="{FF2B5EF4-FFF2-40B4-BE49-F238E27FC236}">
                  <a16:creationId xmlns:a16="http://schemas.microsoft.com/office/drawing/2014/main" id="{1E482F7B-DD7E-8204-4B7D-77EAC2E39ECD}"/>
                </a:ext>
              </a:extLst>
            </p:cNvPr>
            <p:cNvSpPr/>
            <p:nvPr/>
          </p:nvSpPr>
          <p:spPr>
            <a:xfrm>
              <a:off x="3730062" y="3706154"/>
              <a:ext cx="108067" cy="51384"/>
            </a:xfrm>
            <a:custGeom>
              <a:avLst/>
              <a:gdLst/>
              <a:ahLst/>
              <a:cxnLst/>
              <a:rect l="l" t="t" r="r" b="b"/>
              <a:pathLst>
                <a:path w="108067" h="51384" extrusionOk="0">
                  <a:moveTo>
                    <a:pt x="690" y="51218"/>
                  </a:moveTo>
                  <a:cubicBezTo>
                    <a:pt x="31508" y="22025"/>
                    <a:pt x="64766" y="11661"/>
                    <a:pt x="105879" y="4956"/>
                  </a:cubicBezTo>
                  <a:cubicBezTo>
                    <a:pt x="109064" y="4414"/>
                    <a:pt x="108657" y="-260"/>
                    <a:pt x="105406" y="11"/>
                  </a:cubicBezTo>
                  <a:cubicBezTo>
                    <a:pt x="65511" y="2721"/>
                    <a:pt x="24261" y="17216"/>
                    <a:pt x="80" y="50676"/>
                  </a:cubicBezTo>
                  <a:cubicBezTo>
                    <a:pt x="-190" y="51015"/>
                    <a:pt x="283" y="51624"/>
                    <a:pt x="622" y="512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971;p46">
              <a:extLst>
                <a:ext uri="{FF2B5EF4-FFF2-40B4-BE49-F238E27FC236}">
                  <a16:creationId xmlns:a16="http://schemas.microsoft.com/office/drawing/2014/main" id="{72FBAEAB-EF41-2762-B39F-0F6058307CCC}"/>
                </a:ext>
              </a:extLst>
            </p:cNvPr>
            <p:cNvSpPr/>
            <p:nvPr/>
          </p:nvSpPr>
          <p:spPr>
            <a:xfrm>
              <a:off x="3697751" y="3782303"/>
              <a:ext cx="10414" cy="16880"/>
            </a:xfrm>
            <a:custGeom>
              <a:avLst/>
              <a:gdLst/>
              <a:ahLst/>
              <a:cxnLst/>
              <a:rect l="l" t="t" r="r" b="b"/>
              <a:pathLst>
                <a:path w="10414" h="16880" extrusionOk="0">
                  <a:moveTo>
                    <a:pt x="7872" y="536"/>
                  </a:moveTo>
                  <a:cubicBezTo>
                    <a:pt x="3876" y="4803"/>
                    <a:pt x="828" y="9612"/>
                    <a:pt x="15" y="15505"/>
                  </a:cubicBezTo>
                  <a:cubicBezTo>
                    <a:pt x="-188" y="16927"/>
                    <a:pt x="1709" y="17401"/>
                    <a:pt x="2386" y="16182"/>
                  </a:cubicBezTo>
                  <a:cubicBezTo>
                    <a:pt x="4960" y="11441"/>
                    <a:pt x="6653" y="6496"/>
                    <a:pt x="10107" y="2229"/>
                  </a:cubicBezTo>
                  <a:cubicBezTo>
                    <a:pt x="11191" y="807"/>
                    <a:pt x="9159" y="-819"/>
                    <a:pt x="7939" y="4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972;p46">
              <a:extLst>
                <a:ext uri="{FF2B5EF4-FFF2-40B4-BE49-F238E27FC236}">
                  <a16:creationId xmlns:a16="http://schemas.microsoft.com/office/drawing/2014/main" id="{96E83B81-5B88-8366-4913-D07F5E35DAE7}"/>
                </a:ext>
              </a:extLst>
            </p:cNvPr>
            <p:cNvSpPr/>
            <p:nvPr/>
          </p:nvSpPr>
          <p:spPr>
            <a:xfrm>
              <a:off x="3807216" y="4225037"/>
              <a:ext cx="98860" cy="75422"/>
            </a:xfrm>
            <a:custGeom>
              <a:avLst/>
              <a:gdLst/>
              <a:ahLst/>
              <a:cxnLst/>
              <a:rect l="l" t="t" r="r" b="b"/>
              <a:pathLst>
                <a:path w="98860" h="75422" extrusionOk="0">
                  <a:moveTo>
                    <a:pt x="74" y="1998"/>
                  </a:moveTo>
                  <a:cubicBezTo>
                    <a:pt x="11183" y="37896"/>
                    <a:pt x="59070" y="75692"/>
                    <a:pt x="97407" y="75421"/>
                  </a:cubicBezTo>
                  <a:cubicBezTo>
                    <a:pt x="99168" y="75421"/>
                    <a:pt x="99304" y="72982"/>
                    <a:pt x="97949" y="72305"/>
                  </a:cubicBezTo>
                  <a:cubicBezTo>
                    <a:pt x="61509" y="54491"/>
                    <a:pt x="19785" y="42502"/>
                    <a:pt x="2852" y="914"/>
                  </a:cubicBezTo>
                  <a:cubicBezTo>
                    <a:pt x="2107" y="-847"/>
                    <a:pt x="-467" y="169"/>
                    <a:pt x="74" y="19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973;p46">
              <a:extLst>
                <a:ext uri="{FF2B5EF4-FFF2-40B4-BE49-F238E27FC236}">
                  <a16:creationId xmlns:a16="http://schemas.microsoft.com/office/drawing/2014/main" id="{15A5955F-0F22-BD11-DF79-20FA8BCB7749}"/>
                </a:ext>
              </a:extLst>
            </p:cNvPr>
            <p:cNvSpPr/>
            <p:nvPr/>
          </p:nvSpPr>
          <p:spPr>
            <a:xfrm>
              <a:off x="4061838" y="4135344"/>
              <a:ext cx="15510" cy="71812"/>
            </a:xfrm>
            <a:custGeom>
              <a:avLst/>
              <a:gdLst/>
              <a:ahLst/>
              <a:cxnLst/>
              <a:rect l="l" t="t" r="r" b="b"/>
              <a:pathLst>
                <a:path w="15510" h="71812" extrusionOk="0">
                  <a:moveTo>
                    <a:pt x="12931" y="1063"/>
                  </a:moveTo>
                  <a:cubicBezTo>
                    <a:pt x="11238" y="11900"/>
                    <a:pt x="10019" y="22805"/>
                    <a:pt x="8664" y="33711"/>
                  </a:cubicBezTo>
                  <a:cubicBezTo>
                    <a:pt x="7174" y="46106"/>
                    <a:pt x="3178" y="57349"/>
                    <a:pt x="61" y="69338"/>
                  </a:cubicBezTo>
                  <a:cubicBezTo>
                    <a:pt x="-480" y="71438"/>
                    <a:pt x="2703" y="72725"/>
                    <a:pt x="3855" y="71032"/>
                  </a:cubicBezTo>
                  <a:cubicBezTo>
                    <a:pt x="17198" y="51795"/>
                    <a:pt x="13812" y="23618"/>
                    <a:pt x="15505" y="1469"/>
                  </a:cubicBezTo>
                  <a:cubicBezTo>
                    <a:pt x="15640" y="-156"/>
                    <a:pt x="13202" y="-630"/>
                    <a:pt x="12931" y="10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974;p46">
              <a:extLst>
                <a:ext uri="{FF2B5EF4-FFF2-40B4-BE49-F238E27FC236}">
                  <a16:creationId xmlns:a16="http://schemas.microsoft.com/office/drawing/2014/main" id="{988512DE-4899-2C32-C5A4-7F276E0338EE}"/>
                </a:ext>
              </a:extLst>
            </p:cNvPr>
            <p:cNvSpPr/>
            <p:nvPr/>
          </p:nvSpPr>
          <p:spPr>
            <a:xfrm>
              <a:off x="3750260" y="3654167"/>
              <a:ext cx="127134" cy="176905"/>
            </a:xfrm>
            <a:custGeom>
              <a:avLst/>
              <a:gdLst/>
              <a:ahLst/>
              <a:cxnLst/>
              <a:rect l="l" t="t" r="r" b="b"/>
              <a:pathLst>
                <a:path w="127134" h="176905" extrusionOk="0">
                  <a:moveTo>
                    <a:pt x="119616" y="51185"/>
                  </a:moveTo>
                  <a:cubicBezTo>
                    <a:pt x="111353" y="70082"/>
                    <a:pt x="100922" y="85255"/>
                    <a:pt x="88324" y="101443"/>
                  </a:cubicBezTo>
                  <a:cubicBezTo>
                    <a:pt x="79383" y="112213"/>
                    <a:pt x="15714" y="181842"/>
                    <a:pt x="0" y="176627"/>
                  </a:cubicBezTo>
                  <a:cubicBezTo>
                    <a:pt x="1015" y="172360"/>
                    <a:pt x="69765" y="104152"/>
                    <a:pt x="77893" y="93518"/>
                  </a:cubicBezTo>
                  <a:cubicBezTo>
                    <a:pt x="89204" y="77939"/>
                    <a:pt x="98687" y="63241"/>
                    <a:pt x="106409" y="45563"/>
                  </a:cubicBezTo>
                  <a:cubicBezTo>
                    <a:pt x="106950" y="44344"/>
                    <a:pt x="107425" y="43057"/>
                    <a:pt x="107899" y="41838"/>
                  </a:cubicBezTo>
                  <a:cubicBezTo>
                    <a:pt x="110744" y="34387"/>
                    <a:pt x="112640" y="27952"/>
                    <a:pt x="113520" y="20027"/>
                  </a:cubicBezTo>
                  <a:cubicBezTo>
                    <a:pt x="114198" y="5262"/>
                    <a:pt x="109321" y="3704"/>
                    <a:pt x="116637" y="1401"/>
                  </a:cubicBezTo>
                  <a:cubicBezTo>
                    <a:pt x="126390" y="-5305"/>
                    <a:pt x="126864" y="13864"/>
                    <a:pt x="127135" y="20908"/>
                  </a:cubicBezTo>
                  <a:cubicBezTo>
                    <a:pt x="126797" y="30391"/>
                    <a:pt x="124629" y="38180"/>
                    <a:pt x="121378" y="47053"/>
                  </a:cubicBezTo>
                  <a:cubicBezTo>
                    <a:pt x="121174" y="47866"/>
                    <a:pt x="120091" y="50304"/>
                    <a:pt x="119684" y="512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975;p46">
              <a:extLst>
                <a:ext uri="{FF2B5EF4-FFF2-40B4-BE49-F238E27FC236}">
                  <a16:creationId xmlns:a16="http://schemas.microsoft.com/office/drawing/2014/main" id="{BEC883A0-4B14-6D80-2782-94742DB0F23C}"/>
                </a:ext>
              </a:extLst>
            </p:cNvPr>
            <p:cNvSpPr/>
            <p:nvPr/>
          </p:nvSpPr>
          <p:spPr>
            <a:xfrm>
              <a:off x="3889280" y="3368342"/>
              <a:ext cx="22523" cy="26366"/>
            </a:xfrm>
            <a:custGeom>
              <a:avLst/>
              <a:gdLst/>
              <a:ahLst/>
              <a:cxnLst/>
              <a:rect l="l" t="t" r="r" b="b"/>
              <a:pathLst>
                <a:path w="22523" h="26366" extrusionOk="0">
                  <a:moveTo>
                    <a:pt x="713" y="17241"/>
                  </a:moveTo>
                  <a:cubicBezTo>
                    <a:pt x="1255" y="15006"/>
                    <a:pt x="2000" y="13245"/>
                    <a:pt x="3152" y="11213"/>
                  </a:cubicBezTo>
                  <a:cubicBezTo>
                    <a:pt x="5319" y="7488"/>
                    <a:pt x="7554" y="4914"/>
                    <a:pt x="11279" y="2746"/>
                  </a:cubicBezTo>
                  <a:cubicBezTo>
                    <a:pt x="13582" y="1324"/>
                    <a:pt x="16088" y="105"/>
                    <a:pt x="18865" y="105"/>
                  </a:cubicBezTo>
                  <a:cubicBezTo>
                    <a:pt x="19678" y="-31"/>
                    <a:pt x="20559" y="-98"/>
                    <a:pt x="21372" y="308"/>
                  </a:cubicBezTo>
                  <a:cubicBezTo>
                    <a:pt x="21643" y="308"/>
                    <a:pt x="21913" y="444"/>
                    <a:pt x="22117" y="647"/>
                  </a:cubicBezTo>
                  <a:cubicBezTo>
                    <a:pt x="22252" y="647"/>
                    <a:pt x="22320" y="850"/>
                    <a:pt x="22320" y="850"/>
                  </a:cubicBezTo>
                  <a:cubicBezTo>
                    <a:pt x="22320" y="850"/>
                    <a:pt x="22320" y="985"/>
                    <a:pt x="22388" y="985"/>
                  </a:cubicBezTo>
                  <a:cubicBezTo>
                    <a:pt x="22388" y="985"/>
                    <a:pt x="22388" y="985"/>
                    <a:pt x="22388" y="985"/>
                  </a:cubicBezTo>
                  <a:cubicBezTo>
                    <a:pt x="22388" y="985"/>
                    <a:pt x="22388" y="985"/>
                    <a:pt x="22388" y="985"/>
                  </a:cubicBezTo>
                  <a:cubicBezTo>
                    <a:pt x="22388" y="985"/>
                    <a:pt x="22388" y="985"/>
                    <a:pt x="22388" y="985"/>
                  </a:cubicBezTo>
                  <a:cubicBezTo>
                    <a:pt x="22388" y="985"/>
                    <a:pt x="22523" y="850"/>
                    <a:pt x="22523" y="850"/>
                  </a:cubicBezTo>
                  <a:cubicBezTo>
                    <a:pt x="22523" y="850"/>
                    <a:pt x="22456" y="1053"/>
                    <a:pt x="22456" y="1053"/>
                  </a:cubicBezTo>
                  <a:cubicBezTo>
                    <a:pt x="22456" y="1053"/>
                    <a:pt x="22456" y="1053"/>
                    <a:pt x="22456" y="1121"/>
                  </a:cubicBezTo>
                  <a:cubicBezTo>
                    <a:pt x="22456" y="1121"/>
                    <a:pt x="22456" y="1121"/>
                    <a:pt x="22456" y="1121"/>
                  </a:cubicBezTo>
                  <a:cubicBezTo>
                    <a:pt x="22456" y="1121"/>
                    <a:pt x="22456" y="1189"/>
                    <a:pt x="22456" y="1189"/>
                  </a:cubicBezTo>
                  <a:cubicBezTo>
                    <a:pt x="22456" y="1189"/>
                    <a:pt x="22456" y="1324"/>
                    <a:pt x="22456" y="1324"/>
                  </a:cubicBezTo>
                  <a:cubicBezTo>
                    <a:pt x="22456" y="1460"/>
                    <a:pt x="22456" y="1527"/>
                    <a:pt x="22456" y="1663"/>
                  </a:cubicBezTo>
                  <a:cubicBezTo>
                    <a:pt x="22456" y="1934"/>
                    <a:pt x="22320" y="2137"/>
                    <a:pt x="22117" y="2340"/>
                  </a:cubicBezTo>
                  <a:cubicBezTo>
                    <a:pt x="21846" y="3017"/>
                    <a:pt x="21236" y="3492"/>
                    <a:pt x="20694" y="3966"/>
                  </a:cubicBezTo>
                  <a:cubicBezTo>
                    <a:pt x="19407" y="5524"/>
                    <a:pt x="17849" y="7014"/>
                    <a:pt x="16495" y="8639"/>
                  </a:cubicBezTo>
                  <a:cubicBezTo>
                    <a:pt x="14802" y="11010"/>
                    <a:pt x="13718" y="12906"/>
                    <a:pt x="12634" y="15616"/>
                  </a:cubicBezTo>
                  <a:cubicBezTo>
                    <a:pt x="12363" y="16090"/>
                    <a:pt x="11618" y="19002"/>
                    <a:pt x="11415" y="19748"/>
                  </a:cubicBezTo>
                  <a:cubicBezTo>
                    <a:pt x="9993" y="25911"/>
                    <a:pt x="10670" y="26589"/>
                    <a:pt x="5522" y="26318"/>
                  </a:cubicBezTo>
                  <a:cubicBezTo>
                    <a:pt x="-574" y="26589"/>
                    <a:pt x="-642" y="24286"/>
                    <a:pt x="713" y="171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976;p46">
              <a:extLst>
                <a:ext uri="{FF2B5EF4-FFF2-40B4-BE49-F238E27FC236}">
                  <a16:creationId xmlns:a16="http://schemas.microsoft.com/office/drawing/2014/main" id="{AA9AC827-B5A2-3150-8C18-80537DB54996}"/>
                </a:ext>
              </a:extLst>
            </p:cNvPr>
            <p:cNvSpPr/>
            <p:nvPr/>
          </p:nvSpPr>
          <p:spPr>
            <a:xfrm>
              <a:off x="3886977" y="3288687"/>
              <a:ext cx="22455" cy="26349"/>
            </a:xfrm>
            <a:custGeom>
              <a:avLst/>
              <a:gdLst/>
              <a:ahLst/>
              <a:cxnLst/>
              <a:rect l="l" t="t" r="r" b="b"/>
              <a:pathLst>
                <a:path w="22455" h="26349" extrusionOk="0">
                  <a:moveTo>
                    <a:pt x="645" y="17241"/>
                  </a:moveTo>
                  <a:cubicBezTo>
                    <a:pt x="1187" y="15006"/>
                    <a:pt x="1932" y="13245"/>
                    <a:pt x="3083" y="11213"/>
                  </a:cubicBezTo>
                  <a:cubicBezTo>
                    <a:pt x="5251" y="7488"/>
                    <a:pt x="7486" y="4914"/>
                    <a:pt x="11212" y="2747"/>
                  </a:cubicBezTo>
                  <a:cubicBezTo>
                    <a:pt x="13514" y="1324"/>
                    <a:pt x="16020" y="105"/>
                    <a:pt x="18798" y="105"/>
                  </a:cubicBezTo>
                  <a:cubicBezTo>
                    <a:pt x="19610" y="-31"/>
                    <a:pt x="20491" y="-98"/>
                    <a:pt x="21304" y="308"/>
                  </a:cubicBezTo>
                  <a:cubicBezTo>
                    <a:pt x="21575" y="308"/>
                    <a:pt x="21845" y="444"/>
                    <a:pt x="22049" y="647"/>
                  </a:cubicBezTo>
                  <a:cubicBezTo>
                    <a:pt x="22184" y="647"/>
                    <a:pt x="22252" y="850"/>
                    <a:pt x="22252" y="850"/>
                  </a:cubicBezTo>
                  <a:cubicBezTo>
                    <a:pt x="22252" y="850"/>
                    <a:pt x="22320" y="985"/>
                    <a:pt x="22320" y="985"/>
                  </a:cubicBezTo>
                  <a:cubicBezTo>
                    <a:pt x="22320" y="985"/>
                    <a:pt x="22320" y="985"/>
                    <a:pt x="22320" y="985"/>
                  </a:cubicBezTo>
                  <a:cubicBezTo>
                    <a:pt x="22320" y="985"/>
                    <a:pt x="22320" y="985"/>
                    <a:pt x="22320" y="985"/>
                  </a:cubicBezTo>
                  <a:cubicBezTo>
                    <a:pt x="22320" y="985"/>
                    <a:pt x="22320" y="985"/>
                    <a:pt x="22320" y="985"/>
                  </a:cubicBezTo>
                  <a:cubicBezTo>
                    <a:pt x="22320" y="985"/>
                    <a:pt x="22456" y="850"/>
                    <a:pt x="22456" y="850"/>
                  </a:cubicBezTo>
                  <a:cubicBezTo>
                    <a:pt x="22456" y="850"/>
                    <a:pt x="22456" y="1053"/>
                    <a:pt x="22456" y="1053"/>
                  </a:cubicBezTo>
                  <a:cubicBezTo>
                    <a:pt x="22456" y="1053"/>
                    <a:pt x="22456" y="1053"/>
                    <a:pt x="22456" y="1121"/>
                  </a:cubicBezTo>
                  <a:cubicBezTo>
                    <a:pt x="22456" y="1121"/>
                    <a:pt x="22456" y="1121"/>
                    <a:pt x="22456" y="1121"/>
                  </a:cubicBezTo>
                  <a:cubicBezTo>
                    <a:pt x="22456" y="1121"/>
                    <a:pt x="22456" y="1189"/>
                    <a:pt x="22456" y="1189"/>
                  </a:cubicBezTo>
                  <a:cubicBezTo>
                    <a:pt x="22456" y="1189"/>
                    <a:pt x="22456" y="1324"/>
                    <a:pt x="22456" y="1324"/>
                  </a:cubicBezTo>
                  <a:cubicBezTo>
                    <a:pt x="22456" y="1460"/>
                    <a:pt x="22456" y="1527"/>
                    <a:pt x="22456" y="1663"/>
                  </a:cubicBezTo>
                  <a:cubicBezTo>
                    <a:pt x="22456" y="1934"/>
                    <a:pt x="22320" y="2137"/>
                    <a:pt x="22117" y="2340"/>
                  </a:cubicBezTo>
                  <a:cubicBezTo>
                    <a:pt x="21845" y="3017"/>
                    <a:pt x="21236" y="3492"/>
                    <a:pt x="20694" y="3966"/>
                  </a:cubicBezTo>
                  <a:cubicBezTo>
                    <a:pt x="19407" y="5524"/>
                    <a:pt x="17849" y="7014"/>
                    <a:pt x="16495" y="8639"/>
                  </a:cubicBezTo>
                  <a:cubicBezTo>
                    <a:pt x="14802" y="11010"/>
                    <a:pt x="13718" y="12907"/>
                    <a:pt x="12634" y="15616"/>
                  </a:cubicBezTo>
                  <a:cubicBezTo>
                    <a:pt x="12362" y="16090"/>
                    <a:pt x="11618" y="19002"/>
                    <a:pt x="11415" y="19748"/>
                  </a:cubicBezTo>
                  <a:cubicBezTo>
                    <a:pt x="9992" y="25911"/>
                    <a:pt x="10669" y="26521"/>
                    <a:pt x="5522" y="26318"/>
                  </a:cubicBezTo>
                  <a:cubicBezTo>
                    <a:pt x="-574" y="26589"/>
                    <a:pt x="-642" y="24286"/>
                    <a:pt x="713" y="171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977;p46">
              <a:extLst>
                <a:ext uri="{FF2B5EF4-FFF2-40B4-BE49-F238E27FC236}">
                  <a16:creationId xmlns:a16="http://schemas.microsoft.com/office/drawing/2014/main" id="{C4D57E67-7908-2951-F286-FEFB0F7FA7C7}"/>
                </a:ext>
              </a:extLst>
            </p:cNvPr>
            <p:cNvSpPr/>
            <p:nvPr/>
          </p:nvSpPr>
          <p:spPr>
            <a:xfrm>
              <a:off x="3903234" y="3438987"/>
              <a:ext cx="22454" cy="26366"/>
            </a:xfrm>
            <a:custGeom>
              <a:avLst/>
              <a:gdLst/>
              <a:ahLst/>
              <a:cxnLst/>
              <a:rect l="l" t="t" r="r" b="b"/>
              <a:pathLst>
                <a:path w="22454" h="26366" extrusionOk="0">
                  <a:moveTo>
                    <a:pt x="577" y="17241"/>
                  </a:moveTo>
                  <a:cubicBezTo>
                    <a:pt x="1119" y="15006"/>
                    <a:pt x="1864" y="13245"/>
                    <a:pt x="3015" y="11213"/>
                  </a:cubicBezTo>
                  <a:cubicBezTo>
                    <a:pt x="5183" y="7488"/>
                    <a:pt x="7486" y="4914"/>
                    <a:pt x="11144" y="2746"/>
                  </a:cubicBezTo>
                  <a:cubicBezTo>
                    <a:pt x="13446" y="1324"/>
                    <a:pt x="15953" y="105"/>
                    <a:pt x="18730" y="105"/>
                  </a:cubicBezTo>
                  <a:cubicBezTo>
                    <a:pt x="19543" y="-31"/>
                    <a:pt x="20423" y="-98"/>
                    <a:pt x="21236" y="308"/>
                  </a:cubicBezTo>
                  <a:cubicBezTo>
                    <a:pt x="21506" y="308"/>
                    <a:pt x="21778" y="444"/>
                    <a:pt x="21981" y="647"/>
                  </a:cubicBezTo>
                  <a:cubicBezTo>
                    <a:pt x="22117" y="647"/>
                    <a:pt x="22184" y="850"/>
                    <a:pt x="22252" y="850"/>
                  </a:cubicBezTo>
                  <a:cubicBezTo>
                    <a:pt x="22252" y="850"/>
                    <a:pt x="22252" y="985"/>
                    <a:pt x="22319" y="985"/>
                  </a:cubicBezTo>
                  <a:cubicBezTo>
                    <a:pt x="22319" y="985"/>
                    <a:pt x="22319" y="985"/>
                    <a:pt x="22319" y="985"/>
                  </a:cubicBezTo>
                  <a:cubicBezTo>
                    <a:pt x="22319" y="985"/>
                    <a:pt x="22319" y="985"/>
                    <a:pt x="22319" y="985"/>
                  </a:cubicBezTo>
                  <a:cubicBezTo>
                    <a:pt x="22319" y="985"/>
                    <a:pt x="22319" y="985"/>
                    <a:pt x="22319" y="985"/>
                  </a:cubicBezTo>
                  <a:cubicBezTo>
                    <a:pt x="22319" y="985"/>
                    <a:pt x="22455" y="850"/>
                    <a:pt x="22455" y="850"/>
                  </a:cubicBezTo>
                  <a:cubicBezTo>
                    <a:pt x="22455" y="850"/>
                    <a:pt x="22455" y="1053"/>
                    <a:pt x="22455" y="1053"/>
                  </a:cubicBezTo>
                  <a:cubicBezTo>
                    <a:pt x="22455" y="1053"/>
                    <a:pt x="22455" y="1053"/>
                    <a:pt x="22455" y="1121"/>
                  </a:cubicBezTo>
                  <a:cubicBezTo>
                    <a:pt x="22455" y="1121"/>
                    <a:pt x="22455" y="1121"/>
                    <a:pt x="22455" y="1121"/>
                  </a:cubicBezTo>
                  <a:cubicBezTo>
                    <a:pt x="22455" y="1121"/>
                    <a:pt x="22455" y="1189"/>
                    <a:pt x="22455" y="1189"/>
                  </a:cubicBezTo>
                  <a:cubicBezTo>
                    <a:pt x="22455" y="1189"/>
                    <a:pt x="22455" y="1324"/>
                    <a:pt x="22455" y="1324"/>
                  </a:cubicBezTo>
                  <a:cubicBezTo>
                    <a:pt x="22455" y="1460"/>
                    <a:pt x="22455" y="1527"/>
                    <a:pt x="22455" y="1663"/>
                  </a:cubicBezTo>
                  <a:cubicBezTo>
                    <a:pt x="22455" y="1934"/>
                    <a:pt x="22319" y="2137"/>
                    <a:pt x="22117" y="2340"/>
                  </a:cubicBezTo>
                  <a:cubicBezTo>
                    <a:pt x="21845" y="3017"/>
                    <a:pt x="21236" y="3492"/>
                    <a:pt x="20694" y="3966"/>
                  </a:cubicBezTo>
                  <a:cubicBezTo>
                    <a:pt x="19407" y="5524"/>
                    <a:pt x="17849" y="7014"/>
                    <a:pt x="16494" y="8639"/>
                  </a:cubicBezTo>
                  <a:cubicBezTo>
                    <a:pt x="14801" y="11010"/>
                    <a:pt x="13718" y="12906"/>
                    <a:pt x="12634" y="15616"/>
                  </a:cubicBezTo>
                  <a:cubicBezTo>
                    <a:pt x="12363" y="16158"/>
                    <a:pt x="11618" y="19002"/>
                    <a:pt x="11414" y="19748"/>
                  </a:cubicBezTo>
                  <a:cubicBezTo>
                    <a:pt x="9992" y="25911"/>
                    <a:pt x="10669" y="26589"/>
                    <a:pt x="5521" y="26318"/>
                  </a:cubicBezTo>
                  <a:cubicBezTo>
                    <a:pt x="-574" y="26589"/>
                    <a:pt x="-642" y="24286"/>
                    <a:pt x="713" y="171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978;p46">
              <a:extLst>
                <a:ext uri="{FF2B5EF4-FFF2-40B4-BE49-F238E27FC236}">
                  <a16:creationId xmlns:a16="http://schemas.microsoft.com/office/drawing/2014/main" id="{E48C6A6F-E101-914E-F305-DDAC197800F0}"/>
                </a:ext>
              </a:extLst>
            </p:cNvPr>
            <p:cNvSpPr/>
            <p:nvPr/>
          </p:nvSpPr>
          <p:spPr>
            <a:xfrm>
              <a:off x="3909804" y="3506789"/>
              <a:ext cx="22522" cy="26349"/>
            </a:xfrm>
            <a:custGeom>
              <a:avLst/>
              <a:gdLst/>
              <a:ahLst/>
              <a:cxnLst/>
              <a:rect l="l" t="t" r="r" b="b"/>
              <a:pathLst>
                <a:path w="22522" h="26349" extrusionOk="0">
                  <a:moveTo>
                    <a:pt x="713" y="17241"/>
                  </a:moveTo>
                  <a:cubicBezTo>
                    <a:pt x="1255" y="15006"/>
                    <a:pt x="2000" y="13245"/>
                    <a:pt x="3151" y="11213"/>
                  </a:cubicBezTo>
                  <a:cubicBezTo>
                    <a:pt x="5319" y="7488"/>
                    <a:pt x="7621" y="4914"/>
                    <a:pt x="11279" y="2746"/>
                  </a:cubicBezTo>
                  <a:cubicBezTo>
                    <a:pt x="13582" y="1324"/>
                    <a:pt x="16088" y="105"/>
                    <a:pt x="18865" y="105"/>
                  </a:cubicBezTo>
                  <a:cubicBezTo>
                    <a:pt x="19678" y="-31"/>
                    <a:pt x="20559" y="-98"/>
                    <a:pt x="21304" y="308"/>
                  </a:cubicBezTo>
                  <a:cubicBezTo>
                    <a:pt x="21575" y="308"/>
                    <a:pt x="21845" y="444"/>
                    <a:pt x="22049" y="647"/>
                  </a:cubicBezTo>
                  <a:cubicBezTo>
                    <a:pt x="22184" y="647"/>
                    <a:pt x="22252" y="850"/>
                    <a:pt x="22320" y="850"/>
                  </a:cubicBezTo>
                  <a:cubicBezTo>
                    <a:pt x="22320" y="850"/>
                    <a:pt x="22320" y="985"/>
                    <a:pt x="22388" y="985"/>
                  </a:cubicBezTo>
                  <a:cubicBezTo>
                    <a:pt x="22388" y="985"/>
                    <a:pt x="22388" y="985"/>
                    <a:pt x="22388" y="985"/>
                  </a:cubicBezTo>
                  <a:cubicBezTo>
                    <a:pt x="22388" y="985"/>
                    <a:pt x="22388" y="985"/>
                    <a:pt x="22388" y="985"/>
                  </a:cubicBezTo>
                  <a:cubicBezTo>
                    <a:pt x="22388" y="985"/>
                    <a:pt x="22388" y="985"/>
                    <a:pt x="22388" y="985"/>
                  </a:cubicBezTo>
                  <a:cubicBezTo>
                    <a:pt x="22388" y="985"/>
                    <a:pt x="22522" y="850"/>
                    <a:pt x="22522" y="850"/>
                  </a:cubicBezTo>
                  <a:cubicBezTo>
                    <a:pt x="22522" y="850"/>
                    <a:pt x="22522" y="1053"/>
                    <a:pt x="22456" y="1053"/>
                  </a:cubicBezTo>
                  <a:cubicBezTo>
                    <a:pt x="22456" y="1053"/>
                    <a:pt x="22456" y="1053"/>
                    <a:pt x="22456" y="1121"/>
                  </a:cubicBezTo>
                  <a:cubicBezTo>
                    <a:pt x="22456" y="1121"/>
                    <a:pt x="22456" y="1121"/>
                    <a:pt x="22456" y="1121"/>
                  </a:cubicBezTo>
                  <a:cubicBezTo>
                    <a:pt x="22456" y="1121"/>
                    <a:pt x="22456" y="1189"/>
                    <a:pt x="22456" y="1189"/>
                  </a:cubicBezTo>
                  <a:cubicBezTo>
                    <a:pt x="22456" y="1189"/>
                    <a:pt x="22456" y="1324"/>
                    <a:pt x="22456" y="1324"/>
                  </a:cubicBezTo>
                  <a:cubicBezTo>
                    <a:pt x="22456" y="1460"/>
                    <a:pt x="22456" y="1527"/>
                    <a:pt x="22456" y="1663"/>
                  </a:cubicBezTo>
                  <a:cubicBezTo>
                    <a:pt x="22456" y="1934"/>
                    <a:pt x="22320" y="2137"/>
                    <a:pt x="22117" y="2340"/>
                  </a:cubicBezTo>
                  <a:cubicBezTo>
                    <a:pt x="21845" y="3017"/>
                    <a:pt x="21236" y="3492"/>
                    <a:pt x="20694" y="3966"/>
                  </a:cubicBezTo>
                  <a:cubicBezTo>
                    <a:pt x="19407" y="5524"/>
                    <a:pt x="17849" y="7014"/>
                    <a:pt x="16495" y="8639"/>
                  </a:cubicBezTo>
                  <a:cubicBezTo>
                    <a:pt x="14802" y="11010"/>
                    <a:pt x="13718" y="12906"/>
                    <a:pt x="12634" y="15616"/>
                  </a:cubicBezTo>
                  <a:cubicBezTo>
                    <a:pt x="12362" y="16090"/>
                    <a:pt x="11618" y="19002"/>
                    <a:pt x="11415" y="19748"/>
                  </a:cubicBezTo>
                  <a:cubicBezTo>
                    <a:pt x="9992" y="25911"/>
                    <a:pt x="10669" y="26521"/>
                    <a:pt x="5522" y="26318"/>
                  </a:cubicBezTo>
                  <a:cubicBezTo>
                    <a:pt x="-574" y="26589"/>
                    <a:pt x="-642" y="24286"/>
                    <a:pt x="713" y="171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979;p46">
              <a:extLst>
                <a:ext uri="{FF2B5EF4-FFF2-40B4-BE49-F238E27FC236}">
                  <a16:creationId xmlns:a16="http://schemas.microsoft.com/office/drawing/2014/main" id="{A6895270-5217-A4D3-E946-06A496584EE4}"/>
                </a:ext>
              </a:extLst>
            </p:cNvPr>
            <p:cNvSpPr/>
            <p:nvPr/>
          </p:nvSpPr>
          <p:spPr>
            <a:xfrm>
              <a:off x="3948073" y="3649977"/>
              <a:ext cx="22454" cy="26349"/>
            </a:xfrm>
            <a:custGeom>
              <a:avLst/>
              <a:gdLst/>
              <a:ahLst/>
              <a:cxnLst/>
              <a:rect l="l" t="t" r="r" b="b"/>
              <a:pathLst>
                <a:path w="22454" h="26349" extrusionOk="0">
                  <a:moveTo>
                    <a:pt x="645" y="17241"/>
                  </a:moveTo>
                  <a:cubicBezTo>
                    <a:pt x="1186" y="15006"/>
                    <a:pt x="1932" y="13245"/>
                    <a:pt x="3083" y="11213"/>
                  </a:cubicBezTo>
                  <a:cubicBezTo>
                    <a:pt x="5251" y="7488"/>
                    <a:pt x="7554" y="4914"/>
                    <a:pt x="11212" y="2746"/>
                  </a:cubicBezTo>
                  <a:cubicBezTo>
                    <a:pt x="13514" y="1324"/>
                    <a:pt x="16020" y="105"/>
                    <a:pt x="18798" y="105"/>
                  </a:cubicBezTo>
                  <a:cubicBezTo>
                    <a:pt x="19610" y="-31"/>
                    <a:pt x="20491" y="-98"/>
                    <a:pt x="21304" y="308"/>
                  </a:cubicBezTo>
                  <a:cubicBezTo>
                    <a:pt x="21574" y="308"/>
                    <a:pt x="21845" y="444"/>
                    <a:pt x="22049" y="647"/>
                  </a:cubicBezTo>
                  <a:cubicBezTo>
                    <a:pt x="22184" y="647"/>
                    <a:pt x="22252" y="850"/>
                    <a:pt x="22252" y="850"/>
                  </a:cubicBezTo>
                  <a:cubicBezTo>
                    <a:pt x="22252" y="850"/>
                    <a:pt x="22320" y="985"/>
                    <a:pt x="22320" y="985"/>
                  </a:cubicBezTo>
                  <a:cubicBezTo>
                    <a:pt x="22320" y="985"/>
                    <a:pt x="22320" y="985"/>
                    <a:pt x="22320" y="985"/>
                  </a:cubicBezTo>
                  <a:cubicBezTo>
                    <a:pt x="22320" y="985"/>
                    <a:pt x="22320" y="985"/>
                    <a:pt x="22320" y="985"/>
                  </a:cubicBezTo>
                  <a:cubicBezTo>
                    <a:pt x="22320" y="985"/>
                    <a:pt x="22320" y="985"/>
                    <a:pt x="22320" y="985"/>
                  </a:cubicBezTo>
                  <a:cubicBezTo>
                    <a:pt x="22320" y="985"/>
                    <a:pt x="22455" y="850"/>
                    <a:pt x="22455" y="850"/>
                  </a:cubicBezTo>
                  <a:cubicBezTo>
                    <a:pt x="22455" y="850"/>
                    <a:pt x="22455" y="1053"/>
                    <a:pt x="22455" y="1053"/>
                  </a:cubicBezTo>
                  <a:cubicBezTo>
                    <a:pt x="22455" y="1053"/>
                    <a:pt x="22455" y="1053"/>
                    <a:pt x="22455" y="1121"/>
                  </a:cubicBezTo>
                  <a:cubicBezTo>
                    <a:pt x="22455" y="1121"/>
                    <a:pt x="22455" y="1121"/>
                    <a:pt x="22455" y="1121"/>
                  </a:cubicBezTo>
                  <a:cubicBezTo>
                    <a:pt x="22455" y="1121"/>
                    <a:pt x="22455" y="1189"/>
                    <a:pt x="22455" y="1189"/>
                  </a:cubicBezTo>
                  <a:cubicBezTo>
                    <a:pt x="22455" y="1189"/>
                    <a:pt x="22455" y="1324"/>
                    <a:pt x="22455" y="1324"/>
                  </a:cubicBezTo>
                  <a:cubicBezTo>
                    <a:pt x="22455" y="1460"/>
                    <a:pt x="22455" y="1527"/>
                    <a:pt x="22455" y="1663"/>
                  </a:cubicBezTo>
                  <a:cubicBezTo>
                    <a:pt x="22455" y="1934"/>
                    <a:pt x="22320" y="2137"/>
                    <a:pt x="22117" y="2340"/>
                  </a:cubicBezTo>
                  <a:cubicBezTo>
                    <a:pt x="21845" y="3017"/>
                    <a:pt x="21236" y="3492"/>
                    <a:pt x="20694" y="3966"/>
                  </a:cubicBezTo>
                  <a:cubicBezTo>
                    <a:pt x="19407" y="5524"/>
                    <a:pt x="17849" y="7014"/>
                    <a:pt x="16494" y="8639"/>
                  </a:cubicBezTo>
                  <a:cubicBezTo>
                    <a:pt x="14801" y="11010"/>
                    <a:pt x="13718" y="12906"/>
                    <a:pt x="12634" y="15616"/>
                  </a:cubicBezTo>
                  <a:cubicBezTo>
                    <a:pt x="12363" y="16090"/>
                    <a:pt x="11618" y="19002"/>
                    <a:pt x="11414" y="19748"/>
                  </a:cubicBezTo>
                  <a:cubicBezTo>
                    <a:pt x="9992" y="25911"/>
                    <a:pt x="10669" y="26521"/>
                    <a:pt x="5521" y="26318"/>
                  </a:cubicBezTo>
                  <a:cubicBezTo>
                    <a:pt x="-574" y="26589"/>
                    <a:pt x="-642" y="24286"/>
                    <a:pt x="713" y="171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980;p46">
            <a:extLst>
              <a:ext uri="{FF2B5EF4-FFF2-40B4-BE49-F238E27FC236}">
                <a16:creationId xmlns:a16="http://schemas.microsoft.com/office/drawing/2014/main" id="{D802CBA5-1D31-F5B8-8865-4CE54305BE96}"/>
              </a:ext>
            </a:extLst>
          </p:cNvPr>
          <p:cNvGrpSpPr/>
          <p:nvPr/>
        </p:nvGrpSpPr>
        <p:grpSpPr>
          <a:xfrm>
            <a:off x="8023615" y="2552601"/>
            <a:ext cx="351824" cy="276608"/>
            <a:chOff x="3631638" y="4290211"/>
            <a:chExt cx="351824" cy="276608"/>
          </a:xfrm>
        </p:grpSpPr>
        <p:sp>
          <p:nvSpPr>
            <p:cNvPr id="159" name="Google Shape;1981;p46">
              <a:extLst>
                <a:ext uri="{FF2B5EF4-FFF2-40B4-BE49-F238E27FC236}">
                  <a16:creationId xmlns:a16="http://schemas.microsoft.com/office/drawing/2014/main" id="{288003C1-1E6A-679A-CF77-390D8E582692}"/>
                </a:ext>
              </a:extLst>
            </p:cNvPr>
            <p:cNvSpPr/>
            <p:nvPr/>
          </p:nvSpPr>
          <p:spPr>
            <a:xfrm>
              <a:off x="3631638" y="4290211"/>
              <a:ext cx="351824" cy="276608"/>
            </a:xfrm>
            <a:custGeom>
              <a:avLst/>
              <a:gdLst/>
              <a:ahLst/>
              <a:cxnLst/>
              <a:rect l="l" t="t" r="r" b="b"/>
              <a:pathLst>
                <a:path w="351824" h="276608" extrusionOk="0">
                  <a:moveTo>
                    <a:pt x="216547" y="259643"/>
                  </a:moveTo>
                  <a:cubicBezTo>
                    <a:pt x="269151" y="201909"/>
                    <a:pt x="299155" y="153006"/>
                    <a:pt x="351824" y="95207"/>
                  </a:cubicBezTo>
                  <a:cubicBezTo>
                    <a:pt x="304610" y="63450"/>
                    <a:pt x="257397" y="31757"/>
                    <a:pt x="210248" y="0"/>
                  </a:cubicBezTo>
                  <a:cubicBezTo>
                    <a:pt x="177322" y="39486"/>
                    <a:pt x="118353" y="103390"/>
                    <a:pt x="85427" y="142810"/>
                  </a:cubicBezTo>
                  <a:cubicBezTo>
                    <a:pt x="73023" y="128523"/>
                    <a:pt x="59970" y="95142"/>
                    <a:pt x="42240" y="84556"/>
                  </a:cubicBezTo>
                  <a:cubicBezTo>
                    <a:pt x="26783" y="75399"/>
                    <a:pt x="1845" y="90791"/>
                    <a:pt x="157" y="107351"/>
                  </a:cubicBezTo>
                  <a:cubicBezTo>
                    <a:pt x="-3480" y="142420"/>
                    <a:pt x="57177" y="205805"/>
                    <a:pt x="78154" y="181906"/>
                  </a:cubicBezTo>
                  <a:cubicBezTo>
                    <a:pt x="134265" y="122158"/>
                    <a:pt x="200636" y="44746"/>
                    <a:pt x="200636" y="44746"/>
                  </a:cubicBezTo>
                  <a:cubicBezTo>
                    <a:pt x="234991" y="68255"/>
                    <a:pt x="269281" y="91830"/>
                    <a:pt x="303636" y="115404"/>
                  </a:cubicBezTo>
                  <a:cubicBezTo>
                    <a:pt x="275776" y="148720"/>
                    <a:pt x="232524" y="204311"/>
                    <a:pt x="204663" y="237627"/>
                  </a:cubicBezTo>
                  <a:cubicBezTo>
                    <a:pt x="184725" y="228860"/>
                    <a:pt x="168554" y="178918"/>
                    <a:pt x="138681" y="178854"/>
                  </a:cubicBezTo>
                  <a:cubicBezTo>
                    <a:pt x="60943" y="178659"/>
                    <a:pt x="153293" y="325430"/>
                    <a:pt x="216677" y="259643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982;p46">
              <a:extLst>
                <a:ext uri="{FF2B5EF4-FFF2-40B4-BE49-F238E27FC236}">
                  <a16:creationId xmlns:a16="http://schemas.microsoft.com/office/drawing/2014/main" id="{86695975-D9E4-AF04-D9EA-D1BFA1327B90}"/>
                </a:ext>
              </a:extLst>
            </p:cNvPr>
            <p:cNvSpPr/>
            <p:nvPr/>
          </p:nvSpPr>
          <p:spPr>
            <a:xfrm>
              <a:off x="3648458" y="4383321"/>
              <a:ext cx="35810" cy="16387"/>
            </a:xfrm>
            <a:custGeom>
              <a:avLst/>
              <a:gdLst/>
              <a:ahLst/>
              <a:cxnLst/>
              <a:rect l="l" t="t" r="r" b="b"/>
              <a:pathLst>
                <a:path w="35810" h="16387" extrusionOk="0">
                  <a:moveTo>
                    <a:pt x="35811" y="16384"/>
                  </a:moveTo>
                  <a:cubicBezTo>
                    <a:pt x="22822" y="-4722"/>
                    <a:pt x="3988" y="-3683"/>
                    <a:pt x="27" y="9565"/>
                  </a:cubicBezTo>
                  <a:cubicBezTo>
                    <a:pt x="-168" y="10215"/>
                    <a:pt x="741" y="11384"/>
                    <a:pt x="1261" y="10994"/>
                  </a:cubicBezTo>
                  <a:cubicBezTo>
                    <a:pt x="14834" y="1383"/>
                    <a:pt x="36070" y="16644"/>
                    <a:pt x="35746" y="16384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983;p46">
              <a:extLst>
                <a:ext uri="{FF2B5EF4-FFF2-40B4-BE49-F238E27FC236}">
                  <a16:creationId xmlns:a16="http://schemas.microsoft.com/office/drawing/2014/main" id="{DC86D0E4-0537-4251-EE32-6744FE7B3FC6}"/>
                </a:ext>
              </a:extLst>
            </p:cNvPr>
            <p:cNvSpPr/>
            <p:nvPr/>
          </p:nvSpPr>
          <p:spPr>
            <a:xfrm>
              <a:off x="3647771" y="4402490"/>
              <a:ext cx="3975" cy="4589"/>
            </a:xfrm>
            <a:custGeom>
              <a:avLst/>
              <a:gdLst/>
              <a:ahLst/>
              <a:cxnLst/>
              <a:rect l="l" t="t" r="r" b="b"/>
              <a:pathLst>
                <a:path w="3975" h="4589" extrusionOk="0">
                  <a:moveTo>
                    <a:pt x="2987" y="73"/>
                  </a:moveTo>
                  <a:cubicBezTo>
                    <a:pt x="1299" y="398"/>
                    <a:pt x="0" y="1632"/>
                    <a:pt x="0" y="3709"/>
                  </a:cubicBezTo>
                  <a:cubicBezTo>
                    <a:pt x="0" y="4294"/>
                    <a:pt x="649" y="4814"/>
                    <a:pt x="1039" y="4489"/>
                  </a:cubicBezTo>
                  <a:cubicBezTo>
                    <a:pt x="2078" y="3580"/>
                    <a:pt x="2143" y="2021"/>
                    <a:pt x="3637" y="1567"/>
                  </a:cubicBezTo>
                  <a:cubicBezTo>
                    <a:pt x="4351" y="1372"/>
                    <a:pt x="3831" y="-122"/>
                    <a:pt x="3052" y="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984;p46">
              <a:extLst>
                <a:ext uri="{FF2B5EF4-FFF2-40B4-BE49-F238E27FC236}">
                  <a16:creationId xmlns:a16="http://schemas.microsoft.com/office/drawing/2014/main" id="{803DB519-EDDE-8632-8B76-C183CBF649F6}"/>
                </a:ext>
              </a:extLst>
            </p:cNvPr>
            <p:cNvSpPr/>
            <p:nvPr/>
          </p:nvSpPr>
          <p:spPr>
            <a:xfrm>
              <a:off x="3752768" y="4484531"/>
              <a:ext cx="42106" cy="15839"/>
            </a:xfrm>
            <a:custGeom>
              <a:avLst/>
              <a:gdLst/>
              <a:ahLst/>
              <a:cxnLst/>
              <a:rect l="l" t="t" r="r" b="b"/>
              <a:pathLst>
                <a:path w="42106" h="15839" extrusionOk="0">
                  <a:moveTo>
                    <a:pt x="41645" y="14602"/>
                  </a:moveTo>
                  <a:cubicBezTo>
                    <a:pt x="21382" y="-8193"/>
                    <a:pt x="2939" y="-400"/>
                    <a:pt x="16" y="11679"/>
                  </a:cubicBezTo>
                  <a:cubicBezTo>
                    <a:pt x="-179" y="12524"/>
                    <a:pt x="1445" y="13952"/>
                    <a:pt x="2029" y="13563"/>
                  </a:cubicBezTo>
                  <a:cubicBezTo>
                    <a:pt x="10277" y="8108"/>
                    <a:pt x="19174" y="-6635"/>
                    <a:pt x="40865" y="15316"/>
                  </a:cubicBezTo>
                  <a:cubicBezTo>
                    <a:pt x="41905" y="16355"/>
                    <a:pt x="42619" y="15706"/>
                    <a:pt x="41645" y="14602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985;p46">
              <a:extLst>
                <a:ext uri="{FF2B5EF4-FFF2-40B4-BE49-F238E27FC236}">
                  <a16:creationId xmlns:a16="http://schemas.microsoft.com/office/drawing/2014/main" id="{B0ADB4B5-591F-1593-5EB5-206808B77054}"/>
                </a:ext>
              </a:extLst>
            </p:cNvPr>
            <p:cNvSpPr/>
            <p:nvPr/>
          </p:nvSpPr>
          <p:spPr>
            <a:xfrm>
              <a:off x="3847117" y="4312513"/>
              <a:ext cx="114304" cy="78788"/>
            </a:xfrm>
            <a:custGeom>
              <a:avLst/>
              <a:gdLst/>
              <a:ahLst/>
              <a:cxnLst/>
              <a:rect l="l" t="t" r="r" b="b"/>
              <a:pathLst>
                <a:path w="114304" h="78788" extrusionOk="0">
                  <a:moveTo>
                    <a:pt x="114005" y="76996"/>
                  </a:moveTo>
                  <a:cubicBezTo>
                    <a:pt x="102640" y="64527"/>
                    <a:pt x="16915" y="3870"/>
                    <a:pt x="1589" y="38"/>
                  </a:cubicBezTo>
                  <a:cubicBezTo>
                    <a:pt x="160" y="-286"/>
                    <a:pt x="-620" y="1532"/>
                    <a:pt x="614" y="2376"/>
                  </a:cubicBezTo>
                  <a:cubicBezTo>
                    <a:pt x="25877" y="19262"/>
                    <a:pt x="93158" y="60306"/>
                    <a:pt x="112576" y="78490"/>
                  </a:cubicBezTo>
                  <a:cubicBezTo>
                    <a:pt x="113551" y="79399"/>
                    <a:pt x="114914" y="78035"/>
                    <a:pt x="114005" y="77061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986;p46">
            <a:extLst>
              <a:ext uri="{FF2B5EF4-FFF2-40B4-BE49-F238E27FC236}">
                <a16:creationId xmlns:a16="http://schemas.microsoft.com/office/drawing/2014/main" id="{12FC9C54-FB66-B9AE-523F-EFF803220B4D}"/>
              </a:ext>
            </a:extLst>
          </p:cNvPr>
          <p:cNvGrpSpPr/>
          <p:nvPr/>
        </p:nvGrpSpPr>
        <p:grpSpPr>
          <a:xfrm rot="-2524165">
            <a:off x="6995164" y="2357634"/>
            <a:ext cx="308077" cy="202466"/>
            <a:chOff x="3376242" y="4050765"/>
            <a:chExt cx="308091" cy="202475"/>
          </a:xfrm>
        </p:grpSpPr>
        <p:sp>
          <p:nvSpPr>
            <p:cNvPr id="165" name="Google Shape;1987;p46">
              <a:extLst>
                <a:ext uri="{FF2B5EF4-FFF2-40B4-BE49-F238E27FC236}">
                  <a16:creationId xmlns:a16="http://schemas.microsoft.com/office/drawing/2014/main" id="{BE8D6D37-64AF-9A0A-B295-60E13D78D608}"/>
                </a:ext>
              </a:extLst>
            </p:cNvPr>
            <p:cNvSpPr/>
            <p:nvPr/>
          </p:nvSpPr>
          <p:spPr>
            <a:xfrm>
              <a:off x="3376242" y="4050765"/>
              <a:ext cx="308091" cy="202475"/>
            </a:xfrm>
            <a:custGeom>
              <a:avLst/>
              <a:gdLst/>
              <a:ahLst/>
              <a:cxnLst/>
              <a:rect l="l" t="t" r="r" b="b"/>
              <a:pathLst>
                <a:path w="308091" h="202475" extrusionOk="0">
                  <a:moveTo>
                    <a:pt x="308092" y="57800"/>
                  </a:moveTo>
                  <a:lnTo>
                    <a:pt x="196649" y="0"/>
                  </a:lnTo>
                  <a:cubicBezTo>
                    <a:pt x="168399" y="42927"/>
                    <a:pt x="117094" y="113131"/>
                    <a:pt x="88778" y="156059"/>
                  </a:cubicBezTo>
                  <a:cubicBezTo>
                    <a:pt x="74881" y="143330"/>
                    <a:pt x="58060" y="111572"/>
                    <a:pt x="39227" y="103130"/>
                  </a:cubicBezTo>
                  <a:cubicBezTo>
                    <a:pt x="22861" y="95791"/>
                    <a:pt x="-194" y="113911"/>
                    <a:pt x="1" y="130536"/>
                  </a:cubicBezTo>
                  <a:cubicBezTo>
                    <a:pt x="391" y="165800"/>
                    <a:pt x="67802" y="221911"/>
                    <a:pt x="85986" y="195739"/>
                  </a:cubicBezTo>
                  <a:cubicBezTo>
                    <a:pt x="134953" y="130016"/>
                    <a:pt x="192103" y="45525"/>
                    <a:pt x="192103" y="45525"/>
                  </a:cubicBezTo>
                  <a:lnTo>
                    <a:pt x="284517" y="94492"/>
                  </a:lnTo>
                  <a:lnTo>
                    <a:pt x="308092" y="57735"/>
                  </a:ln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988;p46">
              <a:extLst>
                <a:ext uri="{FF2B5EF4-FFF2-40B4-BE49-F238E27FC236}">
                  <a16:creationId xmlns:a16="http://schemas.microsoft.com/office/drawing/2014/main" id="{79F35348-1E82-A273-F3DB-E3122592489D}"/>
                </a:ext>
              </a:extLst>
            </p:cNvPr>
            <p:cNvSpPr/>
            <p:nvPr/>
          </p:nvSpPr>
          <p:spPr>
            <a:xfrm>
              <a:off x="3392403" y="4163620"/>
              <a:ext cx="36317" cy="13788"/>
            </a:xfrm>
            <a:custGeom>
              <a:avLst/>
              <a:gdLst/>
              <a:ahLst/>
              <a:cxnLst/>
              <a:rect l="l" t="t" r="r" b="b"/>
              <a:pathLst>
                <a:path w="36317" h="13788" extrusionOk="0">
                  <a:moveTo>
                    <a:pt x="36314" y="13785"/>
                  </a:moveTo>
                  <a:cubicBezTo>
                    <a:pt x="20988" y="-5698"/>
                    <a:pt x="2414" y="-2581"/>
                    <a:pt x="11" y="11057"/>
                  </a:cubicBezTo>
                  <a:cubicBezTo>
                    <a:pt x="-119" y="11706"/>
                    <a:pt x="920" y="12811"/>
                    <a:pt x="1440" y="12356"/>
                  </a:cubicBezTo>
                  <a:cubicBezTo>
                    <a:pt x="13844" y="1251"/>
                    <a:pt x="36639" y="14045"/>
                    <a:pt x="36314" y="13785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989;p46">
              <a:extLst>
                <a:ext uri="{FF2B5EF4-FFF2-40B4-BE49-F238E27FC236}">
                  <a16:creationId xmlns:a16="http://schemas.microsoft.com/office/drawing/2014/main" id="{8CF3D32C-E8C6-DCF0-9644-84FB602FF73F}"/>
                </a:ext>
              </a:extLst>
            </p:cNvPr>
            <p:cNvSpPr/>
            <p:nvPr/>
          </p:nvSpPr>
          <p:spPr>
            <a:xfrm>
              <a:off x="3393158" y="4183881"/>
              <a:ext cx="3642" cy="4839"/>
            </a:xfrm>
            <a:custGeom>
              <a:avLst/>
              <a:gdLst/>
              <a:ahLst/>
              <a:cxnLst/>
              <a:rect l="l" t="t" r="r" b="b"/>
              <a:pathLst>
                <a:path w="3642" h="4839" extrusionOk="0">
                  <a:moveTo>
                    <a:pt x="2569" y="83"/>
                  </a:moveTo>
                  <a:cubicBezTo>
                    <a:pt x="945" y="603"/>
                    <a:pt x="-223" y="1966"/>
                    <a:pt x="36" y="4045"/>
                  </a:cubicBezTo>
                  <a:cubicBezTo>
                    <a:pt x="101" y="4629"/>
                    <a:pt x="815" y="5084"/>
                    <a:pt x="1140" y="4694"/>
                  </a:cubicBezTo>
                  <a:cubicBezTo>
                    <a:pt x="2049" y="3655"/>
                    <a:pt x="1919" y="2096"/>
                    <a:pt x="3348" y="1512"/>
                  </a:cubicBezTo>
                  <a:cubicBezTo>
                    <a:pt x="4063" y="1252"/>
                    <a:pt x="3348" y="-176"/>
                    <a:pt x="2569" y="1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990;p46">
              <a:extLst>
                <a:ext uri="{FF2B5EF4-FFF2-40B4-BE49-F238E27FC236}">
                  <a16:creationId xmlns:a16="http://schemas.microsoft.com/office/drawing/2014/main" id="{E91BCD84-F04D-5A60-0708-586E8AD0E980}"/>
                </a:ext>
              </a:extLst>
            </p:cNvPr>
            <p:cNvSpPr/>
            <p:nvPr/>
          </p:nvSpPr>
          <p:spPr>
            <a:xfrm>
              <a:off x="3580742" y="4072118"/>
              <a:ext cx="77969" cy="44197"/>
            </a:xfrm>
            <a:custGeom>
              <a:avLst/>
              <a:gdLst/>
              <a:ahLst/>
              <a:cxnLst/>
              <a:rect l="l" t="t" r="r" b="b"/>
              <a:pathLst>
                <a:path w="77969" h="44197" extrusionOk="0">
                  <a:moveTo>
                    <a:pt x="77550" y="42421"/>
                  </a:moveTo>
                  <a:cubicBezTo>
                    <a:pt x="64821" y="31316"/>
                    <a:pt x="17088" y="2091"/>
                    <a:pt x="1436" y="14"/>
                  </a:cubicBezTo>
                  <a:cubicBezTo>
                    <a:pt x="8" y="-181"/>
                    <a:pt x="-577" y="1767"/>
                    <a:pt x="722" y="2417"/>
                  </a:cubicBezTo>
                  <a:cubicBezTo>
                    <a:pt x="27738" y="16314"/>
                    <a:pt x="54949" y="28199"/>
                    <a:pt x="76316" y="43980"/>
                  </a:cubicBezTo>
                  <a:cubicBezTo>
                    <a:pt x="77355" y="44759"/>
                    <a:pt x="78589" y="43266"/>
                    <a:pt x="77615" y="42356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991;p46">
            <a:extLst>
              <a:ext uri="{FF2B5EF4-FFF2-40B4-BE49-F238E27FC236}">
                <a16:creationId xmlns:a16="http://schemas.microsoft.com/office/drawing/2014/main" id="{915293FD-FA8E-B36E-0537-68B154253710}"/>
              </a:ext>
            </a:extLst>
          </p:cNvPr>
          <p:cNvGrpSpPr/>
          <p:nvPr/>
        </p:nvGrpSpPr>
        <p:grpSpPr>
          <a:xfrm rot="-535365">
            <a:off x="7409767" y="5226705"/>
            <a:ext cx="279934" cy="347148"/>
            <a:chOff x="2072402" y="6388802"/>
            <a:chExt cx="224269" cy="278118"/>
          </a:xfrm>
        </p:grpSpPr>
        <p:sp>
          <p:nvSpPr>
            <p:cNvPr id="170" name="Google Shape;1992;p46">
              <a:extLst>
                <a:ext uri="{FF2B5EF4-FFF2-40B4-BE49-F238E27FC236}">
                  <a16:creationId xmlns:a16="http://schemas.microsoft.com/office/drawing/2014/main" id="{28AC8634-C7E9-508E-7B93-EFFCC419DD4F}"/>
                </a:ext>
              </a:extLst>
            </p:cNvPr>
            <p:cNvSpPr/>
            <p:nvPr/>
          </p:nvSpPr>
          <p:spPr>
            <a:xfrm>
              <a:off x="2129931" y="6447169"/>
              <a:ext cx="40526" cy="179532"/>
            </a:xfrm>
            <a:custGeom>
              <a:avLst/>
              <a:gdLst/>
              <a:ahLst/>
              <a:cxnLst/>
              <a:rect l="l" t="t" r="r" b="b"/>
              <a:pathLst>
                <a:path w="40526" h="179532" extrusionOk="0">
                  <a:moveTo>
                    <a:pt x="79" y="7411"/>
                  </a:moveTo>
                  <a:cubicBezTo>
                    <a:pt x="-463" y="3956"/>
                    <a:pt x="1840" y="705"/>
                    <a:pt x="5294" y="96"/>
                  </a:cubicBezTo>
                  <a:cubicBezTo>
                    <a:pt x="8749" y="-514"/>
                    <a:pt x="12000" y="1857"/>
                    <a:pt x="12542" y="5311"/>
                  </a:cubicBezTo>
                  <a:lnTo>
                    <a:pt x="40448" y="172206"/>
                  </a:lnTo>
                  <a:cubicBezTo>
                    <a:pt x="40990" y="175661"/>
                    <a:pt x="38687" y="178912"/>
                    <a:pt x="35233" y="179454"/>
                  </a:cubicBezTo>
                  <a:cubicBezTo>
                    <a:pt x="31778" y="179995"/>
                    <a:pt x="28527" y="177693"/>
                    <a:pt x="27917" y="174238"/>
                  </a:cubicBezTo>
                  <a:lnTo>
                    <a:pt x="11" y="734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993;p46">
              <a:extLst>
                <a:ext uri="{FF2B5EF4-FFF2-40B4-BE49-F238E27FC236}">
                  <a16:creationId xmlns:a16="http://schemas.microsoft.com/office/drawing/2014/main" id="{6CFCF1E0-8E4E-5EBD-C079-3F3CF0D36252}"/>
                </a:ext>
              </a:extLst>
            </p:cNvPr>
            <p:cNvSpPr/>
            <p:nvPr/>
          </p:nvSpPr>
          <p:spPr>
            <a:xfrm>
              <a:off x="2077760" y="6586749"/>
              <a:ext cx="90734" cy="73871"/>
            </a:xfrm>
            <a:custGeom>
              <a:avLst/>
              <a:gdLst/>
              <a:ahLst/>
              <a:cxnLst/>
              <a:rect l="l" t="t" r="r" b="b"/>
              <a:pathLst>
                <a:path w="90734" h="73871" extrusionOk="0">
                  <a:moveTo>
                    <a:pt x="82323" y="26124"/>
                  </a:moveTo>
                  <a:cubicBezTo>
                    <a:pt x="122082" y="76247"/>
                    <a:pt x="8426" y="96296"/>
                    <a:pt x="298" y="39535"/>
                  </a:cubicBezTo>
                  <a:cubicBezTo>
                    <a:pt x="-4173" y="7904"/>
                    <a:pt x="42563" y="-23999"/>
                    <a:pt x="82323" y="2612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994;p46">
              <a:extLst>
                <a:ext uri="{FF2B5EF4-FFF2-40B4-BE49-F238E27FC236}">
                  <a16:creationId xmlns:a16="http://schemas.microsoft.com/office/drawing/2014/main" id="{4E8E31EB-093E-1D8B-AAAE-9ADF9894E09A}"/>
                </a:ext>
              </a:extLst>
            </p:cNvPr>
            <p:cNvSpPr/>
            <p:nvPr/>
          </p:nvSpPr>
          <p:spPr>
            <a:xfrm>
              <a:off x="2072402" y="6580347"/>
              <a:ext cx="101373" cy="86573"/>
            </a:xfrm>
            <a:custGeom>
              <a:avLst/>
              <a:gdLst/>
              <a:ahLst/>
              <a:cxnLst/>
              <a:rect l="l" t="t" r="r" b="b"/>
              <a:pathLst>
                <a:path w="101373" h="86573" extrusionOk="0">
                  <a:moveTo>
                    <a:pt x="83821" y="36861"/>
                  </a:moveTo>
                  <a:cubicBezTo>
                    <a:pt x="90255" y="44921"/>
                    <a:pt x="91813" y="51559"/>
                    <a:pt x="90120" y="56571"/>
                  </a:cubicBezTo>
                  <a:cubicBezTo>
                    <a:pt x="88223" y="62396"/>
                    <a:pt x="82330" y="67002"/>
                    <a:pt x="74541" y="70118"/>
                  </a:cubicBezTo>
                  <a:cubicBezTo>
                    <a:pt x="66007" y="73504"/>
                    <a:pt x="55508" y="74723"/>
                    <a:pt x="45416" y="73504"/>
                  </a:cubicBezTo>
                  <a:cubicBezTo>
                    <a:pt x="28753" y="71404"/>
                    <a:pt x="13310" y="62531"/>
                    <a:pt x="10804" y="44921"/>
                  </a:cubicBezTo>
                  <a:cubicBezTo>
                    <a:pt x="10059" y="39638"/>
                    <a:pt x="11210" y="34219"/>
                    <a:pt x="13852" y="29478"/>
                  </a:cubicBezTo>
                  <a:cubicBezTo>
                    <a:pt x="16765" y="24127"/>
                    <a:pt x="21438" y="19521"/>
                    <a:pt x="27263" y="16541"/>
                  </a:cubicBezTo>
                  <a:cubicBezTo>
                    <a:pt x="33224" y="13425"/>
                    <a:pt x="40404" y="12070"/>
                    <a:pt x="48125" y="13222"/>
                  </a:cubicBezTo>
                  <a:cubicBezTo>
                    <a:pt x="59369" y="14915"/>
                    <a:pt x="71832" y="21959"/>
                    <a:pt x="83753" y="36996"/>
                  </a:cubicBezTo>
                  <a:lnTo>
                    <a:pt x="83753" y="36996"/>
                  </a:lnTo>
                  <a:close/>
                  <a:moveTo>
                    <a:pt x="100009" y="61109"/>
                  </a:moveTo>
                  <a:cubicBezTo>
                    <a:pt x="103125" y="51559"/>
                    <a:pt x="101160" y="40315"/>
                    <a:pt x="91475" y="28123"/>
                  </a:cubicBezTo>
                  <a:cubicBezTo>
                    <a:pt x="77657" y="10716"/>
                    <a:pt x="62959" y="2452"/>
                    <a:pt x="49480" y="488"/>
                  </a:cubicBezTo>
                  <a:cubicBezTo>
                    <a:pt x="39794" y="-935"/>
                    <a:pt x="30718" y="826"/>
                    <a:pt x="23064" y="4822"/>
                  </a:cubicBezTo>
                  <a:cubicBezTo>
                    <a:pt x="15342" y="8819"/>
                    <a:pt x="9043" y="15118"/>
                    <a:pt x="4979" y="22501"/>
                  </a:cubicBezTo>
                  <a:cubicBezTo>
                    <a:pt x="983" y="29884"/>
                    <a:pt x="-846" y="38418"/>
                    <a:pt x="373" y="46953"/>
                  </a:cubicBezTo>
                  <a:cubicBezTo>
                    <a:pt x="3828" y="71337"/>
                    <a:pt x="23335" y="83461"/>
                    <a:pt x="44264" y="86035"/>
                  </a:cubicBezTo>
                  <a:cubicBezTo>
                    <a:pt x="55847" y="87457"/>
                    <a:pt x="67903" y="86035"/>
                    <a:pt x="77860" y="82106"/>
                  </a:cubicBezTo>
                  <a:cubicBezTo>
                    <a:pt x="88494" y="77907"/>
                    <a:pt x="96826" y="70795"/>
                    <a:pt x="99941" y="6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995;p46">
              <a:extLst>
                <a:ext uri="{FF2B5EF4-FFF2-40B4-BE49-F238E27FC236}">
                  <a16:creationId xmlns:a16="http://schemas.microsoft.com/office/drawing/2014/main" id="{9166B5B4-28AD-79FF-E207-69E2DB1C508F}"/>
                </a:ext>
              </a:extLst>
            </p:cNvPr>
            <p:cNvSpPr/>
            <p:nvPr/>
          </p:nvSpPr>
          <p:spPr>
            <a:xfrm>
              <a:off x="2251173" y="6388867"/>
              <a:ext cx="40526" cy="179515"/>
            </a:xfrm>
            <a:custGeom>
              <a:avLst/>
              <a:gdLst/>
              <a:ahLst/>
              <a:cxnLst/>
              <a:rect l="l" t="t" r="r" b="b"/>
              <a:pathLst>
                <a:path w="40526" h="179515" extrusionOk="0">
                  <a:moveTo>
                    <a:pt x="79" y="7326"/>
                  </a:moveTo>
                  <a:cubicBezTo>
                    <a:pt x="-463" y="3872"/>
                    <a:pt x="1840" y="621"/>
                    <a:pt x="5295" y="79"/>
                  </a:cubicBezTo>
                  <a:cubicBezTo>
                    <a:pt x="8749" y="-463"/>
                    <a:pt x="12000" y="1840"/>
                    <a:pt x="12542" y="5295"/>
                  </a:cubicBezTo>
                  <a:lnTo>
                    <a:pt x="40448" y="172189"/>
                  </a:lnTo>
                  <a:cubicBezTo>
                    <a:pt x="40990" y="175644"/>
                    <a:pt x="38687" y="178895"/>
                    <a:pt x="35233" y="179437"/>
                  </a:cubicBezTo>
                  <a:cubicBezTo>
                    <a:pt x="31778" y="179979"/>
                    <a:pt x="28527" y="177676"/>
                    <a:pt x="27985" y="174222"/>
                  </a:cubicBezTo>
                  <a:lnTo>
                    <a:pt x="79" y="73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996;p46">
              <a:extLst>
                <a:ext uri="{FF2B5EF4-FFF2-40B4-BE49-F238E27FC236}">
                  <a16:creationId xmlns:a16="http://schemas.microsoft.com/office/drawing/2014/main" id="{EB39D7B9-1428-518E-5817-B5CB7A0EE710}"/>
                </a:ext>
              </a:extLst>
            </p:cNvPr>
            <p:cNvSpPr/>
            <p:nvPr/>
          </p:nvSpPr>
          <p:spPr>
            <a:xfrm>
              <a:off x="2191735" y="6545364"/>
              <a:ext cx="99257" cy="73244"/>
            </a:xfrm>
            <a:custGeom>
              <a:avLst/>
              <a:gdLst/>
              <a:ahLst/>
              <a:cxnLst/>
              <a:rect l="l" t="t" r="r" b="b"/>
              <a:pathLst>
                <a:path w="99257" h="73244" extrusionOk="0">
                  <a:moveTo>
                    <a:pt x="85527" y="14202"/>
                  </a:moveTo>
                  <a:cubicBezTo>
                    <a:pt x="138427" y="51456"/>
                    <a:pt x="22874" y="103610"/>
                    <a:pt x="1944" y="50846"/>
                  </a:cubicBezTo>
                  <a:cubicBezTo>
                    <a:pt x="-9706" y="21450"/>
                    <a:pt x="32627" y="-23051"/>
                    <a:pt x="85527" y="142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997;p46">
              <a:extLst>
                <a:ext uri="{FF2B5EF4-FFF2-40B4-BE49-F238E27FC236}">
                  <a16:creationId xmlns:a16="http://schemas.microsoft.com/office/drawing/2014/main" id="{46B9E03E-C948-7E7E-2FA7-5F26D8D51813}"/>
                </a:ext>
              </a:extLst>
            </p:cNvPr>
            <p:cNvSpPr/>
            <p:nvPr/>
          </p:nvSpPr>
          <p:spPr>
            <a:xfrm>
              <a:off x="2186003" y="6539025"/>
              <a:ext cx="110668" cy="85951"/>
            </a:xfrm>
            <a:custGeom>
              <a:avLst/>
              <a:gdLst/>
              <a:ahLst/>
              <a:cxnLst/>
              <a:rect l="l" t="t" r="r" b="b"/>
              <a:pathLst>
                <a:path w="110668" h="85951" extrusionOk="0">
                  <a:moveTo>
                    <a:pt x="88143" y="25824"/>
                  </a:moveTo>
                  <a:cubicBezTo>
                    <a:pt x="96677" y="31852"/>
                    <a:pt x="99793" y="37813"/>
                    <a:pt x="99115" y="43164"/>
                  </a:cubicBezTo>
                  <a:cubicBezTo>
                    <a:pt x="98371" y="49328"/>
                    <a:pt x="93155" y="55559"/>
                    <a:pt x="85637" y="60775"/>
                  </a:cubicBezTo>
                  <a:cubicBezTo>
                    <a:pt x="77373" y="66464"/>
                    <a:pt x="66604" y="70731"/>
                    <a:pt x="55631" y="72425"/>
                  </a:cubicBezTo>
                  <a:cubicBezTo>
                    <a:pt x="37614" y="75202"/>
                    <a:pt x="19393" y="71002"/>
                    <a:pt x="12891" y="54611"/>
                  </a:cubicBezTo>
                  <a:cubicBezTo>
                    <a:pt x="10927" y="49666"/>
                    <a:pt x="10994" y="44112"/>
                    <a:pt x="12688" y="38693"/>
                  </a:cubicBezTo>
                  <a:cubicBezTo>
                    <a:pt x="14584" y="32665"/>
                    <a:pt x="18513" y="26840"/>
                    <a:pt x="23999" y="22234"/>
                  </a:cubicBezTo>
                  <a:cubicBezTo>
                    <a:pt x="29621" y="17493"/>
                    <a:pt x="36869" y="14106"/>
                    <a:pt x="45268" y="12955"/>
                  </a:cubicBezTo>
                  <a:cubicBezTo>
                    <a:pt x="57527" y="11329"/>
                    <a:pt x="72225" y="14580"/>
                    <a:pt x="88075" y="25757"/>
                  </a:cubicBezTo>
                  <a:lnTo>
                    <a:pt x="88075" y="25757"/>
                  </a:lnTo>
                  <a:close/>
                  <a:moveTo>
                    <a:pt x="110495" y="44722"/>
                  </a:moveTo>
                  <a:cubicBezTo>
                    <a:pt x="111646" y="34562"/>
                    <a:pt x="107176" y="24198"/>
                    <a:pt x="94306" y="15190"/>
                  </a:cubicBezTo>
                  <a:cubicBezTo>
                    <a:pt x="75951" y="2253"/>
                    <a:pt x="58611" y="-1472"/>
                    <a:pt x="43981" y="492"/>
                  </a:cubicBezTo>
                  <a:cubicBezTo>
                    <a:pt x="33414" y="1914"/>
                    <a:pt x="24270" y="6249"/>
                    <a:pt x="17091" y="12277"/>
                  </a:cubicBezTo>
                  <a:cubicBezTo>
                    <a:pt x="9775" y="18373"/>
                    <a:pt x="4560" y="26298"/>
                    <a:pt x="1918" y="34630"/>
                  </a:cubicBezTo>
                  <a:cubicBezTo>
                    <a:pt x="-723" y="42961"/>
                    <a:pt x="-723" y="51766"/>
                    <a:pt x="2460" y="59758"/>
                  </a:cubicBezTo>
                  <a:cubicBezTo>
                    <a:pt x="11469" y="82449"/>
                    <a:pt x="34633" y="88545"/>
                    <a:pt x="57256" y="85023"/>
                  </a:cubicBezTo>
                  <a:cubicBezTo>
                    <a:pt x="69787" y="83059"/>
                    <a:pt x="82250" y="78182"/>
                    <a:pt x="91800" y="71544"/>
                  </a:cubicBezTo>
                  <a:cubicBezTo>
                    <a:pt x="102096" y="64432"/>
                    <a:pt x="109343" y="55085"/>
                    <a:pt x="110562" y="448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998;p46">
              <a:extLst>
                <a:ext uri="{FF2B5EF4-FFF2-40B4-BE49-F238E27FC236}">
                  <a16:creationId xmlns:a16="http://schemas.microsoft.com/office/drawing/2014/main" id="{83EEC505-DE81-1E0E-0816-ED020F2FEAAF}"/>
                </a:ext>
              </a:extLst>
            </p:cNvPr>
            <p:cNvSpPr/>
            <p:nvPr/>
          </p:nvSpPr>
          <p:spPr>
            <a:xfrm>
              <a:off x="2136241" y="6395110"/>
              <a:ext cx="130318" cy="111082"/>
            </a:xfrm>
            <a:custGeom>
              <a:avLst/>
              <a:gdLst/>
              <a:ahLst/>
              <a:cxnLst/>
              <a:rect l="l" t="t" r="r" b="b"/>
              <a:pathLst>
                <a:path w="130318" h="111082" extrusionOk="0">
                  <a:moveTo>
                    <a:pt x="0" y="58454"/>
                  </a:moveTo>
                  <a:lnTo>
                    <a:pt x="121243" y="0"/>
                  </a:lnTo>
                  <a:lnTo>
                    <a:pt x="130319" y="54322"/>
                  </a:lnTo>
                  <a:lnTo>
                    <a:pt x="8805" y="111083"/>
                  </a:lnTo>
                  <a:lnTo>
                    <a:pt x="0" y="5845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999;p46">
              <a:extLst>
                <a:ext uri="{FF2B5EF4-FFF2-40B4-BE49-F238E27FC236}">
                  <a16:creationId xmlns:a16="http://schemas.microsoft.com/office/drawing/2014/main" id="{E92EE551-7815-DF3A-D0F5-BDACE5BC43C1}"/>
                </a:ext>
              </a:extLst>
            </p:cNvPr>
            <p:cNvSpPr/>
            <p:nvPr/>
          </p:nvSpPr>
          <p:spPr>
            <a:xfrm>
              <a:off x="2129857" y="6388802"/>
              <a:ext cx="143013" cy="123684"/>
            </a:xfrm>
            <a:custGeom>
              <a:avLst/>
              <a:gdLst/>
              <a:ahLst/>
              <a:cxnLst/>
              <a:rect l="l" t="t" r="r" b="b"/>
              <a:pathLst>
                <a:path w="143013" h="123684" extrusionOk="0">
                  <a:moveTo>
                    <a:pt x="3810" y="58936"/>
                  </a:moveTo>
                  <a:lnTo>
                    <a:pt x="124849" y="618"/>
                  </a:lnTo>
                  <a:cubicBezTo>
                    <a:pt x="127965" y="-872"/>
                    <a:pt x="131758" y="415"/>
                    <a:pt x="133316" y="3598"/>
                  </a:cubicBezTo>
                  <a:cubicBezTo>
                    <a:pt x="133587" y="4140"/>
                    <a:pt x="133790" y="4750"/>
                    <a:pt x="133858" y="5292"/>
                  </a:cubicBezTo>
                  <a:lnTo>
                    <a:pt x="142934" y="59546"/>
                  </a:lnTo>
                  <a:cubicBezTo>
                    <a:pt x="143408" y="62526"/>
                    <a:pt x="141715" y="65371"/>
                    <a:pt x="139006" y="66455"/>
                  </a:cubicBezTo>
                  <a:lnTo>
                    <a:pt x="17831" y="123080"/>
                  </a:lnTo>
                  <a:cubicBezTo>
                    <a:pt x="14647" y="124570"/>
                    <a:pt x="10922" y="123215"/>
                    <a:pt x="9432" y="120032"/>
                  </a:cubicBezTo>
                  <a:cubicBezTo>
                    <a:pt x="9161" y="119490"/>
                    <a:pt x="9025" y="118948"/>
                    <a:pt x="8890" y="118406"/>
                  </a:cubicBezTo>
                  <a:lnTo>
                    <a:pt x="84" y="65777"/>
                  </a:lnTo>
                  <a:cubicBezTo>
                    <a:pt x="-389" y="62865"/>
                    <a:pt x="1168" y="60088"/>
                    <a:pt x="3810" y="58936"/>
                  </a:cubicBezTo>
                  <a:lnTo>
                    <a:pt x="3810" y="58936"/>
                  </a:lnTo>
                  <a:close/>
                  <a:moveTo>
                    <a:pt x="122750" y="15655"/>
                  </a:moveTo>
                  <a:lnTo>
                    <a:pt x="13360" y="68351"/>
                  </a:lnTo>
                  <a:lnTo>
                    <a:pt x="19998" y="108111"/>
                  </a:lnTo>
                  <a:lnTo>
                    <a:pt x="129658" y="56904"/>
                  </a:lnTo>
                  <a:lnTo>
                    <a:pt x="122750" y="1565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2000;p46">
              <a:extLst>
                <a:ext uri="{FF2B5EF4-FFF2-40B4-BE49-F238E27FC236}">
                  <a16:creationId xmlns:a16="http://schemas.microsoft.com/office/drawing/2014/main" id="{B46AF4FC-3FA3-AF14-672A-076A3C472876}"/>
                </a:ext>
              </a:extLst>
            </p:cNvPr>
            <p:cNvSpPr/>
            <p:nvPr/>
          </p:nvSpPr>
          <p:spPr>
            <a:xfrm>
              <a:off x="2220527" y="6560825"/>
              <a:ext cx="49941" cy="18192"/>
            </a:xfrm>
            <a:custGeom>
              <a:avLst/>
              <a:gdLst/>
              <a:ahLst/>
              <a:cxnLst/>
              <a:rect l="l" t="t" r="r" b="b"/>
              <a:pathLst>
                <a:path w="49941" h="18192" extrusionOk="0">
                  <a:moveTo>
                    <a:pt x="49284" y="18113"/>
                  </a:moveTo>
                  <a:cubicBezTo>
                    <a:pt x="35602" y="6395"/>
                    <a:pt x="18533" y="4160"/>
                    <a:pt x="2684" y="10121"/>
                  </a:cubicBezTo>
                  <a:cubicBezTo>
                    <a:pt x="720" y="10866"/>
                    <a:pt x="-974" y="7750"/>
                    <a:pt x="652" y="6260"/>
                  </a:cubicBezTo>
                  <a:cubicBezTo>
                    <a:pt x="15350" y="-7964"/>
                    <a:pt x="38447" y="4770"/>
                    <a:pt x="49826" y="17504"/>
                  </a:cubicBezTo>
                  <a:cubicBezTo>
                    <a:pt x="50165" y="17910"/>
                    <a:pt x="49691" y="18384"/>
                    <a:pt x="49284" y="181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2001;p46">
              <a:extLst>
                <a:ext uri="{FF2B5EF4-FFF2-40B4-BE49-F238E27FC236}">
                  <a16:creationId xmlns:a16="http://schemas.microsoft.com/office/drawing/2014/main" id="{57BE340F-24C3-C89F-0D49-584DAED08D48}"/>
                </a:ext>
              </a:extLst>
            </p:cNvPr>
            <p:cNvSpPr/>
            <p:nvPr/>
          </p:nvSpPr>
          <p:spPr>
            <a:xfrm>
              <a:off x="2105342" y="6601720"/>
              <a:ext cx="42664" cy="20715"/>
            </a:xfrm>
            <a:custGeom>
              <a:avLst/>
              <a:gdLst/>
              <a:ahLst/>
              <a:cxnLst/>
              <a:rect l="l" t="t" r="r" b="b"/>
              <a:pathLst>
                <a:path w="42664" h="20715" extrusionOk="0">
                  <a:moveTo>
                    <a:pt x="42007" y="20567"/>
                  </a:moveTo>
                  <a:cubicBezTo>
                    <a:pt x="36927" y="16503"/>
                    <a:pt x="31305" y="13455"/>
                    <a:pt x="25819" y="10339"/>
                  </a:cubicBezTo>
                  <a:cubicBezTo>
                    <a:pt x="17691" y="5734"/>
                    <a:pt x="10240" y="6479"/>
                    <a:pt x="1638" y="6546"/>
                  </a:cubicBezTo>
                  <a:cubicBezTo>
                    <a:pt x="80" y="6546"/>
                    <a:pt x="-665" y="3972"/>
                    <a:pt x="757" y="3024"/>
                  </a:cubicBezTo>
                  <a:cubicBezTo>
                    <a:pt x="15185" y="-6458"/>
                    <a:pt x="32524" y="8375"/>
                    <a:pt x="42549" y="19754"/>
                  </a:cubicBezTo>
                  <a:cubicBezTo>
                    <a:pt x="42887" y="20161"/>
                    <a:pt x="42413" y="20974"/>
                    <a:pt x="42007" y="20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" name="Google Shape;2002;p46">
            <a:extLst>
              <a:ext uri="{FF2B5EF4-FFF2-40B4-BE49-F238E27FC236}">
                <a16:creationId xmlns:a16="http://schemas.microsoft.com/office/drawing/2014/main" id="{F2BEEB11-B1DF-4F73-082F-7E64B3266A6B}"/>
              </a:ext>
            </a:extLst>
          </p:cNvPr>
          <p:cNvGrpSpPr/>
          <p:nvPr/>
        </p:nvGrpSpPr>
        <p:grpSpPr>
          <a:xfrm rot="1538103">
            <a:off x="8187448" y="3154958"/>
            <a:ext cx="211158" cy="328031"/>
            <a:chOff x="1723033" y="6295193"/>
            <a:chExt cx="169176" cy="262812"/>
          </a:xfrm>
        </p:grpSpPr>
        <p:sp>
          <p:nvSpPr>
            <p:cNvPr id="181" name="Google Shape;2003;p46">
              <a:extLst>
                <a:ext uri="{FF2B5EF4-FFF2-40B4-BE49-F238E27FC236}">
                  <a16:creationId xmlns:a16="http://schemas.microsoft.com/office/drawing/2014/main" id="{C1070414-D88E-3EB2-9ED5-7E0451EACFBC}"/>
                </a:ext>
              </a:extLst>
            </p:cNvPr>
            <p:cNvSpPr/>
            <p:nvPr/>
          </p:nvSpPr>
          <p:spPr>
            <a:xfrm>
              <a:off x="1780494" y="6338338"/>
              <a:ext cx="40543" cy="179515"/>
            </a:xfrm>
            <a:custGeom>
              <a:avLst/>
              <a:gdLst/>
              <a:ahLst/>
              <a:cxnLst/>
              <a:rect l="l" t="t" r="r" b="b"/>
              <a:pathLst>
                <a:path w="40543" h="179515" extrusionOk="0">
                  <a:moveTo>
                    <a:pt x="79" y="7326"/>
                  </a:moveTo>
                  <a:cubicBezTo>
                    <a:pt x="-463" y="3872"/>
                    <a:pt x="1840" y="621"/>
                    <a:pt x="5294" y="79"/>
                  </a:cubicBezTo>
                  <a:cubicBezTo>
                    <a:pt x="8749" y="-463"/>
                    <a:pt x="12000" y="1840"/>
                    <a:pt x="12542" y="5294"/>
                  </a:cubicBezTo>
                  <a:lnTo>
                    <a:pt x="40448" y="172190"/>
                  </a:lnTo>
                  <a:cubicBezTo>
                    <a:pt x="41058" y="175644"/>
                    <a:pt x="38687" y="178895"/>
                    <a:pt x="35233" y="179437"/>
                  </a:cubicBezTo>
                  <a:cubicBezTo>
                    <a:pt x="31778" y="179979"/>
                    <a:pt x="28527" y="177676"/>
                    <a:pt x="27917" y="174221"/>
                  </a:cubicBezTo>
                  <a:lnTo>
                    <a:pt x="11" y="73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2004;p46">
              <a:extLst>
                <a:ext uri="{FF2B5EF4-FFF2-40B4-BE49-F238E27FC236}">
                  <a16:creationId xmlns:a16="http://schemas.microsoft.com/office/drawing/2014/main" id="{05FDB293-C680-2DE8-F69B-7A42F3437922}"/>
                </a:ext>
              </a:extLst>
            </p:cNvPr>
            <p:cNvSpPr/>
            <p:nvPr/>
          </p:nvSpPr>
          <p:spPr>
            <a:xfrm>
              <a:off x="1728316" y="6477833"/>
              <a:ext cx="90742" cy="73871"/>
            </a:xfrm>
            <a:custGeom>
              <a:avLst/>
              <a:gdLst/>
              <a:ahLst/>
              <a:cxnLst/>
              <a:rect l="l" t="t" r="r" b="b"/>
              <a:pathLst>
                <a:path w="90742" h="73871" extrusionOk="0">
                  <a:moveTo>
                    <a:pt x="82331" y="26124"/>
                  </a:moveTo>
                  <a:cubicBezTo>
                    <a:pt x="122091" y="76247"/>
                    <a:pt x="8434" y="96296"/>
                    <a:pt x="306" y="39535"/>
                  </a:cubicBezTo>
                  <a:cubicBezTo>
                    <a:pt x="-4232" y="7904"/>
                    <a:pt x="42572" y="-23999"/>
                    <a:pt x="82331" y="261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2005;p46">
              <a:extLst>
                <a:ext uri="{FF2B5EF4-FFF2-40B4-BE49-F238E27FC236}">
                  <a16:creationId xmlns:a16="http://schemas.microsoft.com/office/drawing/2014/main" id="{767300CD-F649-05EE-BDA5-ACD465EE868D}"/>
                </a:ext>
              </a:extLst>
            </p:cNvPr>
            <p:cNvSpPr/>
            <p:nvPr/>
          </p:nvSpPr>
          <p:spPr>
            <a:xfrm>
              <a:off x="1723033" y="6471432"/>
              <a:ext cx="101373" cy="86573"/>
            </a:xfrm>
            <a:custGeom>
              <a:avLst/>
              <a:gdLst/>
              <a:ahLst/>
              <a:cxnLst/>
              <a:rect l="l" t="t" r="r" b="b"/>
              <a:pathLst>
                <a:path w="101373" h="86573" extrusionOk="0">
                  <a:moveTo>
                    <a:pt x="83821" y="36861"/>
                  </a:moveTo>
                  <a:cubicBezTo>
                    <a:pt x="90255" y="44921"/>
                    <a:pt x="91813" y="51559"/>
                    <a:pt x="90120" y="56571"/>
                  </a:cubicBezTo>
                  <a:cubicBezTo>
                    <a:pt x="88223" y="62328"/>
                    <a:pt x="82331" y="67002"/>
                    <a:pt x="74541" y="70118"/>
                  </a:cubicBezTo>
                  <a:cubicBezTo>
                    <a:pt x="66007" y="73505"/>
                    <a:pt x="55508" y="74724"/>
                    <a:pt x="45416" y="73505"/>
                  </a:cubicBezTo>
                  <a:cubicBezTo>
                    <a:pt x="28753" y="71404"/>
                    <a:pt x="13378" y="62531"/>
                    <a:pt x="10804" y="44853"/>
                  </a:cubicBezTo>
                  <a:cubicBezTo>
                    <a:pt x="10059" y="39570"/>
                    <a:pt x="11211" y="34151"/>
                    <a:pt x="13852" y="29410"/>
                  </a:cubicBezTo>
                  <a:cubicBezTo>
                    <a:pt x="16765" y="24059"/>
                    <a:pt x="21438" y="19453"/>
                    <a:pt x="27263" y="16473"/>
                  </a:cubicBezTo>
                  <a:cubicBezTo>
                    <a:pt x="33224" y="13357"/>
                    <a:pt x="40404" y="12003"/>
                    <a:pt x="48125" y="13086"/>
                  </a:cubicBezTo>
                  <a:cubicBezTo>
                    <a:pt x="59369" y="14779"/>
                    <a:pt x="71900" y="21824"/>
                    <a:pt x="83753" y="36861"/>
                  </a:cubicBezTo>
                  <a:lnTo>
                    <a:pt x="83753" y="36861"/>
                  </a:lnTo>
                  <a:close/>
                  <a:moveTo>
                    <a:pt x="100009" y="61109"/>
                  </a:moveTo>
                  <a:cubicBezTo>
                    <a:pt x="103125" y="51559"/>
                    <a:pt x="101160" y="40315"/>
                    <a:pt x="91475" y="28123"/>
                  </a:cubicBezTo>
                  <a:cubicBezTo>
                    <a:pt x="77657" y="10716"/>
                    <a:pt x="62959" y="2520"/>
                    <a:pt x="49480" y="488"/>
                  </a:cubicBezTo>
                  <a:cubicBezTo>
                    <a:pt x="39794" y="-935"/>
                    <a:pt x="30718" y="826"/>
                    <a:pt x="23064" y="4823"/>
                  </a:cubicBezTo>
                  <a:cubicBezTo>
                    <a:pt x="15342" y="8819"/>
                    <a:pt x="9043" y="15118"/>
                    <a:pt x="4979" y="22501"/>
                  </a:cubicBezTo>
                  <a:cubicBezTo>
                    <a:pt x="983" y="29884"/>
                    <a:pt x="-846" y="38418"/>
                    <a:pt x="373" y="46953"/>
                  </a:cubicBezTo>
                  <a:cubicBezTo>
                    <a:pt x="3828" y="71337"/>
                    <a:pt x="23335" y="83461"/>
                    <a:pt x="44264" y="86035"/>
                  </a:cubicBezTo>
                  <a:cubicBezTo>
                    <a:pt x="55847" y="87458"/>
                    <a:pt x="67903" y="86035"/>
                    <a:pt x="77792" y="82106"/>
                  </a:cubicBezTo>
                  <a:cubicBezTo>
                    <a:pt x="88426" y="77907"/>
                    <a:pt x="96758" y="70795"/>
                    <a:pt x="99873" y="6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2006;p46">
              <a:extLst>
                <a:ext uri="{FF2B5EF4-FFF2-40B4-BE49-F238E27FC236}">
                  <a16:creationId xmlns:a16="http://schemas.microsoft.com/office/drawing/2014/main" id="{BE14F1BC-F3C9-321B-3342-CCDFBF2776F6}"/>
                </a:ext>
              </a:extLst>
            </p:cNvPr>
            <p:cNvSpPr/>
            <p:nvPr/>
          </p:nvSpPr>
          <p:spPr>
            <a:xfrm>
              <a:off x="1786805" y="6302993"/>
              <a:ext cx="96790" cy="94284"/>
            </a:xfrm>
            <a:custGeom>
              <a:avLst/>
              <a:gdLst/>
              <a:ahLst/>
              <a:cxnLst/>
              <a:rect l="l" t="t" r="r" b="b"/>
              <a:pathLst>
                <a:path w="96790" h="94284" extrusionOk="0">
                  <a:moveTo>
                    <a:pt x="0" y="41656"/>
                  </a:moveTo>
                  <a:lnTo>
                    <a:pt x="87647" y="0"/>
                  </a:lnTo>
                  <a:lnTo>
                    <a:pt x="96791" y="54322"/>
                  </a:lnTo>
                  <a:lnTo>
                    <a:pt x="8805" y="94285"/>
                  </a:lnTo>
                  <a:lnTo>
                    <a:pt x="0" y="4165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2007;p46">
              <a:extLst>
                <a:ext uri="{FF2B5EF4-FFF2-40B4-BE49-F238E27FC236}">
                  <a16:creationId xmlns:a16="http://schemas.microsoft.com/office/drawing/2014/main" id="{FAEDC058-055D-FBDA-A83D-2E455705CAFF}"/>
                </a:ext>
              </a:extLst>
            </p:cNvPr>
            <p:cNvSpPr/>
            <p:nvPr/>
          </p:nvSpPr>
          <p:spPr>
            <a:xfrm>
              <a:off x="1780489" y="6295193"/>
              <a:ext cx="111720" cy="108378"/>
            </a:xfrm>
            <a:custGeom>
              <a:avLst/>
              <a:gdLst/>
              <a:ahLst/>
              <a:cxnLst/>
              <a:rect l="l" t="t" r="r" b="b"/>
              <a:pathLst>
                <a:path w="111720" h="108378" extrusionOk="0">
                  <a:moveTo>
                    <a:pt x="3810" y="43630"/>
                  </a:moveTo>
                  <a:lnTo>
                    <a:pt x="93556" y="619"/>
                  </a:lnTo>
                  <a:cubicBezTo>
                    <a:pt x="96672" y="-871"/>
                    <a:pt x="100465" y="416"/>
                    <a:pt x="102023" y="3532"/>
                  </a:cubicBezTo>
                  <a:cubicBezTo>
                    <a:pt x="102294" y="4074"/>
                    <a:pt x="102497" y="4683"/>
                    <a:pt x="102565" y="5225"/>
                  </a:cubicBezTo>
                  <a:lnTo>
                    <a:pt x="111641" y="59480"/>
                  </a:lnTo>
                  <a:cubicBezTo>
                    <a:pt x="112116" y="62460"/>
                    <a:pt x="110422" y="65305"/>
                    <a:pt x="107713" y="66389"/>
                  </a:cubicBezTo>
                  <a:lnTo>
                    <a:pt x="17831" y="107774"/>
                  </a:lnTo>
                  <a:cubicBezTo>
                    <a:pt x="14647" y="109263"/>
                    <a:pt x="10922" y="107909"/>
                    <a:pt x="9432" y="104725"/>
                  </a:cubicBezTo>
                  <a:cubicBezTo>
                    <a:pt x="9161" y="104183"/>
                    <a:pt x="9025" y="103642"/>
                    <a:pt x="8890" y="103100"/>
                  </a:cubicBezTo>
                  <a:lnTo>
                    <a:pt x="85" y="50403"/>
                  </a:lnTo>
                  <a:cubicBezTo>
                    <a:pt x="-390" y="47491"/>
                    <a:pt x="1168" y="44714"/>
                    <a:pt x="3810" y="43562"/>
                  </a:cubicBezTo>
                  <a:lnTo>
                    <a:pt x="3810" y="43562"/>
                  </a:lnTo>
                  <a:close/>
                  <a:moveTo>
                    <a:pt x="91457" y="15656"/>
                  </a:moveTo>
                  <a:lnTo>
                    <a:pt x="13360" y="53045"/>
                  </a:lnTo>
                  <a:lnTo>
                    <a:pt x="19998" y="92804"/>
                  </a:lnTo>
                  <a:lnTo>
                    <a:pt x="98366" y="56838"/>
                  </a:lnTo>
                  <a:lnTo>
                    <a:pt x="91457" y="1558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2008;p46">
              <a:extLst>
                <a:ext uri="{FF2B5EF4-FFF2-40B4-BE49-F238E27FC236}">
                  <a16:creationId xmlns:a16="http://schemas.microsoft.com/office/drawing/2014/main" id="{29FAE8AE-961B-9E04-C5E8-FE3D321076DC}"/>
                </a:ext>
              </a:extLst>
            </p:cNvPr>
            <p:cNvSpPr/>
            <p:nvPr/>
          </p:nvSpPr>
          <p:spPr>
            <a:xfrm>
              <a:off x="1755906" y="6492737"/>
              <a:ext cx="42664" cy="20715"/>
            </a:xfrm>
            <a:custGeom>
              <a:avLst/>
              <a:gdLst/>
              <a:ahLst/>
              <a:cxnLst/>
              <a:rect l="l" t="t" r="r" b="b"/>
              <a:pathLst>
                <a:path w="42664" h="20715" extrusionOk="0">
                  <a:moveTo>
                    <a:pt x="42007" y="20635"/>
                  </a:moveTo>
                  <a:cubicBezTo>
                    <a:pt x="36995" y="16571"/>
                    <a:pt x="31305" y="13523"/>
                    <a:pt x="25819" y="10407"/>
                  </a:cubicBezTo>
                  <a:cubicBezTo>
                    <a:pt x="17691" y="5801"/>
                    <a:pt x="10240" y="6546"/>
                    <a:pt x="1638" y="6546"/>
                  </a:cubicBezTo>
                  <a:cubicBezTo>
                    <a:pt x="80" y="6546"/>
                    <a:pt x="-665" y="3972"/>
                    <a:pt x="757" y="3024"/>
                  </a:cubicBezTo>
                  <a:cubicBezTo>
                    <a:pt x="15185" y="-6459"/>
                    <a:pt x="32524" y="8375"/>
                    <a:pt x="42549" y="19754"/>
                  </a:cubicBezTo>
                  <a:cubicBezTo>
                    <a:pt x="42887" y="20161"/>
                    <a:pt x="42413" y="20973"/>
                    <a:pt x="42007" y="20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228;p36">
            <a:extLst>
              <a:ext uri="{FF2B5EF4-FFF2-40B4-BE49-F238E27FC236}">
                <a16:creationId xmlns:a16="http://schemas.microsoft.com/office/drawing/2014/main" id="{BEFA1509-CA19-ACF1-80B2-EA70F5079459}"/>
              </a:ext>
            </a:extLst>
          </p:cNvPr>
          <p:cNvSpPr txBox="1">
            <a:spLocks/>
          </p:cNvSpPr>
          <p:nvPr/>
        </p:nvSpPr>
        <p:spPr>
          <a:xfrm>
            <a:off x="3192799" y="2470095"/>
            <a:ext cx="1378880" cy="9336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b="1" dirty="0">
                <a:solidFill>
                  <a:schemeClr val="tx1"/>
                </a:solidFill>
                <a:latin typeface="UTM Avo" panose="02040603050506020204" pitchFamily="18"/>
              </a:rPr>
              <a:t>02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4DFE97F1-0909-3EC7-47B9-A4DFC1EF0844}"/>
              </a:ext>
            </a:extLst>
          </p:cNvPr>
          <p:cNvSpPr txBox="1"/>
          <p:nvPr/>
        </p:nvSpPr>
        <p:spPr>
          <a:xfrm>
            <a:off x="1586990" y="3670654"/>
            <a:ext cx="459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176700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0FE25F-05DE-88F8-E07D-E22345B45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D0C468-6BD2-9FDF-07AF-C7BA514871EC}"/>
              </a:ext>
            </a:extLst>
          </p:cNvPr>
          <p:cNvSpPr txBox="1"/>
          <p:nvPr/>
        </p:nvSpPr>
        <p:spPr>
          <a:xfrm>
            <a:off x="3543300" y="1610357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</a:rPr>
              <a:t>GIẢI NGHĨA TỪ MỚI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8721D4-77BD-7E4D-0B02-A31B793D2443}"/>
              </a:ext>
            </a:extLst>
          </p:cNvPr>
          <p:cNvSpPr txBox="1"/>
          <p:nvPr/>
        </p:nvSpPr>
        <p:spPr>
          <a:xfrm>
            <a:off x="893618" y="2080553"/>
            <a:ext cx="510540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khinh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có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chứa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đầy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nóng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loại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nhẹ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có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bay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lên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cao.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3E869B-0ED6-12DE-B4B8-4DAC538F84E9}"/>
              </a:ext>
            </a:extLst>
          </p:cNvPr>
          <p:cNvSpPr txBox="1"/>
          <p:nvPr/>
        </p:nvSpPr>
        <p:spPr>
          <a:xfrm>
            <a:off x="6633469" y="2055999"/>
            <a:ext cx="4917786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Hộ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i="1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tống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vệ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Lần đầu tiên, 22 khinh khí cầu sẽ bay trên bầu trời Hà Nội">
            <a:extLst>
              <a:ext uri="{FF2B5EF4-FFF2-40B4-BE49-F238E27FC236}">
                <a16:creationId xmlns:a16="http://schemas.microsoft.com/office/drawing/2014/main" id="{CB5B87C0-71FD-FC9B-0BF7-25554E04E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591" y="4575126"/>
            <a:ext cx="3297418" cy="2060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Những “kỵ binh” bảo vệ khách VIP trên đường - Báo Công an Nhân dân điện tử">
            <a:extLst>
              <a:ext uri="{FF2B5EF4-FFF2-40B4-BE49-F238E27FC236}">
                <a16:creationId xmlns:a16="http://schemas.microsoft.com/office/drawing/2014/main" id="{A8A53019-885B-17B7-785A-A9FEEBDE3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723" y="3195473"/>
            <a:ext cx="3083278" cy="2410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1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C2897A-DB0D-89BC-CA45-88B845009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9D57D92-6476-3FAF-4885-21E8380394BF}"/>
              </a:ext>
            </a:extLst>
          </p:cNvPr>
          <p:cNvGrpSpPr/>
          <p:nvPr/>
        </p:nvGrpSpPr>
        <p:grpSpPr>
          <a:xfrm>
            <a:off x="4407134" y="602204"/>
            <a:ext cx="3859431" cy="681651"/>
            <a:chOff x="4448121" y="-5"/>
            <a:chExt cx="8445929" cy="1055772"/>
          </a:xfrm>
        </p:grpSpPr>
        <p:sp>
          <p:nvSpPr>
            <p:cNvPr id="3" name="Round Same Side Corner Rectangle 11">
              <a:extLst>
                <a:ext uri="{FF2B5EF4-FFF2-40B4-BE49-F238E27FC236}">
                  <a16:creationId xmlns:a16="http://schemas.microsoft.com/office/drawing/2014/main" id="{C0084C77-3701-4951-1B4F-C00A1BAE669C}"/>
                </a:ext>
              </a:extLst>
            </p:cNvPr>
            <p:cNvSpPr/>
            <p:nvPr/>
          </p:nvSpPr>
          <p:spPr>
            <a:xfrm flipV="1">
              <a:off x="4448121" y="-5"/>
              <a:ext cx="8445929" cy="1055772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ysClr val="window" lastClr="FFFFFF"/>
            </a:solidFill>
            <a:ln w="1905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buClrTx/>
                <a:defRPr/>
              </a:pPr>
              <a:endParaRPr lang="en-US" sz="900" kern="1200" dirty="0">
                <a:solidFill>
                  <a:prstClr val="white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E4692E-B6AF-9B78-0537-C731AF69C05A}"/>
                </a:ext>
              </a:extLst>
            </p:cNvPr>
            <p:cNvSpPr txBox="1"/>
            <p:nvPr/>
          </p:nvSpPr>
          <p:spPr>
            <a:xfrm>
              <a:off x="4679139" y="202123"/>
              <a:ext cx="7983893" cy="52508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 defTabSz="457192">
                <a:buClrTx/>
                <a:defRPr/>
              </a:pPr>
              <a:r>
                <a:rPr lang="en-US" sz="2400" b="1" kern="1200" dirty="0">
                  <a:solidFill>
                    <a:srgbClr val="C0504D">
                      <a:lumMod val="75000"/>
                    </a:srgbClr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BỐ CỤC BÀI HỌC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28D505-3CAF-9D38-23A5-A35C3DA55F3E}"/>
              </a:ext>
            </a:extLst>
          </p:cNvPr>
          <p:cNvGrpSpPr/>
          <p:nvPr/>
        </p:nvGrpSpPr>
        <p:grpSpPr>
          <a:xfrm>
            <a:off x="1086584" y="1818654"/>
            <a:ext cx="10018831" cy="995474"/>
            <a:chOff x="7244530" y="-238880"/>
            <a:chExt cx="19432902" cy="1990947"/>
          </a:xfrm>
        </p:grpSpPr>
        <p:sp>
          <p:nvSpPr>
            <p:cNvPr id="6" name="Rectangle: Rounded Corners 13">
              <a:extLst>
                <a:ext uri="{FF2B5EF4-FFF2-40B4-BE49-F238E27FC236}">
                  <a16:creationId xmlns:a16="http://schemas.microsoft.com/office/drawing/2014/main" id="{B929DD42-E55D-33A7-0819-D9F72B54795B}"/>
                </a:ext>
              </a:extLst>
            </p:cNvPr>
            <p:cNvSpPr/>
            <p:nvPr/>
          </p:nvSpPr>
          <p:spPr>
            <a:xfrm>
              <a:off x="7244530" y="97594"/>
              <a:ext cx="1371599" cy="1317999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buClrTx/>
                <a:defRPr/>
              </a:pP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Plaque 6">
              <a:extLst>
                <a:ext uri="{FF2B5EF4-FFF2-40B4-BE49-F238E27FC236}">
                  <a16:creationId xmlns:a16="http://schemas.microsoft.com/office/drawing/2014/main" id="{2F92784C-13CE-5AE9-873A-C94B3EB31D4D}"/>
                </a:ext>
              </a:extLst>
            </p:cNvPr>
            <p:cNvSpPr/>
            <p:nvPr/>
          </p:nvSpPr>
          <p:spPr>
            <a:xfrm>
              <a:off x="8960196" y="-238880"/>
              <a:ext cx="17717236" cy="1990947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lnSpc>
                  <a:spcPct val="150000"/>
                </a:lnSpc>
                <a:buClrTx/>
                <a:defRPr/>
              </a:pP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Từ đầu đến “chữa bệnh cho ngài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.”: </a:t>
              </a: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Giới thiệu về chiếc khí cầu và bối cảnh câu chuyện. </a:t>
              </a:r>
              <a:endParaRPr lang="en-US" sz="18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1419B6A-AFE4-05CE-E1AA-37A8AB968E13}"/>
              </a:ext>
            </a:extLst>
          </p:cNvPr>
          <p:cNvGrpSpPr/>
          <p:nvPr/>
        </p:nvGrpSpPr>
        <p:grpSpPr>
          <a:xfrm>
            <a:off x="1086584" y="3061323"/>
            <a:ext cx="10005450" cy="995475"/>
            <a:chOff x="7244619" y="-141926"/>
            <a:chExt cx="19406950" cy="1990949"/>
          </a:xfrm>
        </p:grpSpPr>
        <p:sp>
          <p:nvSpPr>
            <p:cNvPr id="9" name="Rectangle: Rounded Corners 16">
              <a:extLst>
                <a:ext uri="{FF2B5EF4-FFF2-40B4-BE49-F238E27FC236}">
                  <a16:creationId xmlns:a16="http://schemas.microsoft.com/office/drawing/2014/main" id="{3BB8A792-0BC3-786C-E5D4-A2AB9890146B}"/>
                </a:ext>
              </a:extLst>
            </p:cNvPr>
            <p:cNvSpPr/>
            <p:nvPr/>
          </p:nvSpPr>
          <p:spPr>
            <a:xfrm>
              <a:off x="7244619" y="194548"/>
              <a:ext cx="1371599" cy="1318000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buClrTx/>
                <a:defRPr/>
              </a:pP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" name="Plaque 9">
              <a:extLst>
                <a:ext uri="{FF2B5EF4-FFF2-40B4-BE49-F238E27FC236}">
                  <a16:creationId xmlns:a16="http://schemas.microsoft.com/office/drawing/2014/main" id="{0D3993B0-5C3E-9B46-75F8-44F9771A3197}"/>
                </a:ext>
              </a:extLst>
            </p:cNvPr>
            <p:cNvSpPr/>
            <p:nvPr/>
          </p:nvSpPr>
          <p:spPr>
            <a:xfrm>
              <a:off x="8934331" y="-141926"/>
              <a:ext cx="17717238" cy="1990949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lnSpc>
                  <a:spcPct val="150000"/>
                </a:lnSpc>
                <a:buClrTx/>
                <a:defRPr/>
              </a:pP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Từ “Bác sĩ theo thầy phù thủy” đến “vui mừng tột độ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”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Miêu tả chi tiết về chiếc khí cầu và những người điều khiển nó</a:t>
              </a: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18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800931-EF20-CAF7-9905-598C6EEE03E5}"/>
              </a:ext>
            </a:extLst>
          </p:cNvPr>
          <p:cNvGrpSpPr/>
          <p:nvPr/>
        </p:nvGrpSpPr>
        <p:grpSpPr>
          <a:xfrm>
            <a:off x="1086584" y="4303993"/>
            <a:ext cx="10018831" cy="995474"/>
            <a:chOff x="7244530" y="-238880"/>
            <a:chExt cx="19432903" cy="1990947"/>
          </a:xfrm>
        </p:grpSpPr>
        <p:sp>
          <p:nvSpPr>
            <p:cNvPr id="12" name="Rectangle: Rounded Corners 13">
              <a:extLst>
                <a:ext uri="{FF2B5EF4-FFF2-40B4-BE49-F238E27FC236}">
                  <a16:creationId xmlns:a16="http://schemas.microsoft.com/office/drawing/2014/main" id="{75C80DD7-3383-46CD-A823-447FF998AE54}"/>
                </a:ext>
              </a:extLst>
            </p:cNvPr>
            <p:cNvSpPr/>
            <p:nvPr/>
          </p:nvSpPr>
          <p:spPr>
            <a:xfrm>
              <a:off x="7244530" y="97594"/>
              <a:ext cx="1371599" cy="1317999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buClrTx/>
                <a:defRPr/>
              </a:pP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" name="Plaque 12">
              <a:extLst>
                <a:ext uri="{FF2B5EF4-FFF2-40B4-BE49-F238E27FC236}">
                  <a16:creationId xmlns:a16="http://schemas.microsoft.com/office/drawing/2014/main" id="{5B22A493-8B6E-5222-A083-A32BD807B593}"/>
                </a:ext>
              </a:extLst>
            </p:cNvPr>
            <p:cNvSpPr/>
            <p:nvPr/>
          </p:nvSpPr>
          <p:spPr>
            <a:xfrm>
              <a:off x="8934242" y="-238880"/>
              <a:ext cx="17743191" cy="1990947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lnSpc>
                  <a:spcPct val="150000"/>
                </a:lnSpc>
                <a:buClrTx/>
                <a:defRPr/>
              </a:pPr>
              <a:r>
                <a:rPr lang="vi-VN" sz="1800" kern="1200" spc="-5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Từ “Sáu giờ chiều” đến “những kẻ gian dối</a:t>
              </a:r>
              <a:r>
                <a:rPr lang="en-US" sz="1800" kern="1200" spc="-5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r>
                <a:rPr lang="vi-VN" sz="1800" kern="1200" spc="-5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”</a:t>
              </a:r>
              <a:r>
                <a:rPr lang="en-US" sz="1800" kern="1200" spc="-5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vi-VN" sz="1800" kern="1200" spc="-5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Kể về hành trình của chiếc khí cầu. </a:t>
              </a:r>
              <a:endParaRPr lang="en-US" sz="1800" kern="1200" spc="-5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274411-3E2B-5F6C-2465-F65D8C5637ED}"/>
              </a:ext>
            </a:extLst>
          </p:cNvPr>
          <p:cNvGrpSpPr/>
          <p:nvPr/>
        </p:nvGrpSpPr>
        <p:grpSpPr>
          <a:xfrm>
            <a:off x="1086584" y="5546662"/>
            <a:ext cx="10005449" cy="995474"/>
            <a:chOff x="7237310" y="-141924"/>
            <a:chExt cx="19406948" cy="1990947"/>
          </a:xfrm>
        </p:grpSpPr>
        <p:sp>
          <p:nvSpPr>
            <p:cNvPr id="15" name="Rectangle: Rounded Corners 16">
              <a:extLst>
                <a:ext uri="{FF2B5EF4-FFF2-40B4-BE49-F238E27FC236}">
                  <a16:creationId xmlns:a16="http://schemas.microsoft.com/office/drawing/2014/main" id="{9BE04819-6405-8BEA-3CE3-43153C624C7B}"/>
                </a:ext>
              </a:extLst>
            </p:cNvPr>
            <p:cNvSpPr/>
            <p:nvPr/>
          </p:nvSpPr>
          <p:spPr>
            <a:xfrm>
              <a:off x="7237310" y="182380"/>
              <a:ext cx="1371599" cy="1317999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buClrTx/>
                <a:defRPr/>
              </a:pPr>
              <a:r>
                <a:rPr lang="en-US" sz="1800" kern="1200" dirty="0">
                  <a:solidFill>
                    <a:prstClr val="black"/>
                  </a:solidFill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6" name="Plaque 15">
              <a:extLst>
                <a:ext uri="{FF2B5EF4-FFF2-40B4-BE49-F238E27FC236}">
                  <a16:creationId xmlns:a16="http://schemas.microsoft.com/office/drawing/2014/main" id="{19DBA280-BE74-3E0B-2702-E17A5E5CB364}"/>
                </a:ext>
              </a:extLst>
            </p:cNvPr>
            <p:cNvSpPr/>
            <p:nvPr/>
          </p:nvSpPr>
          <p:spPr>
            <a:xfrm>
              <a:off x="8927022" y="-141924"/>
              <a:ext cx="17717236" cy="1990947"/>
            </a:xfrm>
            <a:prstGeom prst="plaqu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457192">
                <a:lnSpc>
                  <a:spcPct val="150000"/>
                </a:lnSpc>
                <a:buClrTx/>
                <a:defRPr/>
              </a:pP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Phần còn lại: Kết thúc câu chuyện với một sự kiện đặc biệt. </a:t>
              </a:r>
              <a:endParaRPr lang="en-US" sz="1800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800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BCA348-D37E-1DA6-0200-743EA3894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23AD7E4-3F24-842E-27FC-33121CCA0A71}"/>
              </a:ext>
            </a:extLst>
          </p:cNvPr>
          <p:cNvGrpSpPr/>
          <p:nvPr/>
        </p:nvGrpSpPr>
        <p:grpSpPr>
          <a:xfrm>
            <a:off x="348662" y="2154506"/>
            <a:ext cx="11494676" cy="1044788"/>
            <a:chOff x="1226862" y="2728844"/>
            <a:chExt cx="16516037" cy="2089573"/>
          </a:xfrm>
          <a:solidFill>
            <a:schemeClr val="tx2">
              <a:lumMod val="20000"/>
              <a:lumOff val="80000"/>
            </a:schemeClr>
          </a:solidFill>
        </p:grpSpPr>
        <p:pic>
          <p:nvPicPr>
            <p:cNvPr id="3" name="Picture 2" descr="https://cdn-icons-png.flaticon.com/128/981/981221.png">
              <a:extLst>
                <a:ext uri="{FF2B5EF4-FFF2-40B4-BE49-F238E27FC236}">
                  <a16:creationId xmlns:a16="http://schemas.microsoft.com/office/drawing/2014/main" id="{35742789-A17E-A117-7395-B330AF363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999091" y="3373207"/>
              <a:ext cx="1256390" cy="800847"/>
            </a:xfrm>
            <a:prstGeom prst="rect">
              <a:avLst/>
            </a:prstGeom>
            <a:noFill/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7D8D01-C0B8-25CE-A2F0-CCE87FCA2AE4}"/>
                </a:ext>
              </a:extLst>
            </p:cNvPr>
            <p:cNvSpPr/>
            <p:nvPr/>
          </p:nvSpPr>
          <p:spPr>
            <a:xfrm>
              <a:off x="2237021" y="2728844"/>
              <a:ext cx="15505878" cy="20895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200" b="1" dirty="0">
                  <a:latin typeface="UTM Avo" panose="02040603050506020204" pitchFamily="18"/>
                  <a:cs typeface="Arial" panose="020B0604020202020204" pitchFamily="34" charset="0"/>
                </a:rPr>
                <a:t>Câu 1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Những chi tiết nào ở đoạn 1 cho thấy chiếc khí cầu là một vật rất lạ lùng đối với mọi người vào thời điểm diễn ra câu chuyện? </a:t>
              </a:r>
              <a:endParaRPr lang="en-US" sz="22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AFCB564-56E4-6F18-79AE-A09142002E0E}"/>
              </a:ext>
            </a:extLst>
          </p:cNvPr>
          <p:cNvGrpSpPr/>
          <p:nvPr/>
        </p:nvGrpSpPr>
        <p:grpSpPr>
          <a:xfrm>
            <a:off x="348662" y="3409545"/>
            <a:ext cx="11499274" cy="660658"/>
            <a:chOff x="1155756" y="3042254"/>
            <a:chExt cx="16522644" cy="961810"/>
          </a:xfrm>
          <a:solidFill>
            <a:schemeClr val="tx2">
              <a:lumMod val="20000"/>
              <a:lumOff val="80000"/>
            </a:schemeClr>
          </a:solidFill>
        </p:grpSpPr>
        <p:pic>
          <p:nvPicPr>
            <p:cNvPr id="6" name="Picture 5" descr="https://cdn-icons-png.flaticon.com/128/981/981221.png">
              <a:extLst>
                <a:ext uri="{FF2B5EF4-FFF2-40B4-BE49-F238E27FC236}">
                  <a16:creationId xmlns:a16="http://schemas.microsoft.com/office/drawing/2014/main" id="{2477E52F-CE16-34CE-969A-9ADB26724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98905" y="3146366"/>
              <a:ext cx="914549" cy="800847"/>
            </a:xfrm>
            <a:prstGeom prst="rect">
              <a:avLst/>
            </a:prstGeom>
            <a:noFill/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6D9F4AC-2D60-3B56-D49E-254699B6756D}"/>
                </a:ext>
              </a:extLst>
            </p:cNvPr>
            <p:cNvSpPr/>
            <p:nvPr/>
          </p:nvSpPr>
          <p:spPr>
            <a:xfrm>
              <a:off x="2176483" y="3042254"/>
              <a:ext cx="15501917" cy="91454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200" b="1" dirty="0">
                  <a:latin typeface="UTM Avo" panose="02040603050506020204" pitchFamily="18"/>
                  <a:cs typeface="Arial" panose="020B0604020202020204" pitchFamily="34" charset="0"/>
                </a:rPr>
                <a:t>Câu 2. </a:t>
              </a: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Bác sĩ Phơ-gu-xơn đã chữa khỏi bệnh cho nhà vua bằng cách nào?</a:t>
              </a:r>
              <a:endParaRPr lang="en-US" sz="22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46BD090-B2CB-6D9B-FD82-A5AD478702AB}"/>
              </a:ext>
            </a:extLst>
          </p:cNvPr>
          <p:cNvGrpSpPr/>
          <p:nvPr/>
        </p:nvGrpSpPr>
        <p:grpSpPr>
          <a:xfrm>
            <a:off x="348659" y="4165134"/>
            <a:ext cx="11484566" cy="709610"/>
            <a:chOff x="1172928" y="2493630"/>
            <a:chExt cx="16501510" cy="1419219"/>
          </a:xfrm>
          <a:solidFill>
            <a:schemeClr val="tx2">
              <a:lumMod val="20000"/>
              <a:lumOff val="80000"/>
            </a:schemeClr>
          </a:solidFill>
        </p:grpSpPr>
        <p:pic>
          <p:nvPicPr>
            <p:cNvPr id="9" name="Picture 8" descr="https://cdn-icons-png.flaticon.com/128/981/981221.png">
              <a:extLst>
                <a:ext uri="{FF2B5EF4-FFF2-40B4-BE49-F238E27FC236}">
                  <a16:creationId xmlns:a16="http://schemas.microsoft.com/office/drawing/2014/main" id="{938648BC-40A1-A7A1-D8A2-2963F53506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934591" y="2731967"/>
              <a:ext cx="1256388" cy="779713"/>
            </a:xfrm>
            <a:prstGeom prst="rect">
              <a:avLst/>
            </a:prstGeom>
            <a:noFill/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0E12106-FBA6-46EB-1BFA-0100113CF36F}"/>
                </a:ext>
              </a:extLst>
            </p:cNvPr>
            <p:cNvSpPr/>
            <p:nvPr/>
          </p:nvSpPr>
          <p:spPr>
            <a:xfrm>
              <a:off x="2172522" y="2656459"/>
              <a:ext cx="15501916" cy="125639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200" b="1" dirty="0">
                  <a:latin typeface="UTM Avo" panose="02040603050506020204" pitchFamily="18"/>
                  <a:cs typeface="Arial" panose="020B0604020202020204" pitchFamily="34" charset="0"/>
                </a:rPr>
                <a:t>Câu 3. </a:t>
              </a: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Vì sao người dân bất ngờ tấn công bác sĩ Phơ-gu-xơn? </a:t>
              </a:r>
              <a:endParaRPr lang="en-US" sz="22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731CD7-B11E-E5D3-DABD-27C43EAF8A7D}"/>
              </a:ext>
            </a:extLst>
          </p:cNvPr>
          <p:cNvGrpSpPr/>
          <p:nvPr/>
        </p:nvGrpSpPr>
        <p:grpSpPr>
          <a:xfrm>
            <a:off x="348659" y="5083551"/>
            <a:ext cx="11494680" cy="628197"/>
            <a:chOff x="1162359" y="2926676"/>
            <a:chExt cx="16516043" cy="1058560"/>
          </a:xfrm>
          <a:solidFill>
            <a:schemeClr val="tx2">
              <a:lumMod val="20000"/>
              <a:lumOff val="80000"/>
            </a:schemeClr>
          </a:solidFill>
        </p:grpSpPr>
        <p:pic>
          <p:nvPicPr>
            <p:cNvPr id="12" name="Picture 11" descr="https://cdn-icons-png.flaticon.com/128/981/981221.png">
              <a:extLst>
                <a:ext uri="{FF2B5EF4-FFF2-40B4-BE49-F238E27FC236}">
                  <a16:creationId xmlns:a16="http://schemas.microsoft.com/office/drawing/2014/main" id="{55E0EAE6-B777-2CD5-BD9F-83C90294C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46988" y="3042047"/>
              <a:ext cx="1058559" cy="827818"/>
            </a:xfrm>
            <a:prstGeom prst="rect">
              <a:avLst/>
            </a:prstGeom>
            <a:noFill/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AD57FB-FB6F-35CE-9408-38508B625BD7}"/>
                </a:ext>
              </a:extLst>
            </p:cNvPr>
            <p:cNvSpPr/>
            <p:nvPr/>
          </p:nvSpPr>
          <p:spPr>
            <a:xfrm>
              <a:off x="2172524" y="2926679"/>
              <a:ext cx="15505878" cy="105855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/>
              <a:r>
                <a:rPr lang="vi-VN" sz="2200" b="1" dirty="0">
                  <a:latin typeface="UTM Avo" panose="02040603050506020204" pitchFamily="18"/>
                  <a:cs typeface="Arial" panose="020B0604020202020204" pitchFamily="34" charset="0"/>
                </a:rPr>
                <a:t>Câu 4. </a:t>
              </a:r>
              <a:r>
                <a:rPr lang="vi-VN" sz="2200" dirty="0">
                  <a:latin typeface="UTM Avo" panose="02040603050506020204" pitchFamily="18"/>
                  <a:cs typeface="Arial" panose="020B0604020202020204" pitchFamily="34" charset="0"/>
                </a:rPr>
                <a:t>Các nhà du hành đã thoát hiểm như thế nào? </a:t>
              </a:r>
              <a:endParaRPr lang="en-US" sz="22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7B064E-51B5-9C58-513E-304B0D52FC8B}"/>
              </a:ext>
            </a:extLst>
          </p:cNvPr>
          <p:cNvGrpSpPr/>
          <p:nvPr/>
        </p:nvGrpSpPr>
        <p:grpSpPr>
          <a:xfrm>
            <a:off x="348658" y="5920557"/>
            <a:ext cx="11499279" cy="654069"/>
            <a:chOff x="1151789" y="2800339"/>
            <a:chExt cx="16522651" cy="1130176"/>
          </a:xfrm>
          <a:solidFill>
            <a:schemeClr val="tx2">
              <a:lumMod val="20000"/>
              <a:lumOff val="80000"/>
            </a:schemeClr>
          </a:solidFill>
        </p:grpSpPr>
        <p:pic>
          <p:nvPicPr>
            <p:cNvPr id="15" name="Picture 14" descr="https://cdn-icons-png.flaticon.com/128/981/981221.png">
              <a:extLst>
                <a:ext uri="{FF2B5EF4-FFF2-40B4-BE49-F238E27FC236}">
                  <a16:creationId xmlns:a16="http://schemas.microsoft.com/office/drawing/2014/main" id="{7F04946C-41B7-32AA-36A0-563A8766E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09482" y="2987354"/>
              <a:ext cx="1085468" cy="800853"/>
            </a:xfrm>
            <a:prstGeom prst="rect">
              <a:avLst/>
            </a:prstGeom>
            <a:noFill/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EA5B11-D862-26D8-B27A-BA46AA858F5A}"/>
                </a:ext>
              </a:extLst>
            </p:cNvPr>
            <p:cNvSpPr/>
            <p:nvPr/>
          </p:nvSpPr>
          <p:spPr>
            <a:xfrm>
              <a:off x="2172523" y="2800339"/>
              <a:ext cx="15501917" cy="108547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5. 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Em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thích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chi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tiết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/>
                  <a:cs typeface="Arial" panose="020B0604020202020204" pitchFamily="34" charset="0"/>
                </a:rPr>
                <a:t>sao</a:t>
              </a:r>
              <a:r>
                <a:rPr lang="en-US" sz="22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0AACACA-1982-6C9F-327A-785523CC48FD}"/>
              </a:ext>
            </a:extLst>
          </p:cNvPr>
          <p:cNvSpPr txBox="1"/>
          <p:nvPr/>
        </p:nvSpPr>
        <p:spPr>
          <a:xfrm>
            <a:off x="3543300" y="1573413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/>
              </a:rPr>
              <a:t>TRẢ LỜI CÂU HỎI</a:t>
            </a:r>
          </a:p>
        </p:txBody>
      </p:sp>
    </p:spTree>
    <p:extLst>
      <p:ext uri="{BB962C8B-B14F-4D97-AF65-F5344CB8AC3E}">
        <p14:creationId xmlns:p14="http://schemas.microsoft.com/office/powerpoint/2010/main" val="196997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6745CB-6EDC-BA00-94F9-0B676F63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CEE923-DBBA-A5BF-7888-73AC7CAE6422}"/>
              </a:ext>
            </a:extLst>
          </p:cNvPr>
          <p:cNvGrpSpPr/>
          <p:nvPr/>
        </p:nvGrpSpPr>
        <p:grpSpPr>
          <a:xfrm>
            <a:off x="693120" y="1605541"/>
            <a:ext cx="10500960" cy="1450364"/>
            <a:chOff x="306148" y="1618274"/>
            <a:chExt cx="10815612" cy="1807602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BA696209-BF68-7FB1-9FE8-3F6C972A3296}"/>
                </a:ext>
              </a:extLst>
            </p:cNvPr>
            <p:cNvSpPr/>
            <p:nvPr/>
          </p:nvSpPr>
          <p:spPr>
            <a:xfrm>
              <a:off x="546976" y="1908157"/>
              <a:ext cx="10574784" cy="1517719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84">
                <a:buClrTx/>
                <a:defRPr/>
              </a:pPr>
              <a:endParaRPr lang="en-US" sz="2400" dirty="0">
                <a:solidFill>
                  <a:srgbClr val="FFF8F8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  <p:pic>
          <p:nvPicPr>
            <p:cNvPr id="4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69E0178C-5E6A-8DF7-A50E-75D8223B8E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48" y="1618274"/>
              <a:ext cx="444304" cy="531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75CDB19-561E-BBCF-ECAA-72529106AECF}"/>
                </a:ext>
              </a:extLst>
            </p:cNvPr>
            <p:cNvSpPr txBox="1"/>
            <p:nvPr/>
          </p:nvSpPr>
          <p:spPr>
            <a:xfrm>
              <a:off x="546976" y="1937406"/>
              <a:ext cx="10574784" cy="1398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384">
                <a:lnSpc>
                  <a:spcPct val="150000"/>
                </a:lnSpc>
                <a:buClrTx/>
                <a:defRPr/>
              </a:pP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 </a:t>
              </a: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Câu 1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Những chi tiết nào ở đoạn 1 cho thấy chiếc khí cầu là một vật rất lạ lùng đối với mọi người vào thời điểm diễn ra câu chuyện?</a:t>
              </a:r>
              <a:endParaRPr lang="vi-VN"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6" name="Rounded Rectangle 207">
            <a:extLst>
              <a:ext uri="{FF2B5EF4-FFF2-40B4-BE49-F238E27FC236}">
                <a16:creationId xmlns:a16="http://schemas.microsoft.com/office/drawing/2014/main" id="{2E938633-DB57-F8F1-B9F8-52F256A2AC29}"/>
              </a:ext>
            </a:extLst>
          </p:cNvPr>
          <p:cNvSpPr/>
          <p:nvPr/>
        </p:nvSpPr>
        <p:spPr>
          <a:xfrm>
            <a:off x="4333008" y="3195781"/>
            <a:ext cx="6224155" cy="138294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Tx/>
            </a:pP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Dân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tò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mò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mạnh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bạo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tiến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phía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họ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du </a:t>
            </a:r>
            <a:r>
              <a:rPr lang="en-US" sz="2400" dirty="0" err="1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). </a:t>
            </a:r>
            <a:endParaRPr lang="vi-VN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Elbow Connector 209">
            <a:extLst>
              <a:ext uri="{FF2B5EF4-FFF2-40B4-BE49-F238E27FC236}">
                <a16:creationId xmlns:a16="http://schemas.microsoft.com/office/drawing/2014/main" id="{919FF591-EC9B-ED87-AD69-99718CF6C32D}"/>
              </a:ext>
            </a:extLst>
          </p:cNvPr>
          <p:cNvCxnSpPr>
            <a:cxnSpLocks/>
          </p:cNvCxnSpPr>
          <p:nvPr/>
        </p:nvCxnSpPr>
        <p:spPr>
          <a:xfrm flipV="1">
            <a:off x="3380297" y="3712249"/>
            <a:ext cx="952713" cy="935154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cxnSp>
        <p:nvCxnSpPr>
          <p:cNvPr id="8" name="Elbow Connector 213">
            <a:extLst>
              <a:ext uri="{FF2B5EF4-FFF2-40B4-BE49-F238E27FC236}">
                <a16:creationId xmlns:a16="http://schemas.microsoft.com/office/drawing/2014/main" id="{A4B69F8C-7010-4675-BD65-448C99AE6E29}"/>
              </a:ext>
            </a:extLst>
          </p:cNvPr>
          <p:cNvCxnSpPr>
            <a:cxnSpLocks/>
          </p:cNvCxnSpPr>
          <p:nvPr/>
        </p:nvCxnSpPr>
        <p:spPr>
          <a:xfrm>
            <a:off x="3380297" y="4647403"/>
            <a:ext cx="952713" cy="934150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9" name="Rounded Rectangle 211">
            <a:extLst>
              <a:ext uri="{FF2B5EF4-FFF2-40B4-BE49-F238E27FC236}">
                <a16:creationId xmlns:a16="http://schemas.microsoft.com/office/drawing/2014/main" id="{7D0D913B-7E6C-A625-6E2B-56D2F5F4AAED}"/>
              </a:ext>
            </a:extLst>
          </p:cNvPr>
          <p:cNvSpPr/>
          <p:nvPr/>
        </p:nvSpPr>
        <p:spPr>
          <a:xfrm>
            <a:off x="4333008" y="4817891"/>
            <a:ext cx="6224155" cy="181843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Dân chúng cho rằng chiếc khí cầu là Thần Mặt Trăng, còn các nhà du hành là những đứa con của Mặt Trăng</a:t>
            </a:r>
            <a:r>
              <a:rPr lang="en-US" sz="2400" dirty="0"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</a:t>
            </a:r>
            <a:endParaRPr lang="vi-VN" sz="2400" dirty="0"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75E2A4-4852-2C5F-ABAA-F2263D88D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510" y="3274686"/>
            <a:ext cx="2330369" cy="274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88C51E-EA38-F255-96E9-1B58806B7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2168B9-7BA8-E56E-3B65-650BB32342D0}"/>
              </a:ext>
            </a:extLst>
          </p:cNvPr>
          <p:cNvGrpSpPr/>
          <p:nvPr/>
        </p:nvGrpSpPr>
        <p:grpSpPr>
          <a:xfrm>
            <a:off x="1925126" y="1748078"/>
            <a:ext cx="8224573" cy="1416858"/>
            <a:chOff x="299781" y="1666764"/>
            <a:chExt cx="8471015" cy="1529320"/>
          </a:xfrm>
        </p:grpSpPr>
        <p:sp>
          <p:nvSpPr>
            <p:cNvPr id="3" name="Rounded Rectangle 6">
              <a:extLst>
                <a:ext uri="{FF2B5EF4-FFF2-40B4-BE49-F238E27FC236}">
                  <a16:creationId xmlns:a16="http://schemas.microsoft.com/office/drawing/2014/main" id="{A2BB665F-7ADF-D2AC-5445-77CCE447F7D1}"/>
                </a:ext>
              </a:extLst>
            </p:cNvPr>
            <p:cNvSpPr/>
            <p:nvPr/>
          </p:nvSpPr>
          <p:spPr>
            <a:xfrm>
              <a:off x="546975" y="1908158"/>
              <a:ext cx="8223821" cy="1287926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84">
                <a:buClrTx/>
                <a:defRPr/>
              </a:pPr>
              <a:endParaRPr lang="en-US" sz="2400" dirty="0">
                <a:solidFill>
                  <a:srgbClr val="FFF8F8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  <p:pic>
          <p:nvPicPr>
            <p:cNvPr id="4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0474EF34-EEA3-E3DB-3B70-A688120D44D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781" y="1666764"/>
              <a:ext cx="519102" cy="553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32E751-79CC-799F-165E-D71AD41E1602}"/>
                </a:ext>
              </a:extLst>
            </p:cNvPr>
            <p:cNvSpPr txBox="1"/>
            <p:nvPr/>
          </p:nvSpPr>
          <p:spPr>
            <a:xfrm>
              <a:off x="629181" y="1885600"/>
              <a:ext cx="8072376" cy="1210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384">
                <a:lnSpc>
                  <a:spcPct val="150000"/>
                </a:lnSpc>
                <a:buClrTx/>
                <a:defRPr/>
              </a:pP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Câu 2.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Bác sĩ Phơ-gu-xơn đã chữa khỏi bệnh cho nhà vua bằng cách nào?</a:t>
              </a:r>
              <a:endParaRPr lang="vi-VN"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700B531-4C38-D7D1-C094-BD808AD6804D}"/>
              </a:ext>
            </a:extLst>
          </p:cNvPr>
          <p:cNvGrpSpPr/>
          <p:nvPr/>
        </p:nvGrpSpPr>
        <p:grpSpPr>
          <a:xfrm>
            <a:off x="1925126" y="3324994"/>
            <a:ext cx="4542277" cy="3260426"/>
            <a:chOff x="448789" y="1040967"/>
            <a:chExt cx="4690875" cy="30452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14ACE81-73C6-379D-AF2C-1E8BC46B5F34}"/>
                </a:ext>
              </a:extLst>
            </p:cNvPr>
            <p:cNvGrpSpPr/>
            <p:nvPr/>
          </p:nvGrpSpPr>
          <p:grpSpPr>
            <a:xfrm>
              <a:off x="448789" y="1239742"/>
              <a:ext cx="4690875" cy="2846465"/>
              <a:chOff x="922317" y="1687609"/>
              <a:chExt cx="4690875" cy="284646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94EBA3-971E-962A-408A-A351DA955E55}"/>
                  </a:ext>
                </a:extLst>
              </p:cNvPr>
              <p:cNvGrpSpPr/>
              <p:nvPr/>
            </p:nvGrpSpPr>
            <p:grpSpPr>
              <a:xfrm>
                <a:off x="1337210" y="1814798"/>
                <a:ext cx="4275982" cy="2719276"/>
                <a:chOff x="640842" y="1722473"/>
                <a:chExt cx="4275982" cy="2719276"/>
              </a:xfrm>
            </p:grpSpPr>
            <p:sp>
              <p:nvSpPr>
                <p:cNvPr id="11" name="Folded Corner 22">
                  <a:extLst>
                    <a:ext uri="{FF2B5EF4-FFF2-40B4-BE49-F238E27FC236}">
                      <a16:creationId xmlns:a16="http://schemas.microsoft.com/office/drawing/2014/main" id="{E126C153-3A5E-96A4-A138-26D268CFEBF2}"/>
                    </a:ext>
                  </a:extLst>
                </p:cNvPr>
                <p:cNvSpPr/>
                <p:nvPr/>
              </p:nvSpPr>
              <p:spPr>
                <a:xfrm>
                  <a:off x="640842" y="1722473"/>
                  <a:ext cx="4275982" cy="2202581"/>
                </a:xfrm>
                <a:prstGeom prst="foldedCorner">
                  <a:avLst/>
                </a:prstGeom>
                <a:solidFill>
                  <a:srgbClr val="E3EEF5"/>
                </a:solidFill>
                <a:ln w="127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914384">
                    <a:buClrTx/>
                    <a:defRPr/>
                  </a:pPr>
                  <a:endParaRPr lang="en-US" sz="2400" dirty="0">
                    <a:solidFill>
                      <a:srgbClr val="F8C865"/>
                    </a:solidFill>
                    <a:latin typeface="UTM Avo" panose="02040603050506020204" pitchFamily="18"/>
                    <a:ea typeface="+mn-ea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2BDB8A7-3EA5-EFDA-1886-71256687D91E}"/>
                    </a:ext>
                  </a:extLst>
                </p:cNvPr>
                <p:cNvSpPr txBox="1"/>
                <p:nvPr/>
              </p:nvSpPr>
              <p:spPr>
                <a:xfrm>
                  <a:off x="987500" y="1951105"/>
                  <a:ext cx="3582664" cy="24906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 defTabSz="914384">
                    <a:lnSpc>
                      <a:spcPct val="150000"/>
                    </a:lnSpc>
                    <a:buClrTx/>
                    <a:defRPr/>
                  </a:pPr>
                  <a:r>
                    <a:rPr lang="vi-VN" sz="2400" dirty="0">
                      <a:solidFill>
                        <a:sysClr val="windowText" lastClr="000000"/>
                      </a:solidFill>
                      <a:latin typeface="UTM Avo" panose="02040603050506020204" pitchFamily="18"/>
                    </a:rPr>
                    <a:t>Bác sĩ cho nhà vua uống mấy giọt thuốc bổ cực mạnh. </a:t>
                  </a:r>
                  <a:endParaRPr lang="en-US" sz="2400" dirty="0">
                    <a:solidFill>
                      <a:srgbClr val="FF0000"/>
                    </a:solidFill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10" name="Picture 12">
                <a:extLst>
                  <a:ext uri="{FF2B5EF4-FFF2-40B4-BE49-F238E27FC236}">
                    <a16:creationId xmlns:a16="http://schemas.microsoft.com/office/drawing/2014/main" id="{8601816C-C015-5C29-4317-AD735E86FA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p:blipFill>
            <p:spPr>
              <a:xfrm rot="20657454">
                <a:off x="922317" y="1687609"/>
                <a:ext cx="557836" cy="606849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F20A51E-99B5-C69A-6F0D-FA9F90FB1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080147">
              <a:off x="2896762" y="1040967"/>
              <a:ext cx="377044" cy="377044"/>
            </a:xfrm>
            <a:prstGeom prst="rect">
              <a:avLst/>
            </a:prstGeom>
          </p:spPr>
        </p:pic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40E6A812-6C31-47CC-CAC6-8C443B4C55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007359" y="3526837"/>
            <a:ext cx="3142340" cy="252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3BDBC-04DE-8476-6606-851417F1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A1F6910-1420-9368-5C18-55E266A013A1}"/>
              </a:ext>
            </a:extLst>
          </p:cNvPr>
          <p:cNvGrpSpPr/>
          <p:nvPr/>
        </p:nvGrpSpPr>
        <p:grpSpPr>
          <a:xfrm>
            <a:off x="1280032" y="1884710"/>
            <a:ext cx="9692766" cy="1042605"/>
            <a:chOff x="546976" y="1908158"/>
            <a:chExt cx="10814991" cy="1125360"/>
          </a:xfrm>
        </p:grpSpPr>
        <p:sp>
          <p:nvSpPr>
            <p:cNvPr id="3" name="Rounded Rectangle 6">
              <a:extLst>
                <a:ext uri="{FF2B5EF4-FFF2-40B4-BE49-F238E27FC236}">
                  <a16:creationId xmlns:a16="http://schemas.microsoft.com/office/drawing/2014/main" id="{D2F8796B-B429-D192-F33F-0E55B85B2B50}"/>
                </a:ext>
              </a:extLst>
            </p:cNvPr>
            <p:cNvSpPr/>
            <p:nvPr/>
          </p:nvSpPr>
          <p:spPr>
            <a:xfrm>
              <a:off x="546976" y="1908158"/>
              <a:ext cx="10814991" cy="1125360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84">
                <a:buClrTx/>
                <a:defRPr/>
              </a:pPr>
              <a:endParaRPr lang="en-US" sz="1800" dirty="0">
                <a:solidFill>
                  <a:srgbClr val="FFF8F8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0E40E8D-3410-BBAA-DD4A-8CD550367C8F}"/>
                </a:ext>
              </a:extLst>
            </p:cNvPr>
            <p:cNvSpPr txBox="1"/>
            <p:nvPr/>
          </p:nvSpPr>
          <p:spPr>
            <a:xfrm>
              <a:off x="694031" y="2090696"/>
              <a:ext cx="10600063" cy="618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Câu 3.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Vì sao người dân bất ngờ tấn công bác sĩ Phơ-gu-xơn? 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679EDDA-DE71-99EA-A736-A6877B68F4B8}"/>
              </a:ext>
            </a:extLst>
          </p:cNvPr>
          <p:cNvGrpSpPr/>
          <p:nvPr/>
        </p:nvGrpSpPr>
        <p:grpSpPr>
          <a:xfrm>
            <a:off x="4860200" y="3087239"/>
            <a:ext cx="6112598" cy="3253869"/>
            <a:chOff x="753927" y="1129727"/>
            <a:chExt cx="4170424" cy="249405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EBB5F5-A156-D078-355E-02F14C14CA6A}"/>
                </a:ext>
              </a:extLst>
            </p:cNvPr>
            <p:cNvGrpSpPr/>
            <p:nvPr/>
          </p:nvGrpSpPr>
          <p:grpSpPr>
            <a:xfrm>
              <a:off x="753927" y="1129727"/>
              <a:ext cx="4170424" cy="2494054"/>
              <a:chOff x="442686" y="1643176"/>
              <a:chExt cx="5266107" cy="990960"/>
            </a:xfrm>
          </p:grpSpPr>
          <p:sp>
            <p:nvSpPr>
              <p:cNvPr id="9" name="Rectangle: Diagonal Corners Rounded 43">
                <a:extLst>
                  <a:ext uri="{FF2B5EF4-FFF2-40B4-BE49-F238E27FC236}">
                    <a16:creationId xmlns:a16="http://schemas.microsoft.com/office/drawing/2014/main" id="{4EF88F60-E4A6-2086-261D-1E85CB3C937A}"/>
                  </a:ext>
                </a:extLst>
              </p:cNvPr>
              <p:cNvSpPr/>
              <p:nvPr/>
            </p:nvSpPr>
            <p:spPr>
              <a:xfrm>
                <a:off x="609144" y="1715749"/>
                <a:ext cx="5099649" cy="918387"/>
              </a:xfrm>
              <a:prstGeom prst="round2DiagRect">
                <a:avLst/>
              </a:prstGeom>
              <a:noFill/>
              <a:ln w="19050" cap="flat" cmpd="sng" algn="ctr">
                <a:solidFill>
                  <a:srgbClr val="DB5E43">
                    <a:lumMod val="50000"/>
                  </a:srgbClr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80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0" name="Rectangle: Diagonal Corners Rounded 44">
                <a:extLst>
                  <a:ext uri="{FF2B5EF4-FFF2-40B4-BE49-F238E27FC236}">
                    <a16:creationId xmlns:a16="http://schemas.microsoft.com/office/drawing/2014/main" id="{75CADC57-188D-B3A7-4E56-01441316323D}"/>
                  </a:ext>
                </a:extLst>
              </p:cNvPr>
              <p:cNvSpPr/>
              <p:nvPr/>
            </p:nvSpPr>
            <p:spPr>
              <a:xfrm>
                <a:off x="442686" y="1643176"/>
                <a:ext cx="5099649" cy="945849"/>
              </a:xfrm>
              <a:prstGeom prst="round2Diag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80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0CF909-DFA5-E6AF-2532-FF6746460FE6}"/>
                </a:ext>
              </a:extLst>
            </p:cNvPr>
            <p:cNvSpPr txBox="1"/>
            <p:nvPr/>
          </p:nvSpPr>
          <p:spPr>
            <a:xfrm>
              <a:off x="915378" y="1243263"/>
              <a:ext cx="3630875" cy="21337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Vì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lúc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đó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Mặt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Trăng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mọc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lên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Dân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chúng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tin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là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hai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Thần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Mặt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Trăng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Họ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cho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rằng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người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đi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trên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chiếc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khí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cầu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là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những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kẻ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gian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dối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. 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7AD763B-1FD8-FEE5-75AF-F50B77D7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032" y="3109746"/>
            <a:ext cx="3077914" cy="3447151"/>
          </a:xfrm>
          <a:prstGeom prst="rect">
            <a:avLst/>
          </a:prstGeom>
        </p:spPr>
      </p:pic>
      <p:pic>
        <p:nvPicPr>
          <p:cNvPr id="14" name="Picture 2" descr="https://cdn-icons-png.flaticon.com/128/5184/5184592.png">
            <a:extLst>
              <a:ext uri="{FF2B5EF4-FFF2-40B4-BE49-F238E27FC236}">
                <a16:creationId xmlns:a16="http://schemas.microsoft.com/office/drawing/2014/main" id="{49F4EF1F-E752-8598-BE71-DED6B7E5DD55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32" y="1753569"/>
            <a:ext cx="504000" cy="51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69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BE4644-95B6-97C9-A461-02144A945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17B4E8-BBFD-2EE2-EEE2-FB7364BCDC8A}"/>
              </a:ext>
            </a:extLst>
          </p:cNvPr>
          <p:cNvGrpSpPr/>
          <p:nvPr/>
        </p:nvGrpSpPr>
        <p:grpSpPr>
          <a:xfrm>
            <a:off x="1608480" y="1800774"/>
            <a:ext cx="8975040" cy="1109606"/>
            <a:chOff x="298880" y="1758656"/>
            <a:chExt cx="8247054" cy="1096210"/>
          </a:xfrm>
        </p:grpSpPr>
        <p:sp>
          <p:nvSpPr>
            <p:cNvPr id="3" name="Rounded Rectangle 6">
              <a:extLst>
                <a:ext uri="{FF2B5EF4-FFF2-40B4-BE49-F238E27FC236}">
                  <a16:creationId xmlns:a16="http://schemas.microsoft.com/office/drawing/2014/main" id="{D198D3B8-AB41-B38D-1AF2-411CABD5E511}"/>
                </a:ext>
              </a:extLst>
            </p:cNvPr>
            <p:cNvSpPr/>
            <p:nvPr/>
          </p:nvSpPr>
          <p:spPr>
            <a:xfrm>
              <a:off x="546976" y="1908158"/>
              <a:ext cx="7998958" cy="946708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just"/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Câu 4.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Các nhà du hành đã thoát hiểm như thế nào? 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4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A7D36E18-0393-5B6D-41B6-F82CD642B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80" y="1758656"/>
              <a:ext cx="399140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E03725B-5E93-2E56-0FA0-97D850F7A698}"/>
              </a:ext>
            </a:extLst>
          </p:cNvPr>
          <p:cNvGrpSpPr/>
          <p:nvPr/>
        </p:nvGrpSpPr>
        <p:grpSpPr>
          <a:xfrm>
            <a:off x="1878476" y="3283786"/>
            <a:ext cx="3731443" cy="2772897"/>
            <a:chOff x="4571999" y="1560671"/>
            <a:chExt cx="4200666" cy="313379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FED1BA-D446-AE38-76F7-417379E0F535}"/>
                </a:ext>
              </a:extLst>
            </p:cNvPr>
            <p:cNvGrpSpPr/>
            <p:nvPr/>
          </p:nvGrpSpPr>
          <p:grpSpPr>
            <a:xfrm>
              <a:off x="4571999" y="1787877"/>
              <a:ext cx="4056942" cy="2906587"/>
              <a:chOff x="-38416" y="2049391"/>
              <a:chExt cx="4056942" cy="2906587"/>
            </a:xfrm>
          </p:grpSpPr>
          <p:sp>
            <p:nvSpPr>
              <p:cNvPr id="10" name="Rectangle: Rounded Corners 16">
                <a:extLst>
                  <a:ext uri="{FF2B5EF4-FFF2-40B4-BE49-F238E27FC236}">
                    <a16:creationId xmlns:a16="http://schemas.microsoft.com/office/drawing/2014/main" id="{0E068100-7FF8-BB57-9D61-18CD72CEE753}"/>
                  </a:ext>
                </a:extLst>
              </p:cNvPr>
              <p:cNvSpPr/>
              <p:nvPr/>
            </p:nvSpPr>
            <p:spPr>
              <a:xfrm>
                <a:off x="-38416" y="2049391"/>
                <a:ext cx="4056942" cy="2906587"/>
              </a:xfrm>
              <a:prstGeom prst="roundRect">
                <a:avLst>
                  <a:gd name="adj" fmla="val 4729"/>
                </a:avLst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384">
                  <a:buClrTx/>
                  <a:defRPr/>
                </a:pPr>
                <a:endParaRPr lang="en-US" sz="1800" dirty="0">
                  <a:solidFill>
                    <a:srgbClr val="071C30"/>
                  </a:solidFill>
                  <a:latin typeface="UTM Avo" panose="02040603050506020204" pitchFamily="18"/>
                  <a:ea typeface="+mn-ea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FAF2A3-D088-9FD9-E783-0F594275122A}"/>
                  </a:ext>
                </a:extLst>
              </p:cNvPr>
              <p:cNvSpPr txBox="1"/>
              <p:nvPr/>
            </p:nvSpPr>
            <p:spPr>
              <a:xfrm>
                <a:off x="146631" y="2555705"/>
                <a:ext cx="3686845" cy="18939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914384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ysClr val="windowText" lastClr="000000"/>
                    </a:solidFill>
                    <a:latin typeface="UTM Avo" panose="02040603050506020204" pitchFamily="18"/>
                  </a:rPr>
                  <a:t>Họ đã leo lên chiếc khí cầu và cho nó bay lên trời. </a:t>
                </a:r>
                <a:endPara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</p:grpSp>
        <p:grpSp>
          <p:nvGrpSpPr>
            <p:cNvPr id="7" name="Google Shape;630;p34">
              <a:extLst>
                <a:ext uri="{FF2B5EF4-FFF2-40B4-BE49-F238E27FC236}">
                  <a16:creationId xmlns:a16="http://schemas.microsoft.com/office/drawing/2014/main" id="{89379FA0-99BE-E3D8-D916-4E4368251120}"/>
                </a:ext>
              </a:extLst>
            </p:cNvPr>
            <p:cNvGrpSpPr/>
            <p:nvPr/>
          </p:nvGrpSpPr>
          <p:grpSpPr>
            <a:xfrm>
              <a:off x="8196945" y="1560671"/>
              <a:ext cx="575720" cy="511835"/>
              <a:chOff x="248257" y="3385827"/>
              <a:chExt cx="608847" cy="545541"/>
            </a:xfrm>
          </p:grpSpPr>
          <p:sp>
            <p:nvSpPr>
              <p:cNvPr id="8" name="Google Shape;631;p34">
                <a:extLst>
                  <a:ext uri="{FF2B5EF4-FFF2-40B4-BE49-F238E27FC236}">
                    <a16:creationId xmlns:a16="http://schemas.microsoft.com/office/drawing/2014/main" id="{F0BE9A56-DC90-D295-15BE-6C5EDC88455E}"/>
                  </a:ext>
                </a:extLst>
              </p:cNvPr>
              <p:cNvSpPr/>
              <p:nvPr/>
            </p:nvSpPr>
            <p:spPr>
              <a:xfrm rot="2515456">
                <a:off x="248257" y="3385827"/>
                <a:ext cx="608847" cy="545541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84">
                  <a:buClrTx/>
                  <a:defRPr/>
                </a:pPr>
                <a:endParaRPr sz="1800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9" name="Google Shape;632;p34">
                <a:extLst>
                  <a:ext uri="{FF2B5EF4-FFF2-40B4-BE49-F238E27FC236}">
                    <a16:creationId xmlns:a16="http://schemas.microsoft.com/office/drawing/2014/main" id="{45CADA3E-37C5-AF1B-86FE-EC3102AA0FB2}"/>
                  </a:ext>
                </a:extLst>
              </p:cNvPr>
              <p:cNvSpPr/>
              <p:nvPr/>
            </p:nvSpPr>
            <p:spPr>
              <a:xfrm rot="1928159">
                <a:off x="470029" y="3511940"/>
                <a:ext cx="219096" cy="293318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1569" extrusionOk="0">
                    <a:moveTo>
                      <a:pt x="481" y="1"/>
                    </a:moveTo>
                    <a:cubicBezTo>
                      <a:pt x="473" y="1"/>
                      <a:pt x="469" y="2"/>
                      <a:pt x="469" y="2"/>
                    </a:cubicBezTo>
                    <a:lnTo>
                      <a:pt x="469" y="250"/>
                    </a:lnTo>
                    <a:lnTo>
                      <a:pt x="161" y="660"/>
                    </a:lnTo>
                    <a:lnTo>
                      <a:pt x="0" y="660"/>
                    </a:lnTo>
                    <a:lnTo>
                      <a:pt x="0" y="1480"/>
                    </a:lnTo>
                    <a:lnTo>
                      <a:pt x="249" y="1480"/>
                    </a:lnTo>
                    <a:cubicBezTo>
                      <a:pt x="249" y="1480"/>
                      <a:pt x="835" y="1568"/>
                      <a:pt x="937" y="1568"/>
                    </a:cubicBezTo>
                    <a:lnTo>
                      <a:pt x="996" y="1568"/>
                    </a:lnTo>
                    <a:cubicBezTo>
                      <a:pt x="1098" y="1539"/>
                      <a:pt x="1172" y="1422"/>
                      <a:pt x="1172" y="1319"/>
                    </a:cubicBezTo>
                    <a:cubicBezTo>
                      <a:pt x="1172" y="1070"/>
                      <a:pt x="1157" y="660"/>
                      <a:pt x="1142" y="616"/>
                    </a:cubicBezTo>
                    <a:cubicBezTo>
                      <a:pt x="1098" y="587"/>
                      <a:pt x="645" y="587"/>
                      <a:pt x="645" y="587"/>
                    </a:cubicBezTo>
                    <a:cubicBezTo>
                      <a:pt x="645" y="587"/>
                      <a:pt x="643" y="597"/>
                      <a:pt x="641" y="597"/>
                    </a:cubicBezTo>
                    <a:cubicBezTo>
                      <a:pt x="638" y="597"/>
                      <a:pt x="635" y="558"/>
                      <a:pt x="645" y="324"/>
                    </a:cubicBezTo>
                    <a:cubicBezTo>
                      <a:pt x="682" y="23"/>
                      <a:pt x="526" y="1"/>
                      <a:pt x="481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defTabSz="914384">
                  <a:buClrTx/>
                  <a:defRPr/>
                </a:pPr>
                <a:endParaRPr sz="1800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</p:grpSp>
      </p:grpSp>
      <p:pic>
        <p:nvPicPr>
          <p:cNvPr id="12" name="Picture 2" descr="Những chiếc khinh khí cầu độc đáo, ấn tượng">
            <a:extLst>
              <a:ext uri="{FF2B5EF4-FFF2-40B4-BE49-F238E27FC236}">
                <a16:creationId xmlns:a16="http://schemas.microsoft.com/office/drawing/2014/main" id="{27D9E360-7A48-8A1D-94F6-8319126EF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1" t="1722" b="2511"/>
          <a:stretch/>
        </p:blipFill>
        <p:spPr bwMode="auto">
          <a:xfrm>
            <a:off x="6096000" y="3160987"/>
            <a:ext cx="4402028" cy="3018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80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D60396-5E07-9F05-CC0F-2738902F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67BF44-DC93-8D27-BEFB-701D657BBD8F}"/>
              </a:ext>
            </a:extLst>
          </p:cNvPr>
          <p:cNvGrpSpPr/>
          <p:nvPr/>
        </p:nvGrpSpPr>
        <p:grpSpPr>
          <a:xfrm>
            <a:off x="1106412" y="1737462"/>
            <a:ext cx="9979176" cy="839484"/>
            <a:chOff x="324824" y="1908158"/>
            <a:chExt cx="11134564" cy="1049382"/>
          </a:xfrm>
        </p:grpSpPr>
        <p:sp>
          <p:nvSpPr>
            <p:cNvPr id="3" name="Rounded Rectangle 6">
              <a:extLst>
                <a:ext uri="{FF2B5EF4-FFF2-40B4-BE49-F238E27FC236}">
                  <a16:creationId xmlns:a16="http://schemas.microsoft.com/office/drawing/2014/main" id="{03657987-D21A-2ECD-A311-E4BAE144DA53}"/>
                </a:ext>
              </a:extLst>
            </p:cNvPr>
            <p:cNvSpPr/>
            <p:nvPr/>
          </p:nvSpPr>
          <p:spPr>
            <a:xfrm>
              <a:off x="546976" y="1908158"/>
              <a:ext cx="10801336" cy="1049382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384">
                <a:buClrTx/>
                <a:defRPr/>
              </a:pPr>
              <a:endParaRPr lang="en-US" sz="2400" dirty="0">
                <a:solidFill>
                  <a:srgbClr val="FFF8F8"/>
                </a:solidFill>
                <a:latin typeface="UTM Avo" panose="02040603050506020204" pitchFamily="18"/>
                <a:ea typeface="+mn-ea"/>
                <a:cs typeface="+mn-cs"/>
              </a:endParaRPr>
            </a:p>
          </p:txBody>
        </p:sp>
        <p:pic>
          <p:nvPicPr>
            <p:cNvPr id="4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2F59CB37-33E2-1B5E-7BDD-97586624B3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24" y="1908158"/>
              <a:ext cx="444304" cy="513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DC4872F-0DD8-2589-A106-8BA2AD3B1D40}"/>
                </a:ext>
              </a:extLst>
            </p:cNvPr>
            <p:cNvSpPr txBox="1"/>
            <p:nvPr/>
          </p:nvSpPr>
          <p:spPr>
            <a:xfrm>
              <a:off x="658052" y="2041833"/>
              <a:ext cx="10801336" cy="709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5. 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thích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chi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tiết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44C0332-D6AC-E438-E60E-BC51D6D3BBC6}"/>
              </a:ext>
            </a:extLst>
          </p:cNvPr>
          <p:cNvSpPr/>
          <p:nvPr/>
        </p:nvSpPr>
        <p:spPr>
          <a:xfrm>
            <a:off x="3196536" y="2770909"/>
            <a:ext cx="8344301" cy="3832066"/>
          </a:xfrm>
          <a:prstGeom prst="rect">
            <a:avLst/>
          </a:prstGeom>
          <a:solidFill>
            <a:srgbClr val="F6EAE6"/>
          </a:solidFill>
          <a:ln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035541963">
                  <a:custGeom>
                    <a:avLst/>
                    <a:gdLst>
                      <a:gd name="connsiteX0" fmla="*/ 0 w 5611586"/>
                      <a:gd name="connsiteY0" fmla="*/ 0 h 3630387"/>
                      <a:gd name="connsiteX1" fmla="*/ 5611586 w 5611586"/>
                      <a:gd name="connsiteY1" fmla="*/ 0 h 3630387"/>
                      <a:gd name="connsiteX2" fmla="*/ 5611586 w 5611586"/>
                      <a:gd name="connsiteY2" fmla="*/ 3630387 h 3630387"/>
                      <a:gd name="connsiteX3" fmla="*/ 0 w 5611586"/>
                      <a:gd name="connsiteY3" fmla="*/ 3630387 h 3630387"/>
                      <a:gd name="connsiteX4" fmla="*/ 0 w 5611586"/>
                      <a:gd name="connsiteY4" fmla="*/ 0 h 3630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11586" h="3630387" fill="none" extrusionOk="0">
                        <a:moveTo>
                          <a:pt x="0" y="0"/>
                        </a:moveTo>
                        <a:cubicBezTo>
                          <a:pt x="2167505" y="-96799"/>
                          <a:pt x="3816168" y="113039"/>
                          <a:pt x="5611586" y="0"/>
                        </a:cubicBezTo>
                        <a:cubicBezTo>
                          <a:pt x="5575379" y="1175241"/>
                          <a:pt x="5519422" y="2204823"/>
                          <a:pt x="5611586" y="3630387"/>
                        </a:cubicBezTo>
                        <a:cubicBezTo>
                          <a:pt x="4415556" y="3683628"/>
                          <a:pt x="2403971" y="3534923"/>
                          <a:pt x="0" y="3630387"/>
                        </a:cubicBezTo>
                        <a:cubicBezTo>
                          <a:pt x="119521" y="2705096"/>
                          <a:pt x="122808" y="422391"/>
                          <a:pt x="0" y="0"/>
                        </a:cubicBezTo>
                        <a:close/>
                      </a:path>
                      <a:path w="5611586" h="3630387" stroke="0" extrusionOk="0">
                        <a:moveTo>
                          <a:pt x="0" y="0"/>
                        </a:moveTo>
                        <a:cubicBezTo>
                          <a:pt x="2164515" y="60002"/>
                          <a:pt x="4797006" y="-142511"/>
                          <a:pt x="5611586" y="0"/>
                        </a:cubicBezTo>
                        <a:cubicBezTo>
                          <a:pt x="5452153" y="390695"/>
                          <a:pt x="5709250" y="2051123"/>
                          <a:pt x="5611586" y="3630387"/>
                        </a:cubicBezTo>
                        <a:cubicBezTo>
                          <a:pt x="4098445" y="3753321"/>
                          <a:pt x="2461578" y="3470811"/>
                          <a:pt x="0" y="3630387"/>
                        </a:cubicBezTo>
                        <a:cubicBezTo>
                          <a:pt x="16001" y="2531770"/>
                          <a:pt x="50753" y="14042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b="1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Ví</a:t>
            </a:r>
            <a:r>
              <a:rPr lang="en-US" sz="2000" b="1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dụ</a:t>
            </a:r>
            <a:r>
              <a:rPr lang="en-US" sz="2000" b="1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Dân chúng tò mò và mạnh bạo tiến về phía các nhà du hành. </a:t>
            </a:r>
          </a:p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Bác sĩ hiểu ra rằng đám đông tưởng nhầm chiếc Vích-to-ri-a là Thần Mặt Trăng. </a:t>
            </a:r>
          </a:p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Thầy phù thủy mời những đứa con của Thần Mặt Trăng đến chữa bệnh cho vua. </a:t>
            </a:r>
          </a:p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Chiếc Vích-to-ri-a bay vọt lên, kéo theo lão phù thủy cùng bay lên trời. </a:t>
            </a: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A764E2C7-1793-738A-1854-DA8445E486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0053" y="3181561"/>
            <a:ext cx="2226170" cy="301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EE59A3-21DE-AAC1-23F5-E920ACE0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72;p42">
            <a:extLst>
              <a:ext uri="{FF2B5EF4-FFF2-40B4-BE49-F238E27FC236}">
                <a16:creationId xmlns:a16="http://schemas.microsoft.com/office/drawing/2014/main" id="{962C0996-CC6D-F7C5-189C-F88FE3ADA67C}"/>
              </a:ext>
            </a:extLst>
          </p:cNvPr>
          <p:cNvGrpSpPr/>
          <p:nvPr/>
        </p:nvGrpSpPr>
        <p:grpSpPr>
          <a:xfrm rot="2327752">
            <a:off x="9090898" y="2051732"/>
            <a:ext cx="2205427" cy="3635645"/>
            <a:chOff x="3302202" y="2969186"/>
            <a:chExt cx="958123" cy="1579465"/>
          </a:xfrm>
        </p:grpSpPr>
        <p:sp>
          <p:nvSpPr>
            <p:cNvPr id="3" name="Google Shape;1473;p42">
              <a:extLst>
                <a:ext uri="{FF2B5EF4-FFF2-40B4-BE49-F238E27FC236}">
                  <a16:creationId xmlns:a16="http://schemas.microsoft.com/office/drawing/2014/main" id="{DC1852F1-AF0A-0EF8-D5A4-99DACC276519}"/>
                </a:ext>
              </a:extLst>
            </p:cNvPr>
            <p:cNvSpPr/>
            <p:nvPr/>
          </p:nvSpPr>
          <p:spPr>
            <a:xfrm>
              <a:off x="3314902" y="3084188"/>
              <a:ext cx="58105" cy="48780"/>
            </a:xfrm>
            <a:custGeom>
              <a:avLst/>
              <a:gdLst/>
              <a:ahLst/>
              <a:cxnLst/>
              <a:rect l="l" t="t" r="r" b="b"/>
              <a:pathLst>
                <a:path w="58105" h="48780" extrusionOk="0">
                  <a:moveTo>
                    <a:pt x="54855" y="11454"/>
                  </a:moveTo>
                  <a:lnTo>
                    <a:pt x="29794" y="13824"/>
                  </a:lnTo>
                  <a:lnTo>
                    <a:pt x="28845" y="4613"/>
                  </a:lnTo>
                  <a:cubicBezTo>
                    <a:pt x="27694" y="-6428"/>
                    <a:pt x="-2176" y="2851"/>
                    <a:pt x="127" y="27100"/>
                  </a:cubicBezTo>
                  <a:cubicBezTo>
                    <a:pt x="2429" y="51349"/>
                    <a:pt x="33654" y="52094"/>
                    <a:pt x="32909" y="44575"/>
                  </a:cubicBezTo>
                  <a:lnTo>
                    <a:pt x="32029" y="35160"/>
                  </a:lnTo>
                  <a:lnTo>
                    <a:pt x="58106" y="32451"/>
                  </a:lnTo>
                  <a:lnTo>
                    <a:pt x="54923" y="114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474;p42">
              <a:extLst>
                <a:ext uri="{FF2B5EF4-FFF2-40B4-BE49-F238E27FC236}">
                  <a16:creationId xmlns:a16="http://schemas.microsoft.com/office/drawing/2014/main" id="{EF12592F-F26E-903B-AD9C-9A37C3D735F9}"/>
                </a:ext>
              </a:extLst>
            </p:cNvPr>
            <p:cNvSpPr/>
            <p:nvPr/>
          </p:nvSpPr>
          <p:spPr>
            <a:xfrm>
              <a:off x="3308501" y="3077813"/>
              <a:ext cx="70769" cy="61389"/>
            </a:xfrm>
            <a:custGeom>
              <a:avLst/>
              <a:gdLst/>
              <a:ahLst/>
              <a:cxnLst/>
              <a:rect l="l" t="t" r="r" b="b"/>
              <a:pathLst>
                <a:path w="70769" h="61389" extrusionOk="0">
                  <a:moveTo>
                    <a:pt x="55905" y="24669"/>
                  </a:moveTo>
                  <a:lnTo>
                    <a:pt x="36804" y="26498"/>
                  </a:lnTo>
                  <a:cubicBezTo>
                    <a:pt x="33350" y="26837"/>
                    <a:pt x="30302" y="24330"/>
                    <a:pt x="29963" y="20876"/>
                  </a:cubicBezTo>
                  <a:lnTo>
                    <a:pt x="29083" y="12748"/>
                  </a:lnTo>
                  <a:cubicBezTo>
                    <a:pt x="28405" y="12748"/>
                    <a:pt x="27593" y="12748"/>
                    <a:pt x="26712" y="13019"/>
                  </a:cubicBezTo>
                  <a:cubicBezTo>
                    <a:pt x="25290" y="13358"/>
                    <a:pt x="23731" y="13967"/>
                    <a:pt x="22242" y="14780"/>
                  </a:cubicBezTo>
                  <a:cubicBezTo>
                    <a:pt x="16891" y="17828"/>
                    <a:pt x="11946" y="23992"/>
                    <a:pt x="12826" y="32933"/>
                  </a:cubicBezTo>
                  <a:cubicBezTo>
                    <a:pt x="13707" y="41941"/>
                    <a:pt x="20007" y="46547"/>
                    <a:pt x="25967" y="48173"/>
                  </a:cubicBezTo>
                  <a:cubicBezTo>
                    <a:pt x="27661" y="48647"/>
                    <a:pt x="29354" y="48918"/>
                    <a:pt x="30844" y="48918"/>
                  </a:cubicBezTo>
                  <a:cubicBezTo>
                    <a:pt x="31589" y="48918"/>
                    <a:pt x="32198" y="48918"/>
                    <a:pt x="32808" y="48850"/>
                  </a:cubicBezTo>
                  <a:lnTo>
                    <a:pt x="32198" y="42144"/>
                  </a:lnTo>
                  <a:cubicBezTo>
                    <a:pt x="31860" y="38690"/>
                    <a:pt x="34366" y="35642"/>
                    <a:pt x="37821" y="35236"/>
                  </a:cubicBezTo>
                  <a:lnTo>
                    <a:pt x="57260" y="33204"/>
                  </a:lnTo>
                  <a:lnTo>
                    <a:pt x="55973" y="24669"/>
                  </a:lnTo>
                  <a:lnTo>
                    <a:pt x="55973" y="24669"/>
                  </a:lnTo>
                  <a:close/>
                  <a:moveTo>
                    <a:pt x="41817" y="13290"/>
                  </a:moveTo>
                  <a:lnTo>
                    <a:pt x="60308" y="11529"/>
                  </a:lnTo>
                  <a:cubicBezTo>
                    <a:pt x="63762" y="10987"/>
                    <a:pt x="67013" y="13425"/>
                    <a:pt x="67488" y="16880"/>
                  </a:cubicBezTo>
                  <a:lnTo>
                    <a:pt x="70739" y="38148"/>
                  </a:lnTo>
                  <a:cubicBezTo>
                    <a:pt x="71078" y="41602"/>
                    <a:pt x="68572" y="44718"/>
                    <a:pt x="65117" y="45057"/>
                  </a:cubicBezTo>
                  <a:lnTo>
                    <a:pt x="45271" y="47089"/>
                  </a:lnTo>
                  <a:lnTo>
                    <a:pt x="45542" y="50272"/>
                  </a:lnTo>
                  <a:cubicBezTo>
                    <a:pt x="46016" y="55285"/>
                    <a:pt x="42968" y="58807"/>
                    <a:pt x="37821" y="60432"/>
                  </a:cubicBezTo>
                  <a:cubicBezTo>
                    <a:pt x="35788" y="61110"/>
                    <a:pt x="33282" y="61448"/>
                    <a:pt x="30573" y="61381"/>
                  </a:cubicBezTo>
                  <a:cubicBezTo>
                    <a:pt x="28066" y="61381"/>
                    <a:pt x="25290" y="60974"/>
                    <a:pt x="22581" y="60229"/>
                  </a:cubicBezTo>
                  <a:cubicBezTo>
                    <a:pt x="12421" y="57452"/>
                    <a:pt x="1651" y="49527"/>
                    <a:pt x="160" y="34016"/>
                  </a:cubicBezTo>
                  <a:cubicBezTo>
                    <a:pt x="-1262" y="19115"/>
                    <a:pt x="7002" y="8752"/>
                    <a:pt x="15943" y="3672"/>
                  </a:cubicBezTo>
                  <a:cubicBezTo>
                    <a:pt x="18584" y="2182"/>
                    <a:pt x="21293" y="1098"/>
                    <a:pt x="23799" y="556"/>
                  </a:cubicBezTo>
                  <a:cubicBezTo>
                    <a:pt x="26644" y="-54"/>
                    <a:pt x="29354" y="-189"/>
                    <a:pt x="31792" y="285"/>
                  </a:cubicBezTo>
                  <a:cubicBezTo>
                    <a:pt x="37143" y="1301"/>
                    <a:pt x="40868" y="4552"/>
                    <a:pt x="41411" y="10242"/>
                  </a:cubicBezTo>
                  <a:lnTo>
                    <a:pt x="41749" y="132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475;p42">
              <a:extLst>
                <a:ext uri="{FF2B5EF4-FFF2-40B4-BE49-F238E27FC236}">
                  <a16:creationId xmlns:a16="http://schemas.microsoft.com/office/drawing/2014/main" id="{32518666-C079-ACC6-B479-AF05405AA734}"/>
                </a:ext>
              </a:extLst>
            </p:cNvPr>
            <p:cNvSpPr/>
            <p:nvPr/>
          </p:nvSpPr>
          <p:spPr>
            <a:xfrm>
              <a:off x="3308596" y="3019870"/>
              <a:ext cx="58114" cy="48766"/>
            </a:xfrm>
            <a:custGeom>
              <a:avLst/>
              <a:gdLst/>
              <a:ahLst/>
              <a:cxnLst/>
              <a:rect l="l" t="t" r="r" b="b"/>
              <a:pathLst>
                <a:path w="58114" h="48766" extrusionOk="0">
                  <a:moveTo>
                    <a:pt x="54863" y="11424"/>
                  </a:moveTo>
                  <a:lnTo>
                    <a:pt x="29801" y="13795"/>
                  </a:lnTo>
                  <a:lnTo>
                    <a:pt x="28785" y="4583"/>
                  </a:lnTo>
                  <a:cubicBezTo>
                    <a:pt x="27634" y="-6390"/>
                    <a:pt x="-2237" y="2822"/>
                    <a:pt x="134" y="27070"/>
                  </a:cubicBezTo>
                  <a:cubicBezTo>
                    <a:pt x="2437" y="51387"/>
                    <a:pt x="33662" y="52064"/>
                    <a:pt x="32917" y="44546"/>
                  </a:cubicBezTo>
                  <a:lnTo>
                    <a:pt x="32037" y="35063"/>
                  </a:lnTo>
                  <a:lnTo>
                    <a:pt x="58114" y="32354"/>
                  </a:lnTo>
                  <a:lnTo>
                    <a:pt x="54931" y="113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476;p42">
              <a:extLst>
                <a:ext uri="{FF2B5EF4-FFF2-40B4-BE49-F238E27FC236}">
                  <a16:creationId xmlns:a16="http://schemas.microsoft.com/office/drawing/2014/main" id="{723725C8-9444-2812-EC4D-7DCDC028C16C}"/>
                </a:ext>
              </a:extLst>
            </p:cNvPr>
            <p:cNvSpPr/>
            <p:nvPr/>
          </p:nvSpPr>
          <p:spPr>
            <a:xfrm>
              <a:off x="3302202" y="3013519"/>
              <a:ext cx="70768" cy="61404"/>
            </a:xfrm>
            <a:custGeom>
              <a:avLst/>
              <a:gdLst/>
              <a:ahLst/>
              <a:cxnLst/>
              <a:rect l="l" t="t" r="r" b="b"/>
              <a:pathLst>
                <a:path w="70768" h="61404" extrusionOk="0">
                  <a:moveTo>
                    <a:pt x="55905" y="24616"/>
                  </a:moveTo>
                  <a:lnTo>
                    <a:pt x="36804" y="26445"/>
                  </a:lnTo>
                  <a:cubicBezTo>
                    <a:pt x="33350" y="26784"/>
                    <a:pt x="30302" y="24278"/>
                    <a:pt x="29963" y="20823"/>
                  </a:cubicBezTo>
                  <a:lnTo>
                    <a:pt x="29083" y="12628"/>
                  </a:lnTo>
                  <a:cubicBezTo>
                    <a:pt x="28405" y="12628"/>
                    <a:pt x="27660" y="12628"/>
                    <a:pt x="26711" y="12898"/>
                  </a:cubicBezTo>
                  <a:cubicBezTo>
                    <a:pt x="25289" y="13237"/>
                    <a:pt x="23799" y="13847"/>
                    <a:pt x="22242" y="14660"/>
                  </a:cubicBezTo>
                  <a:cubicBezTo>
                    <a:pt x="16890" y="17708"/>
                    <a:pt x="12014" y="23871"/>
                    <a:pt x="12827" y="32812"/>
                  </a:cubicBezTo>
                  <a:cubicBezTo>
                    <a:pt x="13707" y="41821"/>
                    <a:pt x="20006" y="46426"/>
                    <a:pt x="25967" y="48052"/>
                  </a:cubicBezTo>
                  <a:cubicBezTo>
                    <a:pt x="27660" y="48526"/>
                    <a:pt x="29353" y="48729"/>
                    <a:pt x="30844" y="48797"/>
                  </a:cubicBezTo>
                  <a:cubicBezTo>
                    <a:pt x="31521" y="48797"/>
                    <a:pt x="32198" y="48797"/>
                    <a:pt x="32808" y="48729"/>
                  </a:cubicBezTo>
                  <a:lnTo>
                    <a:pt x="32198" y="42024"/>
                  </a:lnTo>
                  <a:cubicBezTo>
                    <a:pt x="31859" y="38569"/>
                    <a:pt x="34433" y="35521"/>
                    <a:pt x="37820" y="35115"/>
                  </a:cubicBezTo>
                  <a:lnTo>
                    <a:pt x="57259" y="33083"/>
                  </a:lnTo>
                  <a:lnTo>
                    <a:pt x="55973" y="24549"/>
                  </a:lnTo>
                  <a:lnTo>
                    <a:pt x="55973" y="24549"/>
                  </a:lnTo>
                  <a:close/>
                  <a:moveTo>
                    <a:pt x="41817" y="13237"/>
                  </a:moveTo>
                  <a:lnTo>
                    <a:pt x="60308" y="11476"/>
                  </a:lnTo>
                  <a:cubicBezTo>
                    <a:pt x="63762" y="10934"/>
                    <a:pt x="67013" y="13373"/>
                    <a:pt x="67487" y="16827"/>
                  </a:cubicBezTo>
                  <a:lnTo>
                    <a:pt x="70738" y="38095"/>
                  </a:lnTo>
                  <a:cubicBezTo>
                    <a:pt x="71077" y="41550"/>
                    <a:pt x="68571" y="44665"/>
                    <a:pt x="65117" y="45004"/>
                  </a:cubicBezTo>
                  <a:lnTo>
                    <a:pt x="45270" y="47036"/>
                  </a:lnTo>
                  <a:lnTo>
                    <a:pt x="45542" y="50287"/>
                  </a:lnTo>
                  <a:cubicBezTo>
                    <a:pt x="46016" y="55300"/>
                    <a:pt x="42968" y="58822"/>
                    <a:pt x="37820" y="60447"/>
                  </a:cubicBezTo>
                  <a:cubicBezTo>
                    <a:pt x="35788" y="61125"/>
                    <a:pt x="33282" y="61463"/>
                    <a:pt x="30573" y="61396"/>
                  </a:cubicBezTo>
                  <a:cubicBezTo>
                    <a:pt x="28067" y="61396"/>
                    <a:pt x="25289" y="60989"/>
                    <a:pt x="22580" y="60244"/>
                  </a:cubicBezTo>
                  <a:cubicBezTo>
                    <a:pt x="12420" y="57467"/>
                    <a:pt x="1650" y="49542"/>
                    <a:pt x="161" y="34031"/>
                  </a:cubicBezTo>
                  <a:cubicBezTo>
                    <a:pt x="-1262" y="19130"/>
                    <a:pt x="7002" y="8767"/>
                    <a:pt x="15942" y="3687"/>
                  </a:cubicBezTo>
                  <a:cubicBezTo>
                    <a:pt x="18516" y="2197"/>
                    <a:pt x="21226" y="1181"/>
                    <a:pt x="23799" y="571"/>
                  </a:cubicBezTo>
                  <a:cubicBezTo>
                    <a:pt x="26509" y="-39"/>
                    <a:pt x="29151" y="-174"/>
                    <a:pt x="31453" y="232"/>
                  </a:cubicBezTo>
                  <a:lnTo>
                    <a:pt x="31791" y="232"/>
                  </a:lnTo>
                  <a:cubicBezTo>
                    <a:pt x="37143" y="1316"/>
                    <a:pt x="40801" y="4567"/>
                    <a:pt x="41410" y="10257"/>
                  </a:cubicBezTo>
                  <a:lnTo>
                    <a:pt x="41749" y="1330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477;p42">
              <a:extLst>
                <a:ext uri="{FF2B5EF4-FFF2-40B4-BE49-F238E27FC236}">
                  <a16:creationId xmlns:a16="http://schemas.microsoft.com/office/drawing/2014/main" id="{8A29EA43-0466-0E6E-6469-747EEA0AF1B3}"/>
                </a:ext>
              </a:extLst>
            </p:cNvPr>
            <p:cNvSpPr/>
            <p:nvPr/>
          </p:nvSpPr>
          <p:spPr>
            <a:xfrm>
              <a:off x="3354367" y="2975327"/>
              <a:ext cx="899373" cy="1567129"/>
            </a:xfrm>
            <a:custGeom>
              <a:avLst/>
              <a:gdLst/>
              <a:ahLst/>
              <a:cxnLst/>
              <a:rect l="l" t="t" r="r" b="b"/>
              <a:pathLst>
                <a:path w="899373" h="1567129" extrusionOk="0">
                  <a:moveTo>
                    <a:pt x="142729" y="243318"/>
                  </a:moveTo>
                  <a:cubicBezTo>
                    <a:pt x="142729" y="243318"/>
                    <a:pt x="142729" y="242911"/>
                    <a:pt x="142729" y="242708"/>
                  </a:cubicBezTo>
                  <a:cubicBezTo>
                    <a:pt x="140765" y="238305"/>
                    <a:pt x="156412" y="194143"/>
                    <a:pt x="148013" y="169014"/>
                  </a:cubicBezTo>
                  <a:cubicBezTo>
                    <a:pt x="139546" y="143885"/>
                    <a:pt x="72151" y="79403"/>
                    <a:pt x="72151" y="79403"/>
                  </a:cubicBezTo>
                  <a:cubicBezTo>
                    <a:pt x="72151" y="79403"/>
                    <a:pt x="111233" y="67211"/>
                    <a:pt x="75402" y="19459"/>
                  </a:cubicBezTo>
                  <a:cubicBezTo>
                    <a:pt x="39639" y="-28293"/>
                    <a:pt x="-3440" y="24200"/>
                    <a:pt x="218" y="45672"/>
                  </a:cubicBezTo>
                  <a:cubicBezTo>
                    <a:pt x="3876" y="67143"/>
                    <a:pt x="21758" y="217173"/>
                    <a:pt x="34424" y="235935"/>
                  </a:cubicBezTo>
                  <a:cubicBezTo>
                    <a:pt x="47022" y="254629"/>
                    <a:pt x="84479" y="265670"/>
                    <a:pt x="84479" y="265670"/>
                  </a:cubicBezTo>
                  <a:cubicBezTo>
                    <a:pt x="178695" y="464941"/>
                    <a:pt x="260720" y="681688"/>
                    <a:pt x="354802" y="881230"/>
                  </a:cubicBezTo>
                  <a:cubicBezTo>
                    <a:pt x="372480" y="929727"/>
                    <a:pt x="326219" y="982085"/>
                    <a:pt x="287475" y="963458"/>
                  </a:cubicBezTo>
                  <a:cubicBezTo>
                    <a:pt x="251576" y="946186"/>
                    <a:pt x="227125" y="903243"/>
                    <a:pt x="203079" y="899654"/>
                  </a:cubicBezTo>
                  <a:cubicBezTo>
                    <a:pt x="179102" y="896064"/>
                    <a:pt x="140155" y="922548"/>
                    <a:pt x="161153" y="987842"/>
                  </a:cubicBezTo>
                  <a:cubicBezTo>
                    <a:pt x="182218" y="1053070"/>
                    <a:pt x="290253" y="1120871"/>
                    <a:pt x="309557" y="1186640"/>
                  </a:cubicBezTo>
                  <a:cubicBezTo>
                    <a:pt x="328860" y="1252409"/>
                    <a:pt x="302851" y="1428583"/>
                    <a:pt x="410208" y="1513724"/>
                  </a:cubicBezTo>
                  <a:cubicBezTo>
                    <a:pt x="517565" y="1598865"/>
                    <a:pt x="617675" y="1570417"/>
                    <a:pt x="710334" y="1510337"/>
                  </a:cubicBezTo>
                  <a:cubicBezTo>
                    <a:pt x="802994" y="1450190"/>
                    <a:pt x="959999" y="1355364"/>
                    <a:pt x="874926" y="1211633"/>
                  </a:cubicBezTo>
                  <a:cubicBezTo>
                    <a:pt x="789921" y="1067836"/>
                    <a:pt x="684934" y="1069190"/>
                    <a:pt x="665698" y="1011210"/>
                  </a:cubicBezTo>
                  <a:cubicBezTo>
                    <a:pt x="646462" y="953163"/>
                    <a:pt x="660550" y="876286"/>
                    <a:pt x="615237" y="825147"/>
                  </a:cubicBezTo>
                  <a:cubicBezTo>
                    <a:pt x="569855" y="773941"/>
                    <a:pt x="525151" y="798934"/>
                    <a:pt x="529419" y="841538"/>
                  </a:cubicBezTo>
                  <a:cubicBezTo>
                    <a:pt x="533686" y="884143"/>
                    <a:pt x="547910" y="901211"/>
                    <a:pt x="531925" y="910559"/>
                  </a:cubicBezTo>
                  <a:cubicBezTo>
                    <a:pt x="515940" y="919906"/>
                    <a:pt x="496026" y="917468"/>
                    <a:pt x="484783" y="895115"/>
                  </a:cubicBezTo>
                  <a:cubicBezTo>
                    <a:pt x="378915" y="685819"/>
                    <a:pt x="236743" y="442928"/>
                    <a:pt x="142797" y="2434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478;p42">
              <a:extLst>
                <a:ext uri="{FF2B5EF4-FFF2-40B4-BE49-F238E27FC236}">
                  <a16:creationId xmlns:a16="http://schemas.microsoft.com/office/drawing/2014/main" id="{174357D6-66D1-3EA5-F476-F42951CABBC6}"/>
                </a:ext>
              </a:extLst>
            </p:cNvPr>
            <p:cNvSpPr/>
            <p:nvPr/>
          </p:nvSpPr>
          <p:spPr>
            <a:xfrm>
              <a:off x="3687571" y="3821878"/>
              <a:ext cx="487482" cy="465936"/>
            </a:xfrm>
            <a:custGeom>
              <a:avLst/>
              <a:gdLst/>
              <a:ahLst/>
              <a:cxnLst/>
              <a:rect l="l" t="t" r="r" b="b"/>
              <a:pathLst>
                <a:path w="487482" h="465936" extrusionOk="0">
                  <a:moveTo>
                    <a:pt x="231639" y="0"/>
                  </a:moveTo>
                  <a:cubicBezTo>
                    <a:pt x="226830" y="11447"/>
                    <a:pt x="229742" y="75387"/>
                    <a:pt x="219244" y="108847"/>
                  </a:cubicBezTo>
                  <a:cubicBezTo>
                    <a:pt x="208745" y="142240"/>
                    <a:pt x="188696" y="154703"/>
                    <a:pt x="161467" y="154703"/>
                  </a:cubicBezTo>
                  <a:cubicBezTo>
                    <a:pt x="134238" y="154703"/>
                    <a:pt x="67454" y="153280"/>
                    <a:pt x="43070" y="153755"/>
                  </a:cubicBezTo>
                  <a:cubicBezTo>
                    <a:pt x="18754" y="154229"/>
                    <a:pt x="-6579" y="155177"/>
                    <a:pt x="1549" y="182406"/>
                  </a:cubicBezTo>
                  <a:cubicBezTo>
                    <a:pt x="9677" y="209635"/>
                    <a:pt x="41173" y="215324"/>
                    <a:pt x="53569" y="240657"/>
                  </a:cubicBezTo>
                  <a:cubicBezTo>
                    <a:pt x="65964" y="265921"/>
                    <a:pt x="82694" y="275471"/>
                    <a:pt x="87435" y="324172"/>
                  </a:cubicBezTo>
                  <a:cubicBezTo>
                    <a:pt x="92244" y="372872"/>
                    <a:pt x="110328" y="445414"/>
                    <a:pt x="136135" y="458758"/>
                  </a:cubicBezTo>
                  <a:cubicBezTo>
                    <a:pt x="161942" y="472101"/>
                    <a:pt x="203936" y="465463"/>
                    <a:pt x="227779" y="450156"/>
                  </a:cubicBezTo>
                  <a:cubicBezTo>
                    <a:pt x="251621" y="434916"/>
                    <a:pt x="325111" y="378562"/>
                    <a:pt x="351866" y="378562"/>
                  </a:cubicBezTo>
                  <a:cubicBezTo>
                    <a:pt x="378621" y="378562"/>
                    <a:pt x="407204" y="382355"/>
                    <a:pt x="431114" y="391905"/>
                  </a:cubicBezTo>
                  <a:cubicBezTo>
                    <a:pt x="454956" y="401455"/>
                    <a:pt x="485503" y="394750"/>
                    <a:pt x="487400" y="370908"/>
                  </a:cubicBezTo>
                  <a:cubicBezTo>
                    <a:pt x="489297" y="347066"/>
                    <a:pt x="457801" y="312657"/>
                    <a:pt x="444458" y="300262"/>
                  </a:cubicBezTo>
                  <a:cubicBezTo>
                    <a:pt x="431114" y="287867"/>
                    <a:pt x="378621" y="255422"/>
                    <a:pt x="348073" y="235373"/>
                  </a:cubicBezTo>
                  <a:cubicBezTo>
                    <a:pt x="317525" y="215324"/>
                    <a:pt x="298424" y="195275"/>
                    <a:pt x="294631" y="169537"/>
                  </a:cubicBezTo>
                  <a:cubicBezTo>
                    <a:pt x="290838" y="143798"/>
                    <a:pt x="296528" y="72136"/>
                    <a:pt x="281288" y="48294"/>
                  </a:cubicBezTo>
                  <a:cubicBezTo>
                    <a:pt x="266048" y="24452"/>
                    <a:pt x="246947" y="-406"/>
                    <a:pt x="231639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479;p42">
              <a:extLst>
                <a:ext uri="{FF2B5EF4-FFF2-40B4-BE49-F238E27FC236}">
                  <a16:creationId xmlns:a16="http://schemas.microsoft.com/office/drawing/2014/main" id="{F32D7118-2161-733D-EE5D-D7D5D67AFCD1}"/>
                </a:ext>
              </a:extLst>
            </p:cNvPr>
            <p:cNvSpPr/>
            <p:nvPr/>
          </p:nvSpPr>
          <p:spPr>
            <a:xfrm>
              <a:off x="3348060" y="2969186"/>
              <a:ext cx="912265" cy="1579465"/>
            </a:xfrm>
            <a:custGeom>
              <a:avLst/>
              <a:gdLst/>
              <a:ahLst/>
              <a:cxnLst/>
              <a:rect l="l" t="t" r="r" b="b"/>
              <a:pathLst>
                <a:path w="912265" h="1579465" extrusionOk="0">
                  <a:moveTo>
                    <a:pt x="143008" y="248105"/>
                  </a:moveTo>
                  <a:lnTo>
                    <a:pt x="142873" y="249324"/>
                  </a:lnTo>
                  <a:lnTo>
                    <a:pt x="143144" y="249324"/>
                  </a:lnTo>
                  <a:cubicBezTo>
                    <a:pt x="143144" y="249324"/>
                    <a:pt x="143008" y="248105"/>
                    <a:pt x="143008" y="248105"/>
                  </a:cubicBezTo>
                  <a:lnTo>
                    <a:pt x="143008" y="248105"/>
                  </a:lnTo>
                  <a:close/>
                  <a:moveTo>
                    <a:pt x="142873" y="249324"/>
                  </a:moveTo>
                  <a:lnTo>
                    <a:pt x="143144" y="249324"/>
                  </a:lnTo>
                  <a:cubicBezTo>
                    <a:pt x="143144" y="249324"/>
                    <a:pt x="143144" y="249459"/>
                    <a:pt x="143144" y="249459"/>
                  </a:cubicBezTo>
                  <a:lnTo>
                    <a:pt x="142940" y="249459"/>
                  </a:lnTo>
                  <a:cubicBezTo>
                    <a:pt x="142940" y="249459"/>
                    <a:pt x="142940" y="249324"/>
                    <a:pt x="142940" y="249324"/>
                  </a:cubicBezTo>
                  <a:lnTo>
                    <a:pt x="142940" y="249324"/>
                  </a:lnTo>
                  <a:close/>
                  <a:moveTo>
                    <a:pt x="143144" y="249459"/>
                  </a:moveTo>
                  <a:lnTo>
                    <a:pt x="142940" y="249459"/>
                  </a:lnTo>
                  <a:cubicBezTo>
                    <a:pt x="143076" y="249933"/>
                    <a:pt x="143212" y="250814"/>
                    <a:pt x="143279" y="251153"/>
                  </a:cubicBezTo>
                  <a:lnTo>
                    <a:pt x="143279" y="251153"/>
                  </a:lnTo>
                  <a:cubicBezTo>
                    <a:pt x="143279" y="251153"/>
                    <a:pt x="143144" y="249459"/>
                    <a:pt x="143144" y="249459"/>
                  </a:cubicBezTo>
                  <a:lnTo>
                    <a:pt x="143144" y="249459"/>
                  </a:lnTo>
                  <a:close/>
                  <a:moveTo>
                    <a:pt x="143144" y="251220"/>
                  </a:moveTo>
                  <a:lnTo>
                    <a:pt x="143279" y="251491"/>
                  </a:lnTo>
                  <a:lnTo>
                    <a:pt x="143279" y="252169"/>
                  </a:lnTo>
                  <a:cubicBezTo>
                    <a:pt x="162380" y="292605"/>
                    <a:pt x="177756" y="325253"/>
                    <a:pt x="193808" y="359458"/>
                  </a:cubicBezTo>
                  <a:cubicBezTo>
                    <a:pt x="279897" y="542745"/>
                    <a:pt x="398634" y="735175"/>
                    <a:pt x="486416" y="908776"/>
                  </a:cubicBezTo>
                  <a:lnTo>
                    <a:pt x="487297" y="910401"/>
                  </a:lnTo>
                  <a:cubicBezTo>
                    <a:pt x="500098" y="932211"/>
                    <a:pt x="560652" y="945826"/>
                    <a:pt x="548257" y="884391"/>
                  </a:cubicBezTo>
                  <a:cubicBezTo>
                    <a:pt x="546022" y="873351"/>
                    <a:pt x="543448" y="860685"/>
                    <a:pt x="542093" y="846935"/>
                  </a:cubicBezTo>
                  <a:cubicBezTo>
                    <a:pt x="541145" y="837249"/>
                    <a:pt x="542973" y="828647"/>
                    <a:pt x="547038" y="822077"/>
                  </a:cubicBezTo>
                  <a:cubicBezTo>
                    <a:pt x="550153" y="816929"/>
                    <a:pt x="554692" y="813068"/>
                    <a:pt x="560110" y="810901"/>
                  </a:cubicBezTo>
                  <a:cubicBezTo>
                    <a:pt x="565664" y="808666"/>
                    <a:pt x="572234" y="808191"/>
                    <a:pt x="579549" y="809953"/>
                  </a:cubicBezTo>
                  <a:cubicBezTo>
                    <a:pt x="590861" y="812662"/>
                    <a:pt x="603731" y="820519"/>
                    <a:pt x="616870" y="835353"/>
                  </a:cubicBezTo>
                  <a:cubicBezTo>
                    <a:pt x="644438" y="866442"/>
                    <a:pt x="649044" y="908505"/>
                    <a:pt x="653582" y="949551"/>
                  </a:cubicBezTo>
                  <a:cubicBezTo>
                    <a:pt x="656224" y="973732"/>
                    <a:pt x="658866" y="997506"/>
                    <a:pt x="666045" y="1019249"/>
                  </a:cubicBezTo>
                  <a:cubicBezTo>
                    <a:pt x="674783" y="1045529"/>
                    <a:pt x="698354" y="1059889"/>
                    <a:pt x="729443" y="1078786"/>
                  </a:cubicBezTo>
                  <a:cubicBezTo>
                    <a:pt x="771099" y="1104118"/>
                    <a:pt x="826912" y="1138121"/>
                    <a:pt x="875815" y="1220891"/>
                  </a:cubicBezTo>
                  <a:cubicBezTo>
                    <a:pt x="954996" y="1354800"/>
                    <a:pt x="813772" y="1446104"/>
                    <a:pt x="722400" y="1505168"/>
                  </a:cubicBezTo>
                  <a:lnTo>
                    <a:pt x="713255" y="1511128"/>
                  </a:lnTo>
                  <a:cubicBezTo>
                    <a:pt x="667738" y="1540660"/>
                    <a:pt x="620461" y="1562402"/>
                    <a:pt x="571625" y="1566263"/>
                  </a:cubicBezTo>
                  <a:cubicBezTo>
                    <a:pt x="523128" y="1570124"/>
                    <a:pt x="472734" y="1556306"/>
                    <a:pt x="420512" y="1514853"/>
                  </a:cubicBezTo>
                  <a:cubicBezTo>
                    <a:pt x="344921" y="1454909"/>
                    <a:pt x="337267" y="1347078"/>
                    <a:pt x="331645" y="1267627"/>
                  </a:cubicBezTo>
                  <a:cubicBezTo>
                    <a:pt x="329411" y="1236605"/>
                    <a:pt x="327514" y="1209783"/>
                    <a:pt x="322027" y="1190953"/>
                  </a:cubicBezTo>
                  <a:cubicBezTo>
                    <a:pt x="311800" y="1156138"/>
                    <a:pt x="278746" y="1121729"/>
                    <a:pt x="245692" y="1087456"/>
                  </a:cubicBezTo>
                  <a:cubicBezTo>
                    <a:pt x="214534" y="1055080"/>
                    <a:pt x="183513" y="1022838"/>
                    <a:pt x="173556" y="992020"/>
                  </a:cubicBezTo>
                  <a:cubicBezTo>
                    <a:pt x="168001" y="974816"/>
                    <a:pt x="166851" y="960591"/>
                    <a:pt x="168544" y="949077"/>
                  </a:cubicBezTo>
                  <a:cubicBezTo>
                    <a:pt x="170102" y="938781"/>
                    <a:pt x="173962" y="930721"/>
                    <a:pt x="178974" y="924828"/>
                  </a:cubicBezTo>
                  <a:cubicBezTo>
                    <a:pt x="183919" y="919003"/>
                    <a:pt x="189880" y="915210"/>
                    <a:pt x="195908" y="913314"/>
                  </a:cubicBezTo>
                  <a:cubicBezTo>
                    <a:pt x="200310" y="911891"/>
                    <a:pt x="204645" y="911485"/>
                    <a:pt x="208507" y="912094"/>
                  </a:cubicBezTo>
                  <a:cubicBezTo>
                    <a:pt x="218801" y="913652"/>
                    <a:pt x="230520" y="925167"/>
                    <a:pt x="243796" y="938172"/>
                  </a:cubicBezTo>
                  <a:cubicBezTo>
                    <a:pt x="257478" y="951583"/>
                    <a:pt x="272650" y="966484"/>
                    <a:pt x="291073" y="975357"/>
                  </a:cubicBezTo>
                  <a:cubicBezTo>
                    <a:pt x="302994" y="981115"/>
                    <a:pt x="315525" y="981047"/>
                    <a:pt x="327040" y="976848"/>
                  </a:cubicBezTo>
                  <a:cubicBezTo>
                    <a:pt x="334761" y="974003"/>
                    <a:pt x="342077" y="969329"/>
                    <a:pt x="348375" y="963233"/>
                  </a:cubicBezTo>
                  <a:cubicBezTo>
                    <a:pt x="354607" y="957273"/>
                    <a:pt x="359958" y="949890"/>
                    <a:pt x="363887" y="941626"/>
                  </a:cubicBezTo>
                  <a:cubicBezTo>
                    <a:pt x="371879" y="925031"/>
                    <a:pt x="374250" y="904915"/>
                    <a:pt x="367070" y="885272"/>
                  </a:cubicBezTo>
                  <a:lnTo>
                    <a:pt x="366866" y="884730"/>
                  </a:lnTo>
                  <a:cubicBezTo>
                    <a:pt x="320063" y="785501"/>
                    <a:pt x="276375" y="682275"/>
                    <a:pt x="232687" y="579117"/>
                  </a:cubicBezTo>
                  <a:cubicBezTo>
                    <a:pt x="188254" y="474266"/>
                    <a:pt x="143889" y="369415"/>
                    <a:pt x="96543" y="269237"/>
                  </a:cubicBezTo>
                  <a:lnTo>
                    <a:pt x="95324" y="266664"/>
                  </a:lnTo>
                  <a:lnTo>
                    <a:pt x="92614" y="265851"/>
                  </a:lnTo>
                  <a:cubicBezTo>
                    <a:pt x="92614" y="265851"/>
                    <a:pt x="57258" y="255488"/>
                    <a:pt x="46014" y="238690"/>
                  </a:cubicBezTo>
                  <a:cubicBezTo>
                    <a:pt x="36870" y="225143"/>
                    <a:pt x="23730" y="129571"/>
                    <a:pt x="16889" y="79449"/>
                  </a:cubicBezTo>
                  <a:cubicBezTo>
                    <a:pt x="14992" y="65699"/>
                    <a:pt x="13570" y="55268"/>
                    <a:pt x="12825" y="50865"/>
                  </a:cubicBezTo>
                  <a:cubicBezTo>
                    <a:pt x="11877" y="45243"/>
                    <a:pt x="15534" y="36235"/>
                    <a:pt x="21969" y="28242"/>
                  </a:cubicBezTo>
                  <a:cubicBezTo>
                    <a:pt x="25965" y="23298"/>
                    <a:pt x="30977" y="18827"/>
                    <a:pt x="36532" y="15982"/>
                  </a:cubicBezTo>
                  <a:cubicBezTo>
                    <a:pt x="41814" y="13273"/>
                    <a:pt x="47572" y="11918"/>
                    <a:pt x="53533" y="12934"/>
                  </a:cubicBezTo>
                  <a:cubicBezTo>
                    <a:pt x="60983" y="14154"/>
                    <a:pt x="68975" y="19098"/>
                    <a:pt x="76765" y="29529"/>
                  </a:cubicBezTo>
                  <a:cubicBezTo>
                    <a:pt x="107177" y="70169"/>
                    <a:pt x="76765" y="79652"/>
                    <a:pt x="76629" y="79652"/>
                  </a:cubicBezTo>
                  <a:lnTo>
                    <a:pt x="66469" y="82903"/>
                  </a:lnTo>
                  <a:lnTo>
                    <a:pt x="74123" y="90286"/>
                  </a:lnTo>
                  <a:cubicBezTo>
                    <a:pt x="74123" y="90286"/>
                    <a:pt x="140434" y="153684"/>
                    <a:pt x="148426" y="177323"/>
                  </a:cubicBezTo>
                  <a:cubicBezTo>
                    <a:pt x="153642" y="192902"/>
                    <a:pt x="148359" y="218031"/>
                    <a:pt x="145040" y="233542"/>
                  </a:cubicBezTo>
                  <a:cubicBezTo>
                    <a:pt x="143279" y="241873"/>
                    <a:pt x="141992" y="247969"/>
                    <a:pt x="143279" y="251288"/>
                  </a:cubicBezTo>
                  <a:lnTo>
                    <a:pt x="143279" y="251288"/>
                  </a:lnTo>
                  <a:close/>
                  <a:moveTo>
                    <a:pt x="154929" y="246682"/>
                  </a:moveTo>
                  <a:cubicBezTo>
                    <a:pt x="155065" y="247089"/>
                    <a:pt x="155200" y="247495"/>
                    <a:pt x="155268" y="247901"/>
                  </a:cubicBezTo>
                  <a:cubicBezTo>
                    <a:pt x="168069" y="275062"/>
                    <a:pt x="186358" y="313941"/>
                    <a:pt x="205187" y="354107"/>
                  </a:cubicBezTo>
                  <a:cubicBezTo>
                    <a:pt x="291141" y="537055"/>
                    <a:pt x="409674" y="729079"/>
                    <a:pt x="497592" y="903018"/>
                  </a:cubicBezTo>
                  <a:lnTo>
                    <a:pt x="498134" y="903966"/>
                  </a:lnTo>
                  <a:cubicBezTo>
                    <a:pt x="501182" y="909182"/>
                    <a:pt x="544396" y="929570"/>
                    <a:pt x="535794" y="886830"/>
                  </a:cubicBezTo>
                  <a:cubicBezTo>
                    <a:pt x="533491" y="875451"/>
                    <a:pt x="530849" y="862378"/>
                    <a:pt x="529426" y="848086"/>
                  </a:cubicBezTo>
                  <a:cubicBezTo>
                    <a:pt x="528140" y="835556"/>
                    <a:pt x="530714" y="824244"/>
                    <a:pt x="536133" y="815439"/>
                  </a:cubicBezTo>
                  <a:cubicBezTo>
                    <a:pt x="540670" y="807988"/>
                    <a:pt x="547308" y="802299"/>
                    <a:pt x="555301" y="799115"/>
                  </a:cubicBezTo>
                  <a:cubicBezTo>
                    <a:pt x="563226" y="795932"/>
                    <a:pt x="572438" y="795187"/>
                    <a:pt x="582327" y="797557"/>
                  </a:cubicBezTo>
                  <a:cubicBezTo>
                    <a:pt x="596009" y="800809"/>
                    <a:pt x="611181" y="809953"/>
                    <a:pt x="626218" y="826954"/>
                  </a:cubicBezTo>
                  <a:cubicBezTo>
                    <a:pt x="656494" y="861091"/>
                    <a:pt x="661304" y="905118"/>
                    <a:pt x="666045" y="948129"/>
                  </a:cubicBezTo>
                  <a:cubicBezTo>
                    <a:pt x="668619" y="971700"/>
                    <a:pt x="671193" y="994932"/>
                    <a:pt x="677966" y="1015252"/>
                  </a:cubicBezTo>
                  <a:cubicBezTo>
                    <a:pt x="685213" y="1037062"/>
                    <a:pt x="707092" y="1050406"/>
                    <a:pt x="735946" y="1067949"/>
                  </a:cubicBezTo>
                  <a:cubicBezTo>
                    <a:pt x="778753" y="1094026"/>
                    <a:pt x="836123" y="1128909"/>
                    <a:pt x="886653" y="1214388"/>
                  </a:cubicBezTo>
                  <a:cubicBezTo>
                    <a:pt x="971997" y="1358728"/>
                    <a:pt x="824609" y="1454029"/>
                    <a:pt x="729173" y="1515666"/>
                  </a:cubicBezTo>
                  <a:lnTo>
                    <a:pt x="720028" y="1521627"/>
                  </a:lnTo>
                  <a:cubicBezTo>
                    <a:pt x="672886" y="1552174"/>
                    <a:pt x="623712" y="1574730"/>
                    <a:pt x="572506" y="1578794"/>
                  </a:cubicBezTo>
                  <a:cubicBezTo>
                    <a:pt x="520960" y="1582925"/>
                    <a:pt x="467587" y="1568363"/>
                    <a:pt x="412519" y="1524675"/>
                  </a:cubicBezTo>
                  <a:cubicBezTo>
                    <a:pt x="332594" y="1461276"/>
                    <a:pt x="324669" y="1350261"/>
                    <a:pt x="318844" y="1268440"/>
                  </a:cubicBezTo>
                  <a:cubicBezTo>
                    <a:pt x="316677" y="1238095"/>
                    <a:pt x="314848" y="1211882"/>
                    <a:pt x="309700" y="1194475"/>
                  </a:cubicBezTo>
                  <a:cubicBezTo>
                    <a:pt x="300353" y="1162640"/>
                    <a:pt x="268315" y="1129383"/>
                    <a:pt x="236413" y="1096194"/>
                  </a:cubicBezTo>
                  <a:cubicBezTo>
                    <a:pt x="204306" y="1062801"/>
                    <a:pt x="172201" y="1029476"/>
                    <a:pt x="161364" y="995881"/>
                  </a:cubicBezTo>
                  <a:cubicBezTo>
                    <a:pt x="155133" y="976644"/>
                    <a:pt x="153913" y="960456"/>
                    <a:pt x="155878" y="947248"/>
                  </a:cubicBezTo>
                  <a:cubicBezTo>
                    <a:pt x="157774" y="934446"/>
                    <a:pt x="162719" y="924286"/>
                    <a:pt x="169153" y="916633"/>
                  </a:cubicBezTo>
                  <a:cubicBezTo>
                    <a:pt x="175655" y="908911"/>
                    <a:pt x="183784" y="903831"/>
                    <a:pt x="191844" y="901257"/>
                  </a:cubicBezTo>
                  <a:cubicBezTo>
                    <a:pt x="198143" y="899225"/>
                    <a:pt x="204510" y="898683"/>
                    <a:pt x="210132" y="899496"/>
                  </a:cubicBezTo>
                  <a:cubicBezTo>
                    <a:pt x="224492" y="901664"/>
                    <a:pt x="237632" y="914533"/>
                    <a:pt x="252466" y="929096"/>
                  </a:cubicBezTo>
                  <a:cubicBezTo>
                    <a:pt x="265470" y="941829"/>
                    <a:pt x="279829" y="955986"/>
                    <a:pt x="296357" y="963910"/>
                  </a:cubicBezTo>
                  <a:cubicBezTo>
                    <a:pt x="304959" y="968042"/>
                    <a:pt x="314103" y="967974"/>
                    <a:pt x="322569" y="964926"/>
                  </a:cubicBezTo>
                  <a:cubicBezTo>
                    <a:pt x="328598" y="962691"/>
                    <a:pt x="334423" y="958966"/>
                    <a:pt x="339503" y="954089"/>
                  </a:cubicBezTo>
                  <a:cubicBezTo>
                    <a:pt x="344651" y="949077"/>
                    <a:pt x="349120" y="942981"/>
                    <a:pt x="352372" y="936140"/>
                  </a:cubicBezTo>
                  <a:cubicBezTo>
                    <a:pt x="358942" y="922458"/>
                    <a:pt x="360907" y="905931"/>
                    <a:pt x="355149" y="889878"/>
                  </a:cubicBezTo>
                  <a:cubicBezTo>
                    <a:pt x="308548" y="790987"/>
                    <a:pt x="264725" y="687491"/>
                    <a:pt x="220902" y="583994"/>
                  </a:cubicBezTo>
                  <a:cubicBezTo>
                    <a:pt x="177011" y="480362"/>
                    <a:pt x="133119" y="376730"/>
                    <a:pt x="86180" y="277094"/>
                  </a:cubicBezTo>
                  <a:cubicBezTo>
                    <a:pt x="77036" y="274046"/>
                    <a:pt x="47165" y="263141"/>
                    <a:pt x="35448" y="245734"/>
                  </a:cubicBezTo>
                  <a:cubicBezTo>
                    <a:pt x="24678" y="229749"/>
                    <a:pt x="11266" y="132281"/>
                    <a:pt x="4291" y="81142"/>
                  </a:cubicBezTo>
                  <a:cubicBezTo>
                    <a:pt x="2462" y="67798"/>
                    <a:pt x="1106" y="57706"/>
                    <a:pt x="294" y="53033"/>
                  </a:cubicBezTo>
                  <a:cubicBezTo>
                    <a:pt x="-1264" y="44024"/>
                    <a:pt x="3478" y="31019"/>
                    <a:pt x="12080" y="20385"/>
                  </a:cubicBezTo>
                  <a:cubicBezTo>
                    <a:pt x="17092" y="14154"/>
                    <a:pt x="23459" y="8532"/>
                    <a:pt x="30707" y="4806"/>
                  </a:cubicBezTo>
                  <a:cubicBezTo>
                    <a:pt x="38225" y="946"/>
                    <a:pt x="46692" y="-951"/>
                    <a:pt x="55497" y="471"/>
                  </a:cubicBezTo>
                  <a:cubicBezTo>
                    <a:pt x="65996" y="2233"/>
                    <a:pt x="76765" y="8667"/>
                    <a:pt x="86789" y="22011"/>
                  </a:cubicBezTo>
                  <a:cubicBezTo>
                    <a:pt x="115915" y="60957"/>
                    <a:pt x="100607" y="79719"/>
                    <a:pt x="89160" y="87373"/>
                  </a:cubicBezTo>
                  <a:cubicBezTo>
                    <a:pt x="106297" y="104307"/>
                    <a:pt x="153033" y="151652"/>
                    <a:pt x="160348" y="173327"/>
                  </a:cubicBezTo>
                  <a:cubicBezTo>
                    <a:pt x="166715" y="192225"/>
                    <a:pt x="160958" y="219386"/>
                    <a:pt x="157368" y="236183"/>
                  </a:cubicBezTo>
                  <a:cubicBezTo>
                    <a:pt x="156013" y="242483"/>
                    <a:pt x="154658" y="245937"/>
                    <a:pt x="154862" y="246479"/>
                  </a:cubicBezTo>
                  <a:lnTo>
                    <a:pt x="154997" y="24675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80;p42">
              <a:extLst>
                <a:ext uri="{FF2B5EF4-FFF2-40B4-BE49-F238E27FC236}">
                  <a16:creationId xmlns:a16="http://schemas.microsoft.com/office/drawing/2014/main" id="{713219B9-DABB-4FD7-9FC4-7983961BD29F}"/>
                </a:ext>
              </a:extLst>
            </p:cNvPr>
            <p:cNvSpPr/>
            <p:nvPr/>
          </p:nvSpPr>
          <p:spPr>
            <a:xfrm>
              <a:off x="4087126" y="4140162"/>
              <a:ext cx="53024" cy="52957"/>
            </a:xfrm>
            <a:custGeom>
              <a:avLst/>
              <a:gdLst/>
              <a:ahLst/>
              <a:cxnLst/>
              <a:rect l="l" t="t" r="r" b="b"/>
              <a:pathLst>
                <a:path w="53024" h="52957" extrusionOk="0">
                  <a:moveTo>
                    <a:pt x="401" y="22211"/>
                  </a:moveTo>
                  <a:cubicBezTo>
                    <a:pt x="1553" y="15032"/>
                    <a:pt x="5549" y="8936"/>
                    <a:pt x="11103" y="5007"/>
                  </a:cubicBezTo>
                  <a:cubicBezTo>
                    <a:pt x="16589" y="1079"/>
                    <a:pt x="23566" y="-818"/>
                    <a:pt x="30813" y="333"/>
                  </a:cubicBezTo>
                  <a:lnTo>
                    <a:pt x="30813" y="333"/>
                  </a:lnTo>
                  <a:cubicBezTo>
                    <a:pt x="38061" y="1553"/>
                    <a:pt x="44089" y="5481"/>
                    <a:pt x="48018" y="10968"/>
                  </a:cubicBezTo>
                  <a:cubicBezTo>
                    <a:pt x="51947" y="16454"/>
                    <a:pt x="53843" y="23431"/>
                    <a:pt x="52692" y="30543"/>
                  </a:cubicBezTo>
                  <a:lnTo>
                    <a:pt x="52692" y="30746"/>
                  </a:lnTo>
                  <a:cubicBezTo>
                    <a:pt x="51472" y="37925"/>
                    <a:pt x="47544" y="44021"/>
                    <a:pt x="41989" y="47950"/>
                  </a:cubicBezTo>
                  <a:cubicBezTo>
                    <a:pt x="36503" y="51879"/>
                    <a:pt x="29594" y="53775"/>
                    <a:pt x="22414" y="52624"/>
                  </a:cubicBezTo>
                  <a:lnTo>
                    <a:pt x="22280" y="52624"/>
                  </a:lnTo>
                  <a:cubicBezTo>
                    <a:pt x="15032" y="51472"/>
                    <a:pt x="9003" y="47476"/>
                    <a:pt x="5007" y="41922"/>
                  </a:cubicBezTo>
                  <a:cubicBezTo>
                    <a:pt x="1079" y="36435"/>
                    <a:pt x="-818" y="29526"/>
                    <a:pt x="333" y="22347"/>
                  </a:cubicBezTo>
                  <a:lnTo>
                    <a:pt x="333" y="22211"/>
                  </a:lnTo>
                  <a:lnTo>
                    <a:pt x="333" y="22211"/>
                  </a:lnTo>
                  <a:close/>
                  <a:moveTo>
                    <a:pt x="12864" y="24243"/>
                  </a:moveTo>
                  <a:cubicBezTo>
                    <a:pt x="12254" y="28036"/>
                    <a:pt x="13203" y="31694"/>
                    <a:pt x="15303" y="34539"/>
                  </a:cubicBezTo>
                  <a:cubicBezTo>
                    <a:pt x="17334" y="37384"/>
                    <a:pt x="20383" y="39416"/>
                    <a:pt x="24108" y="40025"/>
                  </a:cubicBezTo>
                  <a:lnTo>
                    <a:pt x="24379" y="40025"/>
                  </a:lnTo>
                  <a:cubicBezTo>
                    <a:pt x="28172" y="40703"/>
                    <a:pt x="31829" y="39686"/>
                    <a:pt x="34674" y="37655"/>
                  </a:cubicBezTo>
                  <a:cubicBezTo>
                    <a:pt x="37520" y="35623"/>
                    <a:pt x="39551" y="32507"/>
                    <a:pt x="40228" y="28781"/>
                  </a:cubicBezTo>
                  <a:lnTo>
                    <a:pt x="40228" y="28646"/>
                  </a:lnTo>
                  <a:cubicBezTo>
                    <a:pt x="40838" y="24853"/>
                    <a:pt x="39890" y="21195"/>
                    <a:pt x="37790" y="18283"/>
                  </a:cubicBezTo>
                  <a:cubicBezTo>
                    <a:pt x="35758" y="15438"/>
                    <a:pt x="32574" y="13338"/>
                    <a:pt x="28782" y="12729"/>
                  </a:cubicBezTo>
                  <a:lnTo>
                    <a:pt x="28782" y="12729"/>
                  </a:lnTo>
                  <a:cubicBezTo>
                    <a:pt x="24988" y="12119"/>
                    <a:pt x="21331" y="13067"/>
                    <a:pt x="18486" y="15167"/>
                  </a:cubicBezTo>
                  <a:cubicBezTo>
                    <a:pt x="15641" y="17199"/>
                    <a:pt x="13542" y="20383"/>
                    <a:pt x="12932" y="241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81;p42">
              <a:extLst>
                <a:ext uri="{FF2B5EF4-FFF2-40B4-BE49-F238E27FC236}">
                  <a16:creationId xmlns:a16="http://schemas.microsoft.com/office/drawing/2014/main" id="{DC8A9F18-AC49-6BE3-C4F8-C0D8E8FD9085}"/>
                </a:ext>
              </a:extLst>
            </p:cNvPr>
            <p:cNvSpPr/>
            <p:nvPr/>
          </p:nvSpPr>
          <p:spPr>
            <a:xfrm>
              <a:off x="4150525" y="4225777"/>
              <a:ext cx="53024" cy="52957"/>
            </a:xfrm>
            <a:custGeom>
              <a:avLst/>
              <a:gdLst/>
              <a:ahLst/>
              <a:cxnLst/>
              <a:rect l="l" t="t" r="r" b="b"/>
              <a:pathLst>
                <a:path w="53024" h="52957" extrusionOk="0">
                  <a:moveTo>
                    <a:pt x="401" y="22279"/>
                  </a:moveTo>
                  <a:cubicBezTo>
                    <a:pt x="1552" y="15032"/>
                    <a:pt x="5548" y="9003"/>
                    <a:pt x="11035" y="5007"/>
                  </a:cubicBezTo>
                  <a:cubicBezTo>
                    <a:pt x="16521" y="1079"/>
                    <a:pt x="23498" y="-818"/>
                    <a:pt x="30678" y="333"/>
                  </a:cubicBezTo>
                  <a:lnTo>
                    <a:pt x="30814" y="333"/>
                  </a:lnTo>
                  <a:cubicBezTo>
                    <a:pt x="37993" y="1553"/>
                    <a:pt x="44089" y="5481"/>
                    <a:pt x="48017" y="11035"/>
                  </a:cubicBezTo>
                  <a:cubicBezTo>
                    <a:pt x="51946" y="16522"/>
                    <a:pt x="53842" y="23498"/>
                    <a:pt x="52691" y="30610"/>
                  </a:cubicBezTo>
                  <a:lnTo>
                    <a:pt x="52691" y="30746"/>
                  </a:lnTo>
                  <a:cubicBezTo>
                    <a:pt x="51472" y="37925"/>
                    <a:pt x="47544" y="44021"/>
                    <a:pt x="41989" y="47950"/>
                  </a:cubicBezTo>
                  <a:cubicBezTo>
                    <a:pt x="36503" y="51879"/>
                    <a:pt x="29526" y="53775"/>
                    <a:pt x="22279" y="52624"/>
                  </a:cubicBezTo>
                  <a:cubicBezTo>
                    <a:pt x="15031" y="51472"/>
                    <a:pt x="9003" y="47476"/>
                    <a:pt x="5007" y="41922"/>
                  </a:cubicBezTo>
                  <a:cubicBezTo>
                    <a:pt x="1079" y="36435"/>
                    <a:pt x="-818" y="29391"/>
                    <a:pt x="334" y="22211"/>
                  </a:cubicBezTo>
                  <a:lnTo>
                    <a:pt x="334" y="22211"/>
                  </a:lnTo>
                  <a:close/>
                  <a:moveTo>
                    <a:pt x="18418" y="15235"/>
                  </a:moveTo>
                  <a:cubicBezTo>
                    <a:pt x="15574" y="17335"/>
                    <a:pt x="13473" y="20450"/>
                    <a:pt x="12864" y="24243"/>
                  </a:cubicBezTo>
                  <a:cubicBezTo>
                    <a:pt x="12255" y="28036"/>
                    <a:pt x="13202" y="31694"/>
                    <a:pt x="15302" y="34606"/>
                  </a:cubicBezTo>
                  <a:cubicBezTo>
                    <a:pt x="17335" y="37451"/>
                    <a:pt x="20518" y="39551"/>
                    <a:pt x="24311" y="40161"/>
                  </a:cubicBezTo>
                  <a:cubicBezTo>
                    <a:pt x="28104" y="40770"/>
                    <a:pt x="31761" y="39754"/>
                    <a:pt x="34606" y="37722"/>
                  </a:cubicBezTo>
                  <a:cubicBezTo>
                    <a:pt x="37451" y="35690"/>
                    <a:pt x="39483" y="32575"/>
                    <a:pt x="40161" y="28849"/>
                  </a:cubicBezTo>
                  <a:lnTo>
                    <a:pt x="40161" y="28714"/>
                  </a:lnTo>
                  <a:cubicBezTo>
                    <a:pt x="40770" y="24921"/>
                    <a:pt x="39822" y="21263"/>
                    <a:pt x="37722" y="18351"/>
                  </a:cubicBezTo>
                  <a:cubicBezTo>
                    <a:pt x="35690" y="15506"/>
                    <a:pt x="32575" y="13406"/>
                    <a:pt x="28849" y="12796"/>
                  </a:cubicBezTo>
                  <a:lnTo>
                    <a:pt x="28713" y="12796"/>
                  </a:lnTo>
                  <a:cubicBezTo>
                    <a:pt x="24921" y="12187"/>
                    <a:pt x="21263" y="13135"/>
                    <a:pt x="18350" y="15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82;p42">
              <a:extLst>
                <a:ext uri="{FF2B5EF4-FFF2-40B4-BE49-F238E27FC236}">
                  <a16:creationId xmlns:a16="http://schemas.microsoft.com/office/drawing/2014/main" id="{165AFBB9-1A6B-E1A3-5860-EEF12D4EDF8D}"/>
                </a:ext>
              </a:extLst>
            </p:cNvPr>
            <p:cNvSpPr/>
            <p:nvPr/>
          </p:nvSpPr>
          <p:spPr>
            <a:xfrm>
              <a:off x="4018716" y="4120384"/>
              <a:ext cx="52967" cy="52963"/>
            </a:xfrm>
            <a:custGeom>
              <a:avLst/>
              <a:gdLst/>
              <a:ahLst/>
              <a:cxnLst/>
              <a:rect l="l" t="t" r="r" b="b"/>
              <a:pathLst>
                <a:path w="52967" h="52963" extrusionOk="0">
                  <a:moveTo>
                    <a:pt x="333" y="22211"/>
                  </a:moveTo>
                  <a:cubicBezTo>
                    <a:pt x="1485" y="14964"/>
                    <a:pt x="5481" y="8936"/>
                    <a:pt x="10968" y="5007"/>
                  </a:cubicBezTo>
                  <a:cubicBezTo>
                    <a:pt x="16454" y="1079"/>
                    <a:pt x="23431" y="-818"/>
                    <a:pt x="30678" y="333"/>
                  </a:cubicBezTo>
                  <a:lnTo>
                    <a:pt x="30813" y="333"/>
                  </a:lnTo>
                  <a:cubicBezTo>
                    <a:pt x="37993" y="1553"/>
                    <a:pt x="44022" y="5549"/>
                    <a:pt x="47950" y="10968"/>
                  </a:cubicBezTo>
                  <a:cubicBezTo>
                    <a:pt x="51878" y="16386"/>
                    <a:pt x="53707" y="23227"/>
                    <a:pt x="52691" y="30339"/>
                  </a:cubicBezTo>
                  <a:lnTo>
                    <a:pt x="52691" y="30678"/>
                  </a:lnTo>
                  <a:cubicBezTo>
                    <a:pt x="51472" y="37925"/>
                    <a:pt x="47476" y="43954"/>
                    <a:pt x="41989" y="47950"/>
                  </a:cubicBezTo>
                  <a:cubicBezTo>
                    <a:pt x="36503" y="51946"/>
                    <a:pt x="29527" y="53775"/>
                    <a:pt x="22279" y="52624"/>
                  </a:cubicBezTo>
                  <a:lnTo>
                    <a:pt x="22211" y="52624"/>
                  </a:lnTo>
                  <a:cubicBezTo>
                    <a:pt x="15032" y="51404"/>
                    <a:pt x="8936" y="47476"/>
                    <a:pt x="5007" y="41989"/>
                  </a:cubicBezTo>
                  <a:cubicBezTo>
                    <a:pt x="1078" y="36503"/>
                    <a:pt x="-818" y="29526"/>
                    <a:pt x="333" y="22347"/>
                  </a:cubicBezTo>
                  <a:lnTo>
                    <a:pt x="333" y="22347"/>
                  </a:lnTo>
                  <a:close/>
                  <a:moveTo>
                    <a:pt x="12797" y="24176"/>
                  </a:moveTo>
                  <a:lnTo>
                    <a:pt x="12797" y="24176"/>
                  </a:lnTo>
                  <a:cubicBezTo>
                    <a:pt x="12187" y="27969"/>
                    <a:pt x="13203" y="31626"/>
                    <a:pt x="15235" y="34471"/>
                  </a:cubicBezTo>
                  <a:cubicBezTo>
                    <a:pt x="17267" y="37316"/>
                    <a:pt x="20451" y="39416"/>
                    <a:pt x="24243" y="40025"/>
                  </a:cubicBezTo>
                  <a:lnTo>
                    <a:pt x="24243" y="40025"/>
                  </a:lnTo>
                  <a:cubicBezTo>
                    <a:pt x="28037" y="40635"/>
                    <a:pt x="31694" y="39686"/>
                    <a:pt x="34539" y="37587"/>
                  </a:cubicBezTo>
                  <a:cubicBezTo>
                    <a:pt x="37384" y="35555"/>
                    <a:pt x="39416" y="32439"/>
                    <a:pt x="40093" y="28781"/>
                  </a:cubicBezTo>
                  <a:lnTo>
                    <a:pt x="40093" y="28578"/>
                  </a:lnTo>
                  <a:cubicBezTo>
                    <a:pt x="40703" y="24785"/>
                    <a:pt x="39755" y="21128"/>
                    <a:pt x="37722" y="18283"/>
                  </a:cubicBezTo>
                  <a:cubicBezTo>
                    <a:pt x="35691" y="15438"/>
                    <a:pt x="32507" y="13338"/>
                    <a:pt x="28714" y="12729"/>
                  </a:cubicBezTo>
                  <a:lnTo>
                    <a:pt x="28646" y="12729"/>
                  </a:lnTo>
                  <a:cubicBezTo>
                    <a:pt x="24920" y="12119"/>
                    <a:pt x="21263" y="13135"/>
                    <a:pt x="18418" y="15167"/>
                  </a:cubicBezTo>
                  <a:cubicBezTo>
                    <a:pt x="15573" y="17199"/>
                    <a:pt x="13474" y="20383"/>
                    <a:pt x="12864" y="24176"/>
                  </a:cubicBezTo>
                  <a:lnTo>
                    <a:pt x="12864" y="2417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483;p42">
              <a:extLst>
                <a:ext uri="{FF2B5EF4-FFF2-40B4-BE49-F238E27FC236}">
                  <a16:creationId xmlns:a16="http://schemas.microsoft.com/office/drawing/2014/main" id="{08B09E94-BE3B-4463-4083-4B3D01760B59}"/>
                </a:ext>
              </a:extLst>
            </p:cNvPr>
            <p:cNvSpPr/>
            <p:nvPr/>
          </p:nvSpPr>
          <p:spPr>
            <a:xfrm>
              <a:off x="3930047" y="4282126"/>
              <a:ext cx="138988" cy="107560"/>
            </a:xfrm>
            <a:custGeom>
              <a:avLst/>
              <a:gdLst/>
              <a:ahLst/>
              <a:cxnLst/>
              <a:rect l="l" t="t" r="r" b="b"/>
              <a:pathLst>
                <a:path w="138988" h="107560" extrusionOk="0">
                  <a:moveTo>
                    <a:pt x="5622" y="99162"/>
                  </a:moveTo>
                  <a:lnTo>
                    <a:pt x="0" y="72136"/>
                  </a:lnTo>
                  <a:lnTo>
                    <a:pt x="131606" y="0"/>
                  </a:lnTo>
                  <a:lnTo>
                    <a:pt x="138989" y="35425"/>
                  </a:lnTo>
                  <a:lnTo>
                    <a:pt x="7384" y="107561"/>
                  </a:lnTo>
                  <a:lnTo>
                    <a:pt x="5622" y="99162"/>
                  </a:lnTo>
                  <a:lnTo>
                    <a:pt x="5622" y="99162"/>
                  </a:lnTo>
                  <a:close/>
                  <a:moveTo>
                    <a:pt x="14292" y="78706"/>
                  </a:moveTo>
                  <a:lnTo>
                    <a:pt x="16256" y="88189"/>
                  </a:lnTo>
                  <a:lnTo>
                    <a:pt x="124697" y="28719"/>
                  </a:lnTo>
                  <a:lnTo>
                    <a:pt x="122733" y="19236"/>
                  </a:lnTo>
                  <a:lnTo>
                    <a:pt x="14292" y="7870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84;p42">
              <a:extLst>
                <a:ext uri="{FF2B5EF4-FFF2-40B4-BE49-F238E27FC236}">
                  <a16:creationId xmlns:a16="http://schemas.microsoft.com/office/drawing/2014/main" id="{1F390028-7EF9-8045-7CA6-03FA0F718654}"/>
                </a:ext>
              </a:extLst>
            </p:cNvPr>
            <p:cNvSpPr/>
            <p:nvPr/>
          </p:nvSpPr>
          <p:spPr>
            <a:xfrm>
              <a:off x="3433858" y="3211813"/>
              <a:ext cx="69528" cy="38438"/>
            </a:xfrm>
            <a:custGeom>
              <a:avLst/>
              <a:gdLst/>
              <a:ahLst/>
              <a:cxnLst/>
              <a:rect l="l" t="t" r="r" b="b"/>
              <a:pathLst>
                <a:path w="69528" h="38438" extrusionOk="0">
                  <a:moveTo>
                    <a:pt x="10541" y="36838"/>
                  </a:moveTo>
                  <a:cubicBezTo>
                    <a:pt x="7967" y="39141"/>
                    <a:pt x="3971" y="38938"/>
                    <a:pt x="1601" y="36364"/>
                  </a:cubicBezTo>
                  <a:cubicBezTo>
                    <a:pt x="-703" y="33790"/>
                    <a:pt x="-499" y="29794"/>
                    <a:pt x="2075" y="27491"/>
                  </a:cubicBezTo>
                  <a:cubicBezTo>
                    <a:pt x="9255" y="21056"/>
                    <a:pt x="19347" y="14689"/>
                    <a:pt x="30388" y="9677"/>
                  </a:cubicBezTo>
                  <a:cubicBezTo>
                    <a:pt x="40615" y="5004"/>
                    <a:pt x="51791" y="1481"/>
                    <a:pt x="62358" y="59"/>
                  </a:cubicBezTo>
                  <a:cubicBezTo>
                    <a:pt x="65812" y="-415"/>
                    <a:pt x="68995" y="2023"/>
                    <a:pt x="69469" y="5478"/>
                  </a:cubicBezTo>
                  <a:cubicBezTo>
                    <a:pt x="69944" y="8932"/>
                    <a:pt x="67505" y="12116"/>
                    <a:pt x="64051" y="12590"/>
                  </a:cubicBezTo>
                  <a:cubicBezTo>
                    <a:pt x="54771" y="13877"/>
                    <a:pt x="44815" y="17060"/>
                    <a:pt x="35535" y="21259"/>
                  </a:cubicBezTo>
                  <a:cubicBezTo>
                    <a:pt x="25646" y="25730"/>
                    <a:pt x="16705" y="31352"/>
                    <a:pt x="10474" y="369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485;p42">
              <a:extLst>
                <a:ext uri="{FF2B5EF4-FFF2-40B4-BE49-F238E27FC236}">
                  <a16:creationId xmlns:a16="http://schemas.microsoft.com/office/drawing/2014/main" id="{78E4E724-3D20-8F68-933E-F4C62160FE18}"/>
                </a:ext>
              </a:extLst>
            </p:cNvPr>
            <p:cNvSpPr/>
            <p:nvPr/>
          </p:nvSpPr>
          <p:spPr>
            <a:xfrm>
              <a:off x="3320381" y="3148090"/>
              <a:ext cx="58046" cy="48750"/>
            </a:xfrm>
            <a:custGeom>
              <a:avLst/>
              <a:gdLst/>
              <a:ahLst/>
              <a:cxnLst/>
              <a:rect l="l" t="t" r="r" b="b"/>
              <a:pathLst>
                <a:path w="58046" h="48750" extrusionOk="0">
                  <a:moveTo>
                    <a:pt x="54863" y="11492"/>
                  </a:moveTo>
                  <a:lnTo>
                    <a:pt x="29801" y="13862"/>
                  </a:lnTo>
                  <a:lnTo>
                    <a:pt x="28785" y="4583"/>
                  </a:lnTo>
                  <a:cubicBezTo>
                    <a:pt x="27634" y="-6390"/>
                    <a:pt x="-2237" y="2822"/>
                    <a:pt x="134" y="27070"/>
                  </a:cubicBezTo>
                  <a:cubicBezTo>
                    <a:pt x="2437" y="51319"/>
                    <a:pt x="33662" y="52064"/>
                    <a:pt x="32917" y="44546"/>
                  </a:cubicBezTo>
                  <a:lnTo>
                    <a:pt x="32037" y="35063"/>
                  </a:lnTo>
                  <a:lnTo>
                    <a:pt x="58046" y="32354"/>
                  </a:lnTo>
                  <a:lnTo>
                    <a:pt x="54863" y="113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486;p42">
              <a:extLst>
                <a:ext uri="{FF2B5EF4-FFF2-40B4-BE49-F238E27FC236}">
                  <a16:creationId xmlns:a16="http://schemas.microsoft.com/office/drawing/2014/main" id="{2F40A23D-72E0-B285-97C9-C10618F490AC}"/>
                </a:ext>
              </a:extLst>
            </p:cNvPr>
            <p:cNvSpPr/>
            <p:nvPr/>
          </p:nvSpPr>
          <p:spPr>
            <a:xfrm>
              <a:off x="3314056" y="3141889"/>
              <a:ext cx="70701" cy="61389"/>
            </a:xfrm>
            <a:custGeom>
              <a:avLst/>
              <a:gdLst/>
              <a:ahLst/>
              <a:cxnLst/>
              <a:rect l="l" t="t" r="r" b="b"/>
              <a:pathLst>
                <a:path w="70701" h="61389" extrusionOk="0">
                  <a:moveTo>
                    <a:pt x="55837" y="24534"/>
                  </a:moveTo>
                  <a:lnTo>
                    <a:pt x="36737" y="26362"/>
                  </a:lnTo>
                  <a:cubicBezTo>
                    <a:pt x="33282" y="26701"/>
                    <a:pt x="30234" y="24195"/>
                    <a:pt x="29896" y="20741"/>
                  </a:cubicBezTo>
                  <a:lnTo>
                    <a:pt x="29015" y="12545"/>
                  </a:lnTo>
                  <a:cubicBezTo>
                    <a:pt x="28337" y="12545"/>
                    <a:pt x="27592" y="12545"/>
                    <a:pt x="26644" y="12816"/>
                  </a:cubicBezTo>
                  <a:cubicBezTo>
                    <a:pt x="25222" y="13154"/>
                    <a:pt x="23732" y="13764"/>
                    <a:pt x="22174" y="14577"/>
                  </a:cubicBezTo>
                  <a:cubicBezTo>
                    <a:pt x="16823" y="17625"/>
                    <a:pt x="11946" y="23789"/>
                    <a:pt x="12759" y="32729"/>
                  </a:cubicBezTo>
                  <a:cubicBezTo>
                    <a:pt x="13639" y="41738"/>
                    <a:pt x="19938" y="46344"/>
                    <a:pt x="25899" y="47969"/>
                  </a:cubicBezTo>
                  <a:cubicBezTo>
                    <a:pt x="27660" y="48444"/>
                    <a:pt x="29285" y="48647"/>
                    <a:pt x="30776" y="48714"/>
                  </a:cubicBezTo>
                  <a:cubicBezTo>
                    <a:pt x="31453" y="48714"/>
                    <a:pt x="32130" y="48714"/>
                    <a:pt x="32672" y="48647"/>
                  </a:cubicBezTo>
                  <a:lnTo>
                    <a:pt x="32063" y="41941"/>
                  </a:lnTo>
                  <a:cubicBezTo>
                    <a:pt x="31724" y="38487"/>
                    <a:pt x="34231" y="35439"/>
                    <a:pt x="37684" y="35032"/>
                  </a:cubicBezTo>
                  <a:lnTo>
                    <a:pt x="57124" y="33000"/>
                  </a:lnTo>
                  <a:lnTo>
                    <a:pt x="55837" y="24466"/>
                  </a:lnTo>
                  <a:lnTo>
                    <a:pt x="55837" y="24466"/>
                  </a:lnTo>
                  <a:close/>
                  <a:moveTo>
                    <a:pt x="41749" y="13222"/>
                  </a:moveTo>
                  <a:lnTo>
                    <a:pt x="60240" y="11461"/>
                  </a:lnTo>
                  <a:cubicBezTo>
                    <a:pt x="63694" y="10919"/>
                    <a:pt x="66946" y="13358"/>
                    <a:pt x="67419" y="16812"/>
                  </a:cubicBezTo>
                  <a:lnTo>
                    <a:pt x="70670" y="38080"/>
                  </a:lnTo>
                  <a:cubicBezTo>
                    <a:pt x="71009" y="41535"/>
                    <a:pt x="68503" y="44650"/>
                    <a:pt x="65049" y="44989"/>
                  </a:cubicBezTo>
                  <a:lnTo>
                    <a:pt x="45270" y="47021"/>
                  </a:lnTo>
                  <a:lnTo>
                    <a:pt x="45542" y="50272"/>
                  </a:lnTo>
                  <a:cubicBezTo>
                    <a:pt x="46016" y="55285"/>
                    <a:pt x="42968" y="58807"/>
                    <a:pt x="37820" y="60432"/>
                  </a:cubicBezTo>
                  <a:cubicBezTo>
                    <a:pt x="35788" y="61110"/>
                    <a:pt x="33282" y="61448"/>
                    <a:pt x="30573" y="61381"/>
                  </a:cubicBezTo>
                  <a:cubicBezTo>
                    <a:pt x="28067" y="61381"/>
                    <a:pt x="25289" y="60974"/>
                    <a:pt x="22512" y="60229"/>
                  </a:cubicBezTo>
                  <a:cubicBezTo>
                    <a:pt x="12352" y="57452"/>
                    <a:pt x="1650" y="49527"/>
                    <a:pt x="161" y="34016"/>
                  </a:cubicBezTo>
                  <a:cubicBezTo>
                    <a:pt x="-1262" y="19115"/>
                    <a:pt x="7002" y="8752"/>
                    <a:pt x="15942" y="3672"/>
                  </a:cubicBezTo>
                  <a:cubicBezTo>
                    <a:pt x="18584" y="2182"/>
                    <a:pt x="21226" y="1166"/>
                    <a:pt x="23799" y="556"/>
                  </a:cubicBezTo>
                  <a:cubicBezTo>
                    <a:pt x="26644" y="-54"/>
                    <a:pt x="29353" y="-189"/>
                    <a:pt x="31724" y="285"/>
                  </a:cubicBezTo>
                  <a:cubicBezTo>
                    <a:pt x="37075" y="1301"/>
                    <a:pt x="40801" y="4552"/>
                    <a:pt x="41410" y="10242"/>
                  </a:cubicBezTo>
                  <a:lnTo>
                    <a:pt x="41749" y="132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487;p42">
              <a:extLst>
                <a:ext uri="{FF2B5EF4-FFF2-40B4-BE49-F238E27FC236}">
                  <a16:creationId xmlns:a16="http://schemas.microsoft.com/office/drawing/2014/main" id="{8EC90136-CE1A-B0CC-856D-4B421AAE5CC1}"/>
                </a:ext>
              </a:extLst>
            </p:cNvPr>
            <p:cNvSpPr/>
            <p:nvPr/>
          </p:nvSpPr>
          <p:spPr>
            <a:xfrm>
              <a:off x="3443587" y="3031091"/>
              <a:ext cx="56165" cy="53238"/>
            </a:xfrm>
            <a:custGeom>
              <a:avLst/>
              <a:gdLst/>
              <a:ahLst/>
              <a:cxnLst/>
              <a:rect l="l" t="t" r="r" b="b"/>
              <a:pathLst>
                <a:path w="56165" h="53238" extrusionOk="0">
                  <a:moveTo>
                    <a:pt x="15240" y="53239"/>
                  </a:moveTo>
                  <a:lnTo>
                    <a:pt x="33799" y="36237"/>
                  </a:lnTo>
                  <a:lnTo>
                    <a:pt x="40166" y="43011"/>
                  </a:lnTo>
                  <a:cubicBezTo>
                    <a:pt x="47752" y="51071"/>
                    <a:pt x="65972" y="25739"/>
                    <a:pt x="49446" y="7722"/>
                  </a:cubicBezTo>
                  <a:cubicBezTo>
                    <a:pt x="32986" y="-10228"/>
                    <a:pt x="7654" y="7993"/>
                    <a:pt x="12734" y="13547"/>
                  </a:cubicBezTo>
                  <a:lnTo>
                    <a:pt x="19168" y="20523"/>
                  </a:lnTo>
                  <a:lnTo>
                    <a:pt x="0" y="38337"/>
                  </a:lnTo>
                  <a:lnTo>
                    <a:pt x="15240" y="531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488;p42">
              <a:extLst>
                <a:ext uri="{FF2B5EF4-FFF2-40B4-BE49-F238E27FC236}">
                  <a16:creationId xmlns:a16="http://schemas.microsoft.com/office/drawing/2014/main" id="{F4298974-7BC7-11E7-80F3-CB2CE9AE364F}"/>
                </a:ext>
              </a:extLst>
            </p:cNvPr>
            <p:cNvSpPr/>
            <p:nvPr/>
          </p:nvSpPr>
          <p:spPr>
            <a:xfrm>
              <a:off x="3437224" y="3024753"/>
              <a:ext cx="68807" cy="65909"/>
            </a:xfrm>
            <a:custGeom>
              <a:avLst/>
              <a:gdLst/>
              <a:ahLst/>
              <a:cxnLst/>
              <a:rect l="l" t="t" r="r" b="b"/>
              <a:pathLst>
                <a:path w="68807" h="65909" extrusionOk="0">
                  <a:moveTo>
                    <a:pt x="21671" y="50906"/>
                  </a:moveTo>
                  <a:lnTo>
                    <a:pt x="35827" y="37901"/>
                  </a:lnTo>
                  <a:cubicBezTo>
                    <a:pt x="38401" y="35530"/>
                    <a:pt x="42397" y="35733"/>
                    <a:pt x="44768" y="38307"/>
                  </a:cubicBezTo>
                  <a:lnTo>
                    <a:pt x="50322" y="44268"/>
                  </a:lnTo>
                  <a:cubicBezTo>
                    <a:pt x="50863" y="43929"/>
                    <a:pt x="51474" y="43387"/>
                    <a:pt x="52015" y="42642"/>
                  </a:cubicBezTo>
                  <a:cubicBezTo>
                    <a:pt x="52964" y="41559"/>
                    <a:pt x="53776" y="40136"/>
                    <a:pt x="54453" y="38578"/>
                  </a:cubicBezTo>
                  <a:cubicBezTo>
                    <a:pt x="56892" y="32889"/>
                    <a:pt x="57095" y="24964"/>
                    <a:pt x="51067" y="18394"/>
                  </a:cubicBezTo>
                  <a:cubicBezTo>
                    <a:pt x="44971" y="11756"/>
                    <a:pt x="37114" y="11891"/>
                    <a:pt x="31356" y="14127"/>
                  </a:cubicBezTo>
                  <a:cubicBezTo>
                    <a:pt x="29731" y="14736"/>
                    <a:pt x="28241" y="15617"/>
                    <a:pt x="27022" y="16497"/>
                  </a:cubicBezTo>
                  <a:cubicBezTo>
                    <a:pt x="26480" y="16904"/>
                    <a:pt x="25938" y="17310"/>
                    <a:pt x="25531" y="17716"/>
                  </a:cubicBezTo>
                  <a:lnTo>
                    <a:pt x="30070" y="22661"/>
                  </a:lnTo>
                  <a:cubicBezTo>
                    <a:pt x="32440" y="25235"/>
                    <a:pt x="32237" y="29231"/>
                    <a:pt x="29663" y="31602"/>
                  </a:cubicBezTo>
                  <a:lnTo>
                    <a:pt x="15371" y="44877"/>
                  </a:lnTo>
                  <a:lnTo>
                    <a:pt x="21535" y="50906"/>
                  </a:lnTo>
                  <a:lnTo>
                    <a:pt x="21535" y="50906"/>
                  </a:lnTo>
                  <a:close/>
                  <a:moveTo>
                    <a:pt x="39756" y="51448"/>
                  </a:moveTo>
                  <a:lnTo>
                    <a:pt x="25802" y="64249"/>
                  </a:lnTo>
                  <a:cubicBezTo>
                    <a:pt x="23364" y="66484"/>
                    <a:pt x="19503" y="66484"/>
                    <a:pt x="17132" y="64114"/>
                  </a:cubicBezTo>
                  <a:lnTo>
                    <a:pt x="1689" y="49077"/>
                  </a:lnTo>
                  <a:cubicBezTo>
                    <a:pt x="-682" y="46503"/>
                    <a:pt x="-546" y="42507"/>
                    <a:pt x="2028" y="40136"/>
                  </a:cubicBezTo>
                  <a:lnTo>
                    <a:pt x="16591" y="26589"/>
                  </a:lnTo>
                  <a:lnTo>
                    <a:pt x="14423" y="24219"/>
                  </a:lnTo>
                  <a:cubicBezTo>
                    <a:pt x="11036" y="20493"/>
                    <a:pt x="11307" y="15820"/>
                    <a:pt x="14423" y="11417"/>
                  </a:cubicBezTo>
                  <a:cubicBezTo>
                    <a:pt x="15710" y="9656"/>
                    <a:pt x="17471" y="7827"/>
                    <a:pt x="19638" y="6269"/>
                  </a:cubicBezTo>
                  <a:cubicBezTo>
                    <a:pt x="21603" y="4847"/>
                    <a:pt x="24041" y="3492"/>
                    <a:pt x="26751" y="2409"/>
                  </a:cubicBezTo>
                  <a:cubicBezTo>
                    <a:pt x="36572" y="-1520"/>
                    <a:pt x="49848" y="-1655"/>
                    <a:pt x="60414" y="9792"/>
                  </a:cubicBezTo>
                  <a:cubicBezTo>
                    <a:pt x="70506" y="20832"/>
                    <a:pt x="70236" y="34040"/>
                    <a:pt x="66171" y="43455"/>
                  </a:cubicBezTo>
                  <a:cubicBezTo>
                    <a:pt x="64952" y="46232"/>
                    <a:pt x="63463" y="48671"/>
                    <a:pt x="61769" y="50703"/>
                  </a:cubicBezTo>
                  <a:cubicBezTo>
                    <a:pt x="60008" y="52802"/>
                    <a:pt x="58044" y="54428"/>
                    <a:pt x="56011" y="55512"/>
                  </a:cubicBezTo>
                  <a:lnTo>
                    <a:pt x="55605" y="55715"/>
                  </a:lnTo>
                  <a:cubicBezTo>
                    <a:pt x="50796" y="58153"/>
                    <a:pt x="45851" y="57747"/>
                    <a:pt x="41923" y="53547"/>
                  </a:cubicBezTo>
                  <a:lnTo>
                    <a:pt x="39891" y="5131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489;p42">
              <a:extLst>
                <a:ext uri="{FF2B5EF4-FFF2-40B4-BE49-F238E27FC236}">
                  <a16:creationId xmlns:a16="http://schemas.microsoft.com/office/drawing/2014/main" id="{209A8FD4-10DD-EFEC-6287-A9A7413610A9}"/>
                </a:ext>
              </a:extLst>
            </p:cNvPr>
            <p:cNvSpPr/>
            <p:nvPr/>
          </p:nvSpPr>
          <p:spPr>
            <a:xfrm>
              <a:off x="3484701" y="3078311"/>
              <a:ext cx="56788" cy="52212"/>
            </a:xfrm>
            <a:custGeom>
              <a:avLst/>
              <a:gdLst/>
              <a:ahLst/>
              <a:cxnLst/>
              <a:rect l="l" t="t" r="r" b="b"/>
              <a:pathLst>
                <a:path w="56788" h="52212" extrusionOk="0">
                  <a:moveTo>
                    <a:pt x="14359" y="52213"/>
                  </a:moveTo>
                  <a:lnTo>
                    <a:pt x="33799" y="36295"/>
                  </a:lnTo>
                  <a:lnTo>
                    <a:pt x="39759" y="43407"/>
                  </a:lnTo>
                  <a:cubicBezTo>
                    <a:pt x="46872" y="51874"/>
                    <a:pt x="66447" y="27626"/>
                    <a:pt x="51003" y="8728"/>
                  </a:cubicBezTo>
                  <a:cubicBezTo>
                    <a:pt x="35560" y="-10170"/>
                    <a:pt x="9279" y="6628"/>
                    <a:pt x="14089" y="12521"/>
                  </a:cubicBezTo>
                  <a:lnTo>
                    <a:pt x="20117" y="19836"/>
                  </a:lnTo>
                  <a:lnTo>
                    <a:pt x="0" y="36566"/>
                  </a:lnTo>
                  <a:lnTo>
                    <a:pt x="14359" y="522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490;p42">
              <a:extLst>
                <a:ext uri="{FF2B5EF4-FFF2-40B4-BE49-F238E27FC236}">
                  <a16:creationId xmlns:a16="http://schemas.microsoft.com/office/drawing/2014/main" id="{4738C0FC-B588-6648-FEF1-F419963408F7}"/>
                </a:ext>
              </a:extLst>
            </p:cNvPr>
            <p:cNvSpPr/>
            <p:nvPr/>
          </p:nvSpPr>
          <p:spPr>
            <a:xfrm>
              <a:off x="3478351" y="3072016"/>
              <a:ext cx="69526" cy="64865"/>
            </a:xfrm>
            <a:custGeom>
              <a:avLst/>
              <a:gdLst/>
              <a:ahLst/>
              <a:cxnLst/>
              <a:rect l="l" t="t" r="r" b="b"/>
              <a:pathLst>
                <a:path w="69526" h="64865" extrusionOk="0">
                  <a:moveTo>
                    <a:pt x="21319" y="49838"/>
                  </a:moveTo>
                  <a:lnTo>
                    <a:pt x="36152" y="37646"/>
                  </a:lnTo>
                  <a:cubicBezTo>
                    <a:pt x="38862" y="35410"/>
                    <a:pt x="42858" y="35817"/>
                    <a:pt x="45094" y="38526"/>
                  </a:cubicBezTo>
                  <a:lnTo>
                    <a:pt x="50308" y="44758"/>
                  </a:lnTo>
                  <a:cubicBezTo>
                    <a:pt x="50851" y="44419"/>
                    <a:pt x="51460" y="43877"/>
                    <a:pt x="52137" y="43268"/>
                  </a:cubicBezTo>
                  <a:cubicBezTo>
                    <a:pt x="53086" y="42252"/>
                    <a:pt x="54034" y="40897"/>
                    <a:pt x="54847" y="39339"/>
                  </a:cubicBezTo>
                  <a:cubicBezTo>
                    <a:pt x="57556" y="33853"/>
                    <a:pt x="58233" y="25928"/>
                    <a:pt x="52544" y="19019"/>
                  </a:cubicBezTo>
                  <a:lnTo>
                    <a:pt x="52273" y="18680"/>
                  </a:lnTo>
                  <a:cubicBezTo>
                    <a:pt x="46583" y="11975"/>
                    <a:pt x="38930" y="11704"/>
                    <a:pt x="33172" y="13600"/>
                  </a:cubicBezTo>
                  <a:cubicBezTo>
                    <a:pt x="31479" y="14142"/>
                    <a:pt x="29988" y="14887"/>
                    <a:pt x="28702" y="15768"/>
                  </a:cubicBezTo>
                  <a:cubicBezTo>
                    <a:pt x="28092" y="16174"/>
                    <a:pt x="27618" y="16513"/>
                    <a:pt x="27144" y="16919"/>
                  </a:cubicBezTo>
                  <a:lnTo>
                    <a:pt x="31411" y="22135"/>
                  </a:lnTo>
                  <a:cubicBezTo>
                    <a:pt x="33646" y="24844"/>
                    <a:pt x="33240" y="28840"/>
                    <a:pt x="30531" y="31076"/>
                  </a:cubicBezTo>
                  <a:lnTo>
                    <a:pt x="15494" y="43538"/>
                  </a:lnTo>
                  <a:lnTo>
                    <a:pt x="21319" y="49905"/>
                  </a:lnTo>
                  <a:lnTo>
                    <a:pt x="21319" y="49905"/>
                  </a:lnTo>
                  <a:close/>
                  <a:moveTo>
                    <a:pt x="39336" y="51463"/>
                  </a:moveTo>
                  <a:lnTo>
                    <a:pt x="24706" y="63452"/>
                  </a:lnTo>
                  <a:cubicBezTo>
                    <a:pt x="22132" y="65552"/>
                    <a:pt x="18338" y="65281"/>
                    <a:pt x="16036" y="62842"/>
                  </a:cubicBezTo>
                  <a:lnTo>
                    <a:pt x="1473" y="46925"/>
                  </a:lnTo>
                  <a:cubicBezTo>
                    <a:pt x="-762" y="44216"/>
                    <a:pt x="-424" y="40287"/>
                    <a:pt x="2286" y="38052"/>
                  </a:cubicBezTo>
                  <a:lnTo>
                    <a:pt x="17593" y="25318"/>
                  </a:lnTo>
                  <a:lnTo>
                    <a:pt x="15562" y="22812"/>
                  </a:lnTo>
                  <a:cubicBezTo>
                    <a:pt x="12446" y="19019"/>
                    <a:pt x="12920" y="14616"/>
                    <a:pt x="15968" y="10485"/>
                  </a:cubicBezTo>
                  <a:lnTo>
                    <a:pt x="16307" y="10010"/>
                  </a:lnTo>
                  <a:cubicBezTo>
                    <a:pt x="17661" y="8317"/>
                    <a:pt x="19558" y="6624"/>
                    <a:pt x="21793" y="5201"/>
                  </a:cubicBezTo>
                  <a:cubicBezTo>
                    <a:pt x="23893" y="3847"/>
                    <a:pt x="26331" y="2628"/>
                    <a:pt x="29109" y="1747"/>
                  </a:cubicBezTo>
                  <a:cubicBezTo>
                    <a:pt x="38997" y="-1572"/>
                    <a:pt x="52137" y="-962"/>
                    <a:pt x="61959" y="10688"/>
                  </a:cubicBezTo>
                  <a:lnTo>
                    <a:pt x="62297" y="11094"/>
                  </a:lnTo>
                  <a:cubicBezTo>
                    <a:pt x="71780" y="22677"/>
                    <a:pt x="70696" y="35885"/>
                    <a:pt x="66091" y="45029"/>
                  </a:cubicBezTo>
                  <a:cubicBezTo>
                    <a:pt x="64736" y="47670"/>
                    <a:pt x="63110" y="50109"/>
                    <a:pt x="61282" y="52005"/>
                  </a:cubicBezTo>
                  <a:cubicBezTo>
                    <a:pt x="59317" y="54105"/>
                    <a:pt x="57082" y="55730"/>
                    <a:pt x="54847" y="56679"/>
                  </a:cubicBezTo>
                  <a:cubicBezTo>
                    <a:pt x="49835" y="58778"/>
                    <a:pt x="44958" y="58169"/>
                    <a:pt x="41300" y="53766"/>
                  </a:cubicBezTo>
                  <a:lnTo>
                    <a:pt x="39336" y="5146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491;p42">
              <a:extLst>
                <a:ext uri="{FF2B5EF4-FFF2-40B4-BE49-F238E27FC236}">
                  <a16:creationId xmlns:a16="http://schemas.microsoft.com/office/drawing/2014/main" id="{66D1E735-F729-DD8F-C1BE-C15C709B4802}"/>
                </a:ext>
              </a:extLst>
            </p:cNvPr>
            <p:cNvSpPr/>
            <p:nvPr/>
          </p:nvSpPr>
          <p:spPr>
            <a:xfrm>
              <a:off x="3365129" y="2988859"/>
              <a:ext cx="28404" cy="161723"/>
            </a:xfrm>
            <a:custGeom>
              <a:avLst/>
              <a:gdLst/>
              <a:ahLst/>
              <a:cxnLst/>
              <a:rect l="l" t="t" r="r" b="b"/>
              <a:pathLst>
                <a:path w="28404" h="161723" extrusionOk="0">
                  <a:moveTo>
                    <a:pt x="1512" y="983"/>
                  </a:moveTo>
                  <a:cubicBezTo>
                    <a:pt x="-2619" y="23809"/>
                    <a:pt x="2529" y="45822"/>
                    <a:pt x="7202" y="68242"/>
                  </a:cubicBezTo>
                  <a:cubicBezTo>
                    <a:pt x="13366" y="98045"/>
                    <a:pt x="15533" y="128254"/>
                    <a:pt x="20342" y="158192"/>
                  </a:cubicBezTo>
                  <a:cubicBezTo>
                    <a:pt x="21155" y="163340"/>
                    <a:pt x="28538" y="162662"/>
                    <a:pt x="28402" y="157447"/>
                  </a:cubicBezTo>
                  <a:cubicBezTo>
                    <a:pt x="26980" y="104750"/>
                    <a:pt x="9031" y="53476"/>
                    <a:pt x="3883" y="1051"/>
                  </a:cubicBezTo>
                  <a:cubicBezTo>
                    <a:pt x="3747" y="-304"/>
                    <a:pt x="1716" y="-372"/>
                    <a:pt x="1512" y="9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492;p42">
              <a:extLst>
                <a:ext uri="{FF2B5EF4-FFF2-40B4-BE49-F238E27FC236}">
                  <a16:creationId xmlns:a16="http://schemas.microsoft.com/office/drawing/2014/main" id="{32219415-7DEC-97CF-BC9B-A87FB31A462D}"/>
                </a:ext>
              </a:extLst>
            </p:cNvPr>
            <p:cNvSpPr/>
            <p:nvPr/>
          </p:nvSpPr>
          <p:spPr>
            <a:xfrm>
              <a:off x="3391838" y="3159957"/>
              <a:ext cx="68360" cy="72775"/>
            </a:xfrm>
            <a:custGeom>
              <a:avLst/>
              <a:gdLst/>
              <a:ahLst/>
              <a:cxnLst/>
              <a:rect l="l" t="t" r="r" b="b"/>
              <a:pathLst>
                <a:path w="68360" h="72775" extrusionOk="0">
                  <a:moveTo>
                    <a:pt x="68" y="1317"/>
                  </a:moveTo>
                  <a:cubicBezTo>
                    <a:pt x="475" y="18454"/>
                    <a:pt x="4674" y="39316"/>
                    <a:pt x="17272" y="51643"/>
                  </a:cubicBezTo>
                  <a:cubicBezTo>
                    <a:pt x="28245" y="62413"/>
                    <a:pt x="49716" y="72573"/>
                    <a:pt x="65159" y="72776"/>
                  </a:cubicBezTo>
                  <a:cubicBezTo>
                    <a:pt x="68682" y="72776"/>
                    <a:pt x="69630" y="67086"/>
                    <a:pt x="66311" y="65935"/>
                  </a:cubicBezTo>
                  <a:cubicBezTo>
                    <a:pt x="53442" y="61464"/>
                    <a:pt x="40911" y="57739"/>
                    <a:pt x="28854" y="51169"/>
                  </a:cubicBezTo>
                  <a:cubicBezTo>
                    <a:pt x="8941" y="40332"/>
                    <a:pt x="8263" y="20350"/>
                    <a:pt x="2506" y="843"/>
                  </a:cubicBezTo>
                  <a:cubicBezTo>
                    <a:pt x="2100" y="-647"/>
                    <a:pt x="0" y="30"/>
                    <a:pt x="0" y="13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493;p42">
              <a:extLst>
                <a:ext uri="{FF2B5EF4-FFF2-40B4-BE49-F238E27FC236}">
                  <a16:creationId xmlns:a16="http://schemas.microsoft.com/office/drawing/2014/main" id="{90964D5D-A8DB-F191-B40E-5AA0A70454FE}"/>
                </a:ext>
              </a:extLst>
            </p:cNvPr>
            <p:cNvSpPr/>
            <p:nvPr/>
          </p:nvSpPr>
          <p:spPr>
            <a:xfrm>
              <a:off x="3539175" y="3900592"/>
              <a:ext cx="75031" cy="57178"/>
            </a:xfrm>
            <a:custGeom>
              <a:avLst/>
              <a:gdLst/>
              <a:ahLst/>
              <a:cxnLst/>
              <a:rect l="l" t="t" r="r" b="b"/>
              <a:pathLst>
                <a:path w="75031" h="57178" extrusionOk="0">
                  <a:moveTo>
                    <a:pt x="796" y="3650"/>
                  </a:moveTo>
                  <a:cubicBezTo>
                    <a:pt x="17526" y="-211"/>
                    <a:pt x="33985" y="19229"/>
                    <a:pt x="43536" y="30134"/>
                  </a:cubicBezTo>
                  <a:cubicBezTo>
                    <a:pt x="49699" y="37246"/>
                    <a:pt x="61079" y="56279"/>
                    <a:pt x="71510" y="57159"/>
                  </a:cubicBezTo>
                  <a:cubicBezTo>
                    <a:pt x="73541" y="57362"/>
                    <a:pt x="75031" y="55940"/>
                    <a:pt x="75031" y="53908"/>
                  </a:cubicBezTo>
                  <a:cubicBezTo>
                    <a:pt x="74896" y="41039"/>
                    <a:pt x="51867" y="23970"/>
                    <a:pt x="42993" y="16587"/>
                  </a:cubicBezTo>
                  <a:cubicBezTo>
                    <a:pt x="31479" y="7037"/>
                    <a:pt x="15900" y="-4884"/>
                    <a:pt x="458" y="2092"/>
                  </a:cubicBezTo>
                  <a:cubicBezTo>
                    <a:pt x="-288" y="2431"/>
                    <a:pt x="-85" y="3785"/>
                    <a:pt x="796" y="35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494;p42">
              <a:extLst>
                <a:ext uri="{FF2B5EF4-FFF2-40B4-BE49-F238E27FC236}">
                  <a16:creationId xmlns:a16="http://schemas.microsoft.com/office/drawing/2014/main" id="{336A0651-FABD-7EE2-16C3-EDC7059B61A8}"/>
                </a:ext>
              </a:extLst>
            </p:cNvPr>
            <p:cNvSpPr/>
            <p:nvPr/>
          </p:nvSpPr>
          <p:spPr>
            <a:xfrm>
              <a:off x="3507045" y="3907485"/>
              <a:ext cx="189296" cy="335249"/>
            </a:xfrm>
            <a:custGeom>
              <a:avLst/>
              <a:gdLst/>
              <a:ahLst/>
              <a:cxnLst/>
              <a:rect l="l" t="t" r="r" b="b"/>
              <a:pathLst>
                <a:path w="189296" h="335249" extrusionOk="0">
                  <a:moveTo>
                    <a:pt x="6578" y="279"/>
                  </a:moveTo>
                  <a:cubicBezTo>
                    <a:pt x="-19093" y="31301"/>
                    <a:pt x="37329" y="82372"/>
                    <a:pt x="56700" y="101947"/>
                  </a:cubicBezTo>
                  <a:cubicBezTo>
                    <a:pt x="87180" y="132630"/>
                    <a:pt x="118270" y="161687"/>
                    <a:pt x="144821" y="196096"/>
                  </a:cubicBezTo>
                  <a:cubicBezTo>
                    <a:pt x="177740" y="238768"/>
                    <a:pt x="175098" y="283269"/>
                    <a:pt x="182346" y="333188"/>
                  </a:cubicBezTo>
                  <a:cubicBezTo>
                    <a:pt x="182684" y="335762"/>
                    <a:pt x="186478" y="336033"/>
                    <a:pt x="186951" y="333391"/>
                  </a:cubicBezTo>
                  <a:cubicBezTo>
                    <a:pt x="199482" y="262000"/>
                    <a:pt x="159858" y="199821"/>
                    <a:pt x="114070" y="149834"/>
                  </a:cubicBezTo>
                  <a:cubicBezTo>
                    <a:pt x="92870" y="126669"/>
                    <a:pt x="69366" y="105807"/>
                    <a:pt x="47353" y="83455"/>
                  </a:cubicBezTo>
                  <a:cubicBezTo>
                    <a:pt x="25475" y="61307"/>
                    <a:pt x="1159" y="34349"/>
                    <a:pt x="8474" y="1159"/>
                  </a:cubicBezTo>
                  <a:cubicBezTo>
                    <a:pt x="8745" y="143"/>
                    <a:pt x="7322" y="-399"/>
                    <a:pt x="6645" y="3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495;p42">
              <a:extLst>
                <a:ext uri="{FF2B5EF4-FFF2-40B4-BE49-F238E27FC236}">
                  <a16:creationId xmlns:a16="http://schemas.microsoft.com/office/drawing/2014/main" id="{06F0F712-832B-ECD7-3F8C-856CDDC854F3}"/>
                </a:ext>
              </a:extLst>
            </p:cNvPr>
            <p:cNvSpPr/>
            <p:nvPr/>
          </p:nvSpPr>
          <p:spPr>
            <a:xfrm>
              <a:off x="3696097" y="4276119"/>
              <a:ext cx="117754" cy="245836"/>
            </a:xfrm>
            <a:custGeom>
              <a:avLst/>
              <a:gdLst/>
              <a:ahLst/>
              <a:cxnLst/>
              <a:rect l="l" t="t" r="r" b="b"/>
              <a:pathLst>
                <a:path w="117754" h="245836" extrusionOk="0">
                  <a:moveTo>
                    <a:pt x="0" y="995"/>
                  </a:moveTo>
                  <a:cubicBezTo>
                    <a:pt x="17136" y="78482"/>
                    <a:pt x="21878" y="215371"/>
                    <a:pt x="114198" y="245715"/>
                  </a:cubicBezTo>
                  <a:cubicBezTo>
                    <a:pt x="116298" y="246393"/>
                    <a:pt x="118939" y="244090"/>
                    <a:pt x="117178" y="242058"/>
                  </a:cubicBezTo>
                  <a:cubicBezTo>
                    <a:pt x="103361" y="226005"/>
                    <a:pt x="84734" y="216116"/>
                    <a:pt x="70984" y="199454"/>
                  </a:cubicBezTo>
                  <a:cubicBezTo>
                    <a:pt x="55067" y="180150"/>
                    <a:pt x="45110" y="156240"/>
                    <a:pt x="36847" y="132872"/>
                  </a:cubicBezTo>
                  <a:cubicBezTo>
                    <a:pt x="21539" y="89861"/>
                    <a:pt x="15308" y="44209"/>
                    <a:pt x="1896" y="588"/>
                  </a:cubicBezTo>
                  <a:cubicBezTo>
                    <a:pt x="1558" y="-427"/>
                    <a:pt x="-203" y="-21"/>
                    <a:pt x="68" y="9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496;p42">
              <a:extLst>
                <a:ext uri="{FF2B5EF4-FFF2-40B4-BE49-F238E27FC236}">
                  <a16:creationId xmlns:a16="http://schemas.microsoft.com/office/drawing/2014/main" id="{6D459452-D4A4-1DAB-E07F-9FF46C710587}"/>
                </a:ext>
              </a:extLst>
            </p:cNvPr>
            <p:cNvSpPr/>
            <p:nvPr/>
          </p:nvSpPr>
          <p:spPr>
            <a:xfrm>
              <a:off x="3449683" y="3236729"/>
              <a:ext cx="501362" cy="1114890"/>
            </a:xfrm>
            <a:custGeom>
              <a:avLst/>
              <a:gdLst/>
              <a:ahLst/>
              <a:cxnLst/>
              <a:rect l="l" t="t" r="r" b="b"/>
              <a:pathLst>
                <a:path w="501362" h="1114890" extrusionOk="0">
                  <a:moveTo>
                    <a:pt x="0" y="0"/>
                  </a:moveTo>
                  <a:lnTo>
                    <a:pt x="501362" y="1114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497;p42">
              <a:extLst>
                <a:ext uri="{FF2B5EF4-FFF2-40B4-BE49-F238E27FC236}">
                  <a16:creationId xmlns:a16="http://schemas.microsoft.com/office/drawing/2014/main" id="{DF533848-0853-4F14-DD6F-92317EDFFE08}"/>
                </a:ext>
              </a:extLst>
            </p:cNvPr>
            <p:cNvSpPr/>
            <p:nvPr/>
          </p:nvSpPr>
          <p:spPr>
            <a:xfrm>
              <a:off x="3447651" y="3235781"/>
              <a:ext cx="505426" cy="1116719"/>
            </a:xfrm>
            <a:custGeom>
              <a:avLst/>
              <a:gdLst/>
              <a:ahLst/>
              <a:cxnLst/>
              <a:rect l="l" t="t" r="r" b="b"/>
              <a:pathLst>
                <a:path w="505426" h="1116719" extrusionOk="0">
                  <a:moveTo>
                    <a:pt x="4064" y="0"/>
                  </a:moveTo>
                  <a:lnTo>
                    <a:pt x="505426" y="1114891"/>
                  </a:lnTo>
                  <a:lnTo>
                    <a:pt x="501362" y="1116720"/>
                  </a:lnTo>
                  <a:lnTo>
                    <a:pt x="0" y="1829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498;p42">
              <a:extLst>
                <a:ext uri="{FF2B5EF4-FFF2-40B4-BE49-F238E27FC236}">
                  <a16:creationId xmlns:a16="http://schemas.microsoft.com/office/drawing/2014/main" id="{E0B5B02F-3236-CC9C-25FF-6E6DFF759779}"/>
                </a:ext>
              </a:extLst>
            </p:cNvPr>
            <p:cNvSpPr/>
            <p:nvPr/>
          </p:nvSpPr>
          <p:spPr>
            <a:xfrm>
              <a:off x="3458285" y="3230768"/>
              <a:ext cx="508405" cy="1112249"/>
            </a:xfrm>
            <a:custGeom>
              <a:avLst/>
              <a:gdLst/>
              <a:ahLst/>
              <a:cxnLst/>
              <a:rect l="l" t="t" r="r" b="b"/>
              <a:pathLst>
                <a:path w="508405" h="1112249" extrusionOk="0">
                  <a:moveTo>
                    <a:pt x="0" y="0"/>
                  </a:moveTo>
                  <a:lnTo>
                    <a:pt x="508406" y="1112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499;p42">
              <a:extLst>
                <a:ext uri="{FF2B5EF4-FFF2-40B4-BE49-F238E27FC236}">
                  <a16:creationId xmlns:a16="http://schemas.microsoft.com/office/drawing/2014/main" id="{02244191-47DE-09FD-F781-057517BA9863}"/>
                </a:ext>
              </a:extLst>
            </p:cNvPr>
            <p:cNvSpPr/>
            <p:nvPr/>
          </p:nvSpPr>
          <p:spPr>
            <a:xfrm rot="-1470904">
              <a:off x="3710011" y="3176322"/>
              <a:ext cx="4471" cy="1223124"/>
            </a:xfrm>
            <a:custGeom>
              <a:avLst/>
              <a:gdLst/>
              <a:ahLst/>
              <a:cxnLst/>
              <a:rect l="l" t="t" r="r" b="b"/>
              <a:pathLst>
                <a:path w="4470" h="1222925" extrusionOk="0">
                  <a:moveTo>
                    <a:pt x="0" y="0"/>
                  </a:moveTo>
                  <a:lnTo>
                    <a:pt x="4471" y="0"/>
                  </a:lnTo>
                  <a:lnTo>
                    <a:pt x="4471" y="1222926"/>
                  </a:lnTo>
                  <a:lnTo>
                    <a:pt x="0" y="12229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00;p42">
              <a:extLst>
                <a:ext uri="{FF2B5EF4-FFF2-40B4-BE49-F238E27FC236}">
                  <a16:creationId xmlns:a16="http://schemas.microsoft.com/office/drawing/2014/main" id="{1D944358-6595-C6A2-F036-2A240B279F1F}"/>
                </a:ext>
              </a:extLst>
            </p:cNvPr>
            <p:cNvSpPr/>
            <p:nvPr/>
          </p:nvSpPr>
          <p:spPr>
            <a:xfrm>
              <a:off x="3468106" y="3225485"/>
              <a:ext cx="518431" cy="1106627"/>
            </a:xfrm>
            <a:custGeom>
              <a:avLst/>
              <a:gdLst/>
              <a:ahLst/>
              <a:cxnLst/>
              <a:rect l="l" t="t" r="r" b="b"/>
              <a:pathLst>
                <a:path w="518431" h="1106627" extrusionOk="0">
                  <a:moveTo>
                    <a:pt x="0" y="0"/>
                  </a:moveTo>
                  <a:lnTo>
                    <a:pt x="518431" y="11066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01;p42">
              <a:extLst>
                <a:ext uri="{FF2B5EF4-FFF2-40B4-BE49-F238E27FC236}">
                  <a16:creationId xmlns:a16="http://schemas.microsoft.com/office/drawing/2014/main" id="{8351E02B-00B1-8DCD-8616-24E542222190}"/>
                </a:ext>
              </a:extLst>
            </p:cNvPr>
            <p:cNvSpPr/>
            <p:nvPr/>
          </p:nvSpPr>
          <p:spPr>
            <a:xfrm rot="-1509322">
              <a:off x="3725742" y="3167925"/>
              <a:ext cx="4469" cy="1221830"/>
            </a:xfrm>
            <a:custGeom>
              <a:avLst/>
              <a:gdLst/>
              <a:ahLst/>
              <a:cxnLst/>
              <a:rect l="l" t="t" r="r" b="b"/>
              <a:pathLst>
                <a:path w="4470" h="1222044" extrusionOk="0">
                  <a:moveTo>
                    <a:pt x="0" y="0"/>
                  </a:moveTo>
                  <a:lnTo>
                    <a:pt x="4470" y="0"/>
                  </a:lnTo>
                  <a:lnTo>
                    <a:pt x="4470" y="1222045"/>
                  </a:lnTo>
                  <a:lnTo>
                    <a:pt x="0" y="12220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502;p42">
              <a:extLst>
                <a:ext uri="{FF2B5EF4-FFF2-40B4-BE49-F238E27FC236}">
                  <a16:creationId xmlns:a16="http://schemas.microsoft.com/office/drawing/2014/main" id="{8F09EF26-BDE1-6134-7C86-1C480D3E405B}"/>
                </a:ext>
              </a:extLst>
            </p:cNvPr>
            <p:cNvSpPr/>
            <p:nvPr/>
          </p:nvSpPr>
          <p:spPr>
            <a:xfrm>
              <a:off x="3476776" y="3223182"/>
              <a:ext cx="527709" cy="1099041"/>
            </a:xfrm>
            <a:custGeom>
              <a:avLst/>
              <a:gdLst/>
              <a:ahLst/>
              <a:cxnLst/>
              <a:rect l="l" t="t" r="r" b="b"/>
              <a:pathLst>
                <a:path w="527709" h="1099041" extrusionOk="0">
                  <a:moveTo>
                    <a:pt x="0" y="0"/>
                  </a:moveTo>
                  <a:lnTo>
                    <a:pt x="527710" y="1099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503;p42">
              <a:extLst>
                <a:ext uri="{FF2B5EF4-FFF2-40B4-BE49-F238E27FC236}">
                  <a16:creationId xmlns:a16="http://schemas.microsoft.com/office/drawing/2014/main" id="{8D7B587A-B4C7-992B-A0B5-6CFFB0641796}"/>
                </a:ext>
              </a:extLst>
            </p:cNvPr>
            <p:cNvSpPr/>
            <p:nvPr/>
          </p:nvSpPr>
          <p:spPr>
            <a:xfrm>
              <a:off x="3474812" y="3222235"/>
              <a:ext cx="531706" cy="1101005"/>
            </a:xfrm>
            <a:custGeom>
              <a:avLst/>
              <a:gdLst/>
              <a:ahLst/>
              <a:cxnLst/>
              <a:rect l="l" t="t" r="r" b="b"/>
              <a:pathLst>
                <a:path w="531706" h="1101005" extrusionOk="0">
                  <a:moveTo>
                    <a:pt x="3996" y="0"/>
                  </a:moveTo>
                  <a:lnTo>
                    <a:pt x="531707" y="1099041"/>
                  </a:lnTo>
                  <a:lnTo>
                    <a:pt x="527711" y="1101005"/>
                  </a:lnTo>
                  <a:lnTo>
                    <a:pt x="0" y="1897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504;p42">
              <a:extLst>
                <a:ext uri="{FF2B5EF4-FFF2-40B4-BE49-F238E27FC236}">
                  <a16:creationId xmlns:a16="http://schemas.microsoft.com/office/drawing/2014/main" id="{7E8F3F4F-DDE6-B563-2B99-4B00599BAC3B}"/>
                </a:ext>
              </a:extLst>
            </p:cNvPr>
            <p:cNvSpPr/>
            <p:nvPr/>
          </p:nvSpPr>
          <p:spPr>
            <a:xfrm>
              <a:off x="3485649" y="3220406"/>
              <a:ext cx="536786" cy="1092064"/>
            </a:xfrm>
            <a:custGeom>
              <a:avLst/>
              <a:gdLst/>
              <a:ahLst/>
              <a:cxnLst/>
              <a:rect l="l" t="t" r="r" b="b"/>
              <a:pathLst>
                <a:path w="536786" h="1092064" extrusionOk="0">
                  <a:moveTo>
                    <a:pt x="0" y="0"/>
                  </a:moveTo>
                  <a:lnTo>
                    <a:pt x="536787" y="10920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505;p42">
              <a:extLst>
                <a:ext uri="{FF2B5EF4-FFF2-40B4-BE49-F238E27FC236}">
                  <a16:creationId xmlns:a16="http://schemas.microsoft.com/office/drawing/2014/main" id="{8BBA8305-41EB-F569-A954-D7789D8ADDC8}"/>
                </a:ext>
              </a:extLst>
            </p:cNvPr>
            <p:cNvSpPr/>
            <p:nvPr/>
          </p:nvSpPr>
          <p:spPr>
            <a:xfrm>
              <a:off x="3483685" y="3219458"/>
              <a:ext cx="540714" cy="1093961"/>
            </a:xfrm>
            <a:custGeom>
              <a:avLst/>
              <a:gdLst/>
              <a:ahLst/>
              <a:cxnLst/>
              <a:rect l="l" t="t" r="r" b="b"/>
              <a:pathLst>
                <a:path w="540714" h="1093961" extrusionOk="0">
                  <a:moveTo>
                    <a:pt x="3996" y="0"/>
                  </a:moveTo>
                  <a:lnTo>
                    <a:pt x="540715" y="1091997"/>
                  </a:lnTo>
                  <a:lnTo>
                    <a:pt x="536719" y="1093961"/>
                  </a:lnTo>
                  <a:lnTo>
                    <a:pt x="0" y="1964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506;p42">
              <a:extLst>
                <a:ext uri="{FF2B5EF4-FFF2-40B4-BE49-F238E27FC236}">
                  <a16:creationId xmlns:a16="http://schemas.microsoft.com/office/drawing/2014/main" id="{43E801C3-A2E0-C7E1-4480-2EB7AB6DB216}"/>
                </a:ext>
              </a:extLst>
            </p:cNvPr>
            <p:cNvSpPr/>
            <p:nvPr/>
          </p:nvSpPr>
          <p:spPr>
            <a:xfrm>
              <a:off x="3498315" y="3221218"/>
              <a:ext cx="542273" cy="1081294"/>
            </a:xfrm>
            <a:custGeom>
              <a:avLst/>
              <a:gdLst/>
              <a:ahLst/>
              <a:cxnLst/>
              <a:rect l="l" t="t" r="r" b="b"/>
              <a:pathLst>
                <a:path w="542273" h="1081294" extrusionOk="0">
                  <a:moveTo>
                    <a:pt x="0" y="0"/>
                  </a:moveTo>
                  <a:lnTo>
                    <a:pt x="542273" y="108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507;p42">
              <a:extLst>
                <a:ext uri="{FF2B5EF4-FFF2-40B4-BE49-F238E27FC236}">
                  <a16:creationId xmlns:a16="http://schemas.microsoft.com/office/drawing/2014/main" id="{9A8ECEBD-9C2B-CC2F-70EC-5E1E7C18224A}"/>
                </a:ext>
              </a:extLst>
            </p:cNvPr>
            <p:cNvSpPr/>
            <p:nvPr/>
          </p:nvSpPr>
          <p:spPr>
            <a:xfrm>
              <a:off x="3496351" y="3220202"/>
              <a:ext cx="546201" cy="1083259"/>
            </a:xfrm>
            <a:custGeom>
              <a:avLst/>
              <a:gdLst/>
              <a:ahLst/>
              <a:cxnLst/>
              <a:rect l="l" t="t" r="r" b="b"/>
              <a:pathLst>
                <a:path w="546201" h="1083259" extrusionOk="0">
                  <a:moveTo>
                    <a:pt x="3996" y="0"/>
                  </a:moveTo>
                  <a:lnTo>
                    <a:pt x="546202" y="1081295"/>
                  </a:lnTo>
                  <a:lnTo>
                    <a:pt x="542273" y="1083259"/>
                  </a:lnTo>
                  <a:lnTo>
                    <a:pt x="0" y="2032"/>
                  </a:lnTo>
                  <a:lnTo>
                    <a:pt x="39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1508;p42">
              <a:extLst>
                <a:ext uri="{FF2B5EF4-FFF2-40B4-BE49-F238E27FC236}">
                  <a16:creationId xmlns:a16="http://schemas.microsoft.com/office/drawing/2014/main" id="{48B63FA7-6FF9-A215-292C-AFEC7D4DDCD3}"/>
                </a:ext>
              </a:extLst>
            </p:cNvPr>
            <p:cNvSpPr/>
            <p:nvPr/>
          </p:nvSpPr>
          <p:spPr>
            <a:xfrm>
              <a:off x="3680458" y="3816925"/>
              <a:ext cx="501518" cy="479576"/>
            </a:xfrm>
            <a:custGeom>
              <a:avLst/>
              <a:gdLst/>
              <a:ahLst/>
              <a:cxnLst/>
              <a:rect l="l" t="t" r="r" b="b"/>
              <a:pathLst>
                <a:path w="501518" h="479576" extrusionOk="0">
                  <a:moveTo>
                    <a:pt x="34130" y="225966"/>
                  </a:moveTo>
                  <a:cubicBezTo>
                    <a:pt x="31962" y="224340"/>
                    <a:pt x="-7730" y="193657"/>
                    <a:pt x="1347" y="169205"/>
                  </a:cubicBezTo>
                  <a:cubicBezTo>
                    <a:pt x="9203" y="147869"/>
                    <a:pt x="32910" y="148750"/>
                    <a:pt x="72941" y="150172"/>
                  </a:cubicBezTo>
                  <a:cubicBezTo>
                    <a:pt x="80798" y="150443"/>
                    <a:pt x="89400" y="150782"/>
                    <a:pt x="98341" y="150917"/>
                  </a:cubicBezTo>
                  <a:cubicBezTo>
                    <a:pt x="105656" y="151053"/>
                    <a:pt x="112497" y="151324"/>
                    <a:pt x="119134" y="151527"/>
                  </a:cubicBezTo>
                  <a:cubicBezTo>
                    <a:pt x="160791" y="153017"/>
                    <a:pt x="195606" y="154304"/>
                    <a:pt x="214029" y="125178"/>
                  </a:cubicBezTo>
                  <a:lnTo>
                    <a:pt x="214029" y="125043"/>
                  </a:lnTo>
                  <a:cubicBezTo>
                    <a:pt x="230015" y="101336"/>
                    <a:pt x="229472" y="66250"/>
                    <a:pt x="229066" y="40715"/>
                  </a:cubicBezTo>
                  <a:cubicBezTo>
                    <a:pt x="228795" y="20192"/>
                    <a:pt x="228524" y="4952"/>
                    <a:pt x="238278" y="1362"/>
                  </a:cubicBezTo>
                  <a:cubicBezTo>
                    <a:pt x="240784" y="346"/>
                    <a:pt x="243426" y="-61"/>
                    <a:pt x="246134" y="7"/>
                  </a:cubicBezTo>
                  <a:cubicBezTo>
                    <a:pt x="254060" y="278"/>
                    <a:pt x="262594" y="5358"/>
                    <a:pt x="270519" y="13960"/>
                  </a:cubicBezTo>
                  <a:cubicBezTo>
                    <a:pt x="277766" y="21817"/>
                    <a:pt x="284675" y="32926"/>
                    <a:pt x="290297" y="46134"/>
                  </a:cubicBezTo>
                  <a:cubicBezTo>
                    <a:pt x="298493" y="65505"/>
                    <a:pt x="303911" y="89618"/>
                    <a:pt x="302895" y="115086"/>
                  </a:cubicBezTo>
                  <a:cubicBezTo>
                    <a:pt x="301744" y="145295"/>
                    <a:pt x="304927" y="168325"/>
                    <a:pt x="312717" y="186409"/>
                  </a:cubicBezTo>
                  <a:cubicBezTo>
                    <a:pt x="320303" y="204156"/>
                    <a:pt x="332428" y="217296"/>
                    <a:pt x="349225" y="228065"/>
                  </a:cubicBezTo>
                  <a:cubicBezTo>
                    <a:pt x="353425" y="230775"/>
                    <a:pt x="357894" y="233552"/>
                    <a:pt x="363110" y="236735"/>
                  </a:cubicBezTo>
                  <a:cubicBezTo>
                    <a:pt x="412352" y="267215"/>
                    <a:pt x="520929" y="334339"/>
                    <a:pt x="498509" y="385816"/>
                  </a:cubicBezTo>
                  <a:cubicBezTo>
                    <a:pt x="486250" y="413858"/>
                    <a:pt x="465591" y="407694"/>
                    <a:pt x="436804" y="399092"/>
                  </a:cubicBezTo>
                  <a:cubicBezTo>
                    <a:pt x="405647" y="389745"/>
                    <a:pt x="363449" y="377146"/>
                    <a:pt x="313123" y="411894"/>
                  </a:cubicBezTo>
                  <a:cubicBezTo>
                    <a:pt x="265304" y="444947"/>
                    <a:pt x="229337" y="466690"/>
                    <a:pt x="200212" y="475292"/>
                  </a:cubicBezTo>
                  <a:cubicBezTo>
                    <a:pt x="169325" y="484436"/>
                    <a:pt x="146025" y="479153"/>
                    <a:pt x="125028" y="457410"/>
                  </a:cubicBezTo>
                  <a:cubicBezTo>
                    <a:pt x="108433" y="440206"/>
                    <a:pt x="104233" y="411419"/>
                    <a:pt x="99357" y="377688"/>
                  </a:cubicBezTo>
                  <a:cubicBezTo>
                    <a:pt x="92312" y="329327"/>
                    <a:pt x="83710" y="270263"/>
                    <a:pt x="34130" y="225762"/>
                  </a:cubicBezTo>
                  <a:lnTo>
                    <a:pt x="34130" y="225762"/>
                  </a:lnTo>
                  <a:close/>
                  <a:moveTo>
                    <a:pt x="13200" y="173608"/>
                  </a:moveTo>
                  <a:cubicBezTo>
                    <a:pt x="7172" y="189728"/>
                    <a:pt x="41784" y="215873"/>
                    <a:pt x="41919" y="216009"/>
                  </a:cubicBezTo>
                  <a:lnTo>
                    <a:pt x="42257" y="216347"/>
                  </a:lnTo>
                  <a:cubicBezTo>
                    <a:pt x="95563" y="263964"/>
                    <a:pt x="104572" y="325669"/>
                    <a:pt x="111887" y="376130"/>
                  </a:cubicBezTo>
                  <a:cubicBezTo>
                    <a:pt x="116494" y="407694"/>
                    <a:pt x="120422" y="434584"/>
                    <a:pt x="134172" y="448876"/>
                  </a:cubicBezTo>
                  <a:cubicBezTo>
                    <a:pt x="151376" y="466758"/>
                    <a:pt x="170815" y="471025"/>
                    <a:pt x="196690" y="463371"/>
                  </a:cubicBezTo>
                  <a:cubicBezTo>
                    <a:pt x="224325" y="455243"/>
                    <a:pt x="259207" y="434042"/>
                    <a:pt x="305944" y="401734"/>
                  </a:cubicBezTo>
                  <a:cubicBezTo>
                    <a:pt x="361214" y="363532"/>
                    <a:pt x="406799" y="377146"/>
                    <a:pt x="440394" y="387171"/>
                  </a:cubicBezTo>
                  <a:cubicBezTo>
                    <a:pt x="462949" y="393877"/>
                    <a:pt x="479137" y="398753"/>
                    <a:pt x="486859" y="380939"/>
                  </a:cubicBezTo>
                  <a:cubicBezTo>
                    <a:pt x="504944" y="339487"/>
                    <a:pt x="402735" y="276291"/>
                    <a:pt x="356472" y="247640"/>
                  </a:cubicBezTo>
                  <a:cubicBezTo>
                    <a:pt x="350580" y="243983"/>
                    <a:pt x="345567" y="240867"/>
                    <a:pt x="342384" y="238835"/>
                  </a:cubicBezTo>
                  <a:cubicBezTo>
                    <a:pt x="323486" y="226643"/>
                    <a:pt x="309736" y="211742"/>
                    <a:pt x="301067" y="191557"/>
                  </a:cubicBezTo>
                  <a:cubicBezTo>
                    <a:pt x="292532" y="171711"/>
                    <a:pt x="289010" y="146921"/>
                    <a:pt x="290229" y="114747"/>
                  </a:cubicBezTo>
                  <a:cubicBezTo>
                    <a:pt x="291110" y="91244"/>
                    <a:pt x="286165" y="69027"/>
                    <a:pt x="278579" y="51146"/>
                  </a:cubicBezTo>
                  <a:cubicBezTo>
                    <a:pt x="273567" y="39360"/>
                    <a:pt x="267403" y="29539"/>
                    <a:pt x="261104" y="22630"/>
                  </a:cubicBezTo>
                  <a:cubicBezTo>
                    <a:pt x="255482" y="16466"/>
                    <a:pt x="249996" y="12877"/>
                    <a:pt x="245593" y="12741"/>
                  </a:cubicBezTo>
                  <a:cubicBezTo>
                    <a:pt x="244577" y="12741"/>
                    <a:pt x="243696" y="12877"/>
                    <a:pt x="242816" y="13215"/>
                  </a:cubicBezTo>
                  <a:lnTo>
                    <a:pt x="242545" y="13351"/>
                  </a:lnTo>
                  <a:cubicBezTo>
                    <a:pt x="241258" y="13825"/>
                    <a:pt x="241393" y="25272"/>
                    <a:pt x="241665" y="40647"/>
                  </a:cubicBezTo>
                  <a:cubicBezTo>
                    <a:pt x="242071" y="67740"/>
                    <a:pt x="242613" y="105062"/>
                    <a:pt x="224664" y="131952"/>
                  </a:cubicBezTo>
                  <a:cubicBezTo>
                    <a:pt x="202379" y="167173"/>
                    <a:pt x="164245" y="165818"/>
                    <a:pt x="118661" y="164193"/>
                  </a:cubicBezTo>
                  <a:cubicBezTo>
                    <a:pt x="111887" y="163922"/>
                    <a:pt x="104911" y="163719"/>
                    <a:pt x="98137" y="163583"/>
                  </a:cubicBezTo>
                  <a:cubicBezTo>
                    <a:pt x="88722" y="163380"/>
                    <a:pt x="80256" y="163109"/>
                    <a:pt x="72467" y="162838"/>
                  </a:cubicBezTo>
                  <a:cubicBezTo>
                    <a:pt x="38193" y="161619"/>
                    <a:pt x="17941" y="160874"/>
                    <a:pt x="13200" y="1736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1509;p42">
              <a:extLst>
                <a:ext uri="{FF2B5EF4-FFF2-40B4-BE49-F238E27FC236}">
                  <a16:creationId xmlns:a16="http://schemas.microsoft.com/office/drawing/2014/main" id="{E5A2E30F-083D-5CE0-8E01-943A5A8DED7F}"/>
                </a:ext>
              </a:extLst>
            </p:cNvPr>
            <p:cNvSpPr/>
            <p:nvPr/>
          </p:nvSpPr>
          <p:spPr>
            <a:xfrm>
              <a:off x="4099876" y="4152708"/>
              <a:ext cx="27728" cy="27687"/>
            </a:xfrm>
            <a:custGeom>
              <a:avLst/>
              <a:gdLst/>
              <a:ahLst/>
              <a:cxnLst/>
              <a:rect l="l" t="t" r="r" b="b"/>
              <a:pathLst>
                <a:path w="27728" h="27687" extrusionOk="0">
                  <a:moveTo>
                    <a:pt x="5736" y="2688"/>
                  </a:moveTo>
                  <a:cubicBezTo>
                    <a:pt x="2891" y="4720"/>
                    <a:pt x="792" y="7904"/>
                    <a:pt x="182" y="11697"/>
                  </a:cubicBezTo>
                  <a:cubicBezTo>
                    <a:pt x="-428" y="15490"/>
                    <a:pt x="521" y="19147"/>
                    <a:pt x="2621" y="21992"/>
                  </a:cubicBezTo>
                  <a:cubicBezTo>
                    <a:pt x="4652" y="24837"/>
                    <a:pt x="7701" y="26869"/>
                    <a:pt x="11425" y="27479"/>
                  </a:cubicBezTo>
                  <a:lnTo>
                    <a:pt x="11697" y="27479"/>
                  </a:lnTo>
                  <a:cubicBezTo>
                    <a:pt x="15490" y="28156"/>
                    <a:pt x="19147" y="27140"/>
                    <a:pt x="21992" y="25108"/>
                  </a:cubicBezTo>
                  <a:cubicBezTo>
                    <a:pt x="24837" y="23076"/>
                    <a:pt x="26869" y="19960"/>
                    <a:pt x="27546" y="16235"/>
                  </a:cubicBezTo>
                  <a:lnTo>
                    <a:pt x="27546" y="16099"/>
                  </a:lnTo>
                  <a:cubicBezTo>
                    <a:pt x="28156" y="12306"/>
                    <a:pt x="27208" y="8649"/>
                    <a:pt x="25108" y="5736"/>
                  </a:cubicBezTo>
                  <a:cubicBezTo>
                    <a:pt x="23076" y="2891"/>
                    <a:pt x="19892" y="792"/>
                    <a:pt x="16100" y="182"/>
                  </a:cubicBezTo>
                  <a:lnTo>
                    <a:pt x="16100" y="182"/>
                  </a:lnTo>
                  <a:cubicBezTo>
                    <a:pt x="12306" y="-428"/>
                    <a:pt x="8649" y="521"/>
                    <a:pt x="5804" y="26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510;p42">
              <a:extLst>
                <a:ext uri="{FF2B5EF4-FFF2-40B4-BE49-F238E27FC236}">
                  <a16:creationId xmlns:a16="http://schemas.microsoft.com/office/drawing/2014/main" id="{31E8C0EA-8E8C-02D2-C61A-6DECC2F3E979}"/>
                </a:ext>
              </a:extLst>
            </p:cNvPr>
            <p:cNvSpPr/>
            <p:nvPr/>
          </p:nvSpPr>
          <p:spPr>
            <a:xfrm>
              <a:off x="4031404" y="4133072"/>
              <a:ext cx="27654" cy="27722"/>
            </a:xfrm>
            <a:custGeom>
              <a:avLst/>
              <a:gdLst/>
              <a:ahLst/>
              <a:cxnLst/>
              <a:rect l="l" t="t" r="r" b="b"/>
              <a:pathLst>
                <a:path w="27654" h="27722" extrusionOk="0">
                  <a:moveTo>
                    <a:pt x="27472" y="16025"/>
                  </a:moveTo>
                  <a:cubicBezTo>
                    <a:pt x="28082" y="12232"/>
                    <a:pt x="27134" y="8575"/>
                    <a:pt x="25034" y="5730"/>
                  </a:cubicBezTo>
                  <a:cubicBezTo>
                    <a:pt x="23002" y="2885"/>
                    <a:pt x="19818" y="785"/>
                    <a:pt x="16026" y="176"/>
                  </a:cubicBezTo>
                  <a:lnTo>
                    <a:pt x="15958" y="176"/>
                  </a:lnTo>
                  <a:cubicBezTo>
                    <a:pt x="12232" y="-434"/>
                    <a:pt x="8575" y="582"/>
                    <a:pt x="5730" y="2614"/>
                  </a:cubicBezTo>
                  <a:cubicBezTo>
                    <a:pt x="2885" y="4646"/>
                    <a:pt x="786" y="7830"/>
                    <a:pt x="176" y="11623"/>
                  </a:cubicBezTo>
                  <a:lnTo>
                    <a:pt x="176" y="11623"/>
                  </a:lnTo>
                  <a:cubicBezTo>
                    <a:pt x="176" y="11623"/>
                    <a:pt x="176" y="11690"/>
                    <a:pt x="176" y="11690"/>
                  </a:cubicBezTo>
                  <a:cubicBezTo>
                    <a:pt x="-434" y="15483"/>
                    <a:pt x="582" y="19073"/>
                    <a:pt x="2615" y="21986"/>
                  </a:cubicBezTo>
                  <a:cubicBezTo>
                    <a:pt x="4646" y="24831"/>
                    <a:pt x="7829" y="26930"/>
                    <a:pt x="11623" y="27540"/>
                  </a:cubicBezTo>
                  <a:lnTo>
                    <a:pt x="11623" y="27540"/>
                  </a:lnTo>
                  <a:cubicBezTo>
                    <a:pt x="15416" y="28150"/>
                    <a:pt x="19073" y="27201"/>
                    <a:pt x="21919" y="25102"/>
                  </a:cubicBezTo>
                  <a:cubicBezTo>
                    <a:pt x="24763" y="23070"/>
                    <a:pt x="26795" y="19954"/>
                    <a:pt x="27472" y="16296"/>
                  </a:cubicBezTo>
                  <a:lnTo>
                    <a:pt x="27472" y="16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511;p42">
              <a:extLst>
                <a:ext uri="{FF2B5EF4-FFF2-40B4-BE49-F238E27FC236}">
                  <a16:creationId xmlns:a16="http://schemas.microsoft.com/office/drawing/2014/main" id="{4AF33985-1909-3D8C-909E-87BC21628F27}"/>
                </a:ext>
              </a:extLst>
            </p:cNvPr>
            <p:cNvSpPr/>
            <p:nvPr/>
          </p:nvSpPr>
          <p:spPr>
            <a:xfrm>
              <a:off x="4163207" y="4238459"/>
              <a:ext cx="27660" cy="27728"/>
            </a:xfrm>
            <a:custGeom>
              <a:avLst/>
              <a:gdLst/>
              <a:ahLst/>
              <a:cxnLst/>
              <a:rect l="l" t="t" r="r" b="b"/>
              <a:pathLst>
                <a:path w="27660" h="27728" extrusionOk="0">
                  <a:moveTo>
                    <a:pt x="5736" y="2620"/>
                  </a:moveTo>
                  <a:cubicBezTo>
                    <a:pt x="2892" y="4720"/>
                    <a:pt x="791" y="7836"/>
                    <a:pt x="182" y="11629"/>
                  </a:cubicBezTo>
                  <a:cubicBezTo>
                    <a:pt x="-427" y="15422"/>
                    <a:pt x="520" y="19080"/>
                    <a:pt x="2620" y="21992"/>
                  </a:cubicBezTo>
                  <a:cubicBezTo>
                    <a:pt x="4653" y="24837"/>
                    <a:pt x="7836" y="26937"/>
                    <a:pt x="11629" y="27546"/>
                  </a:cubicBezTo>
                  <a:cubicBezTo>
                    <a:pt x="15422" y="28156"/>
                    <a:pt x="19079" y="27208"/>
                    <a:pt x="21924" y="25108"/>
                  </a:cubicBezTo>
                  <a:cubicBezTo>
                    <a:pt x="24769" y="23076"/>
                    <a:pt x="26801" y="19960"/>
                    <a:pt x="27479" y="16235"/>
                  </a:cubicBezTo>
                  <a:lnTo>
                    <a:pt x="27479" y="16099"/>
                  </a:lnTo>
                  <a:cubicBezTo>
                    <a:pt x="28088" y="12306"/>
                    <a:pt x="27140" y="8649"/>
                    <a:pt x="25040" y="5736"/>
                  </a:cubicBezTo>
                  <a:cubicBezTo>
                    <a:pt x="23008" y="2891"/>
                    <a:pt x="19893" y="792"/>
                    <a:pt x="16167" y="182"/>
                  </a:cubicBezTo>
                  <a:lnTo>
                    <a:pt x="16031" y="182"/>
                  </a:lnTo>
                  <a:cubicBezTo>
                    <a:pt x="12239" y="-428"/>
                    <a:pt x="8581" y="521"/>
                    <a:pt x="5668" y="26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512;p42">
              <a:extLst>
                <a:ext uri="{FF2B5EF4-FFF2-40B4-BE49-F238E27FC236}">
                  <a16:creationId xmlns:a16="http://schemas.microsoft.com/office/drawing/2014/main" id="{C3656CE3-C844-EAB3-B576-5DDAA20E7BF4}"/>
                </a:ext>
              </a:extLst>
            </p:cNvPr>
            <p:cNvSpPr/>
            <p:nvPr/>
          </p:nvSpPr>
          <p:spPr>
            <a:xfrm>
              <a:off x="3412825" y="3067607"/>
              <a:ext cx="75036" cy="104728"/>
            </a:xfrm>
            <a:custGeom>
              <a:avLst/>
              <a:gdLst/>
              <a:ahLst/>
              <a:cxnLst/>
              <a:rect l="l" t="t" r="r" b="b"/>
              <a:pathLst>
                <a:path w="75036" h="104728" extrusionOk="0">
                  <a:moveTo>
                    <a:pt x="59074" y="76734"/>
                  </a:moveTo>
                  <a:cubicBezTo>
                    <a:pt x="58126" y="71519"/>
                    <a:pt x="57178" y="67861"/>
                    <a:pt x="54604" y="63187"/>
                  </a:cubicBezTo>
                  <a:cubicBezTo>
                    <a:pt x="48101" y="52079"/>
                    <a:pt x="31168" y="36162"/>
                    <a:pt x="22024" y="26341"/>
                  </a:cubicBezTo>
                  <a:cubicBezTo>
                    <a:pt x="19247" y="23022"/>
                    <a:pt x="-3037" y="2566"/>
                    <a:pt x="349" y="466"/>
                  </a:cubicBezTo>
                  <a:cubicBezTo>
                    <a:pt x="2110" y="-3327"/>
                    <a:pt x="25953" y="17197"/>
                    <a:pt x="28797" y="19432"/>
                  </a:cubicBezTo>
                  <a:cubicBezTo>
                    <a:pt x="40177" y="29727"/>
                    <a:pt x="58126" y="43613"/>
                    <a:pt x="66525" y="55940"/>
                  </a:cubicBezTo>
                  <a:cubicBezTo>
                    <a:pt x="70385" y="62239"/>
                    <a:pt x="72011" y="67184"/>
                    <a:pt x="73230" y="74431"/>
                  </a:cubicBezTo>
                  <a:cubicBezTo>
                    <a:pt x="73230" y="74702"/>
                    <a:pt x="73366" y="75650"/>
                    <a:pt x="73434" y="75786"/>
                  </a:cubicBezTo>
                  <a:cubicBezTo>
                    <a:pt x="74111" y="82153"/>
                    <a:pt x="78784" y="106198"/>
                    <a:pt x="68150" y="104640"/>
                  </a:cubicBezTo>
                  <a:cubicBezTo>
                    <a:pt x="58396" y="106063"/>
                    <a:pt x="60700" y="89942"/>
                    <a:pt x="59141" y="77953"/>
                  </a:cubicBezTo>
                  <a:cubicBezTo>
                    <a:pt x="59141" y="77615"/>
                    <a:pt x="59007" y="77141"/>
                    <a:pt x="58939" y="768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513;p42">
              <a:extLst>
                <a:ext uri="{FF2B5EF4-FFF2-40B4-BE49-F238E27FC236}">
                  <a16:creationId xmlns:a16="http://schemas.microsoft.com/office/drawing/2014/main" id="{99CFB35C-4126-AAF4-E4CF-CC3F2EEA2091}"/>
                </a:ext>
              </a:extLst>
            </p:cNvPr>
            <p:cNvSpPr/>
            <p:nvPr/>
          </p:nvSpPr>
          <p:spPr>
            <a:xfrm>
              <a:off x="3709846" y="4212835"/>
              <a:ext cx="226215" cy="315137"/>
            </a:xfrm>
            <a:custGeom>
              <a:avLst/>
              <a:gdLst/>
              <a:ahLst/>
              <a:cxnLst/>
              <a:rect l="l" t="t" r="r" b="b"/>
              <a:pathLst>
                <a:path w="226215" h="315137" extrusionOk="0">
                  <a:moveTo>
                    <a:pt x="126865" y="300330"/>
                  </a:moveTo>
                  <a:cubicBezTo>
                    <a:pt x="112506" y="294640"/>
                    <a:pt x="101668" y="288815"/>
                    <a:pt x="89137" y="279739"/>
                  </a:cubicBezTo>
                  <a:cubicBezTo>
                    <a:pt x="69766" y="264973"/>
                    <a:pt x="57980" y="250884"/>
                    <a:pt x="45585" y="230022"/>
                  </a:cubicBezTo>
                  <a:cubicBezTo>
                    <a:pt x="32512" y="206383"/>
                    <a:pt x="25536" y="185522"/>
                    <a:pt x="19237" y="159309"/>
                  </a:cubicBezTo>
                  <a:cubicBezTo>
                    <a:pt x="15918" y="143798"/>
                    <a:pt x="-9076" y="10228"/>
                    <a:pt x="3522" y="0"/>
                  </a:cubicBezTo>
                  <a:cubicBezTo>
                    <a:pt x="7857" y="2371"/>
                    <a:pt x="37660" y="139734"/>
                    <a:pt x="41386" y="153484"/>
                  </a:cubicBezTo>
                  <a:cubicBezTo>
                    <a:pt x="48362" y="176716"/>
                    <a:pt x="55610" y="195546"/>
                    <a:pt x="68343" y="216340"/>
                  </a:cubicBezTo>
                  <a:cubicBezTo>
                    <a:pt x="79316" y="233409"/>
                    <a:pt x="89408" y="244788"/>
                    <a:pt x="105800" y="256777"/>
                  </a:cubicBezTo>
                  <a:cubicBezTo>
                    <a:pt x="116231" y="264025"/>
                    <a:pt x="125374" y="268766"/>
                    <a:pt x="137228" y="273439"/>
                  </a:cubicBezTo>
                  <a:cubicBezTo>
                    <a:pt x="143933" y="276013"/>
                    <a:pt x="150368" y="277978"/>
                    <a:pt x="157277" y="279874"/>
                  </a:cubicBezTo>
                  <a:cubicBezTo>
                    <a:pt x="186402" y="286444"/>
                    <a:pt x="229480" y="283125"/>
                    <a:pt x="225959" y="300871"/>
                  </a:cubicBezTo>
                  <a:cubicBezTo>
                    <a:pt x="230903" y="326610"/>
                    <a:pt x="162763" y="310151"/>
                    <a:pt x="150301" y="307712"/>
                  </a:cubicBezTo>
                  <a:cubicBezTo>
                    <a:pt x="142105" y="305680"/>
                    <a:pt x="134722" y="303378"/>
                    <a:pt x="126865" y="30039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1514;p42">
            <a:extLst>
              <a:ext uri="{FF2B5EF4-FFF2-40B4-BE49-F238E27FC236}">
                <a16:creationId xmlns:a16="http://schemas.microsoft.com/office/drawing/2014/main" id="{B611101B-F27D-F0FA-DA91-5D0325CC2815}"/>
              </a:ext>
            </a:extLst>
          </p:cNvPr>
          <p:cNvGrpSpPr/>
          <p:nvPr/>
        </p:nvGrpSpPr>
        <p:grpSpPr>
          <a:xfrm rot="-166285">
            <a:off x="7261592" y="4657169"/>
            <a:ext cx="1550272" cy="1876206"/>
            <a:chOff x="3661859" y="3285700"/>
            <a:chExt cx="844123" cy="1021594"/>
          </a:xfrm>
        </p:grpSpPr>
        <p:sp>
          <p:nvSpPr>
            <p:cNvPr id="45" name="Google Shape;1515;p42">
              <a:extLst>
                <a:ext uri="{FF2B5EF4-FFF2-40B4-BE49-F238E27FC236}">
                  <a16:creationId xmlns:a16="http://schemas.microsoft.com/office/drawing/2014/main" id="{35BBBBA2-DA9F-A037-201D-3FA3BC861869}"/>
                </a:ext>
              </a:extLst>
            </p:cNvPr>
            <p:cNvSpPr/>
            <p:nvPr/>
          </p:nvSpPr>
          <p:spPr>
            <a:xfrm>
              <a:off x="3769312" y="3798345"/>
              <a:ext cx="729453" cy="501875"/>
            </a:xfrm>
            <a:custGeom>
              <a:avLst/>
              <a:gdLst/>
              <a:ahLst/>
              <a:cxnLst/>
              <a:rect l="l" t="t" r="r" b="b"/>
              <a:pathLst>
                <a:path w="729453" h="501875" extrusionOk="0">
                  <a:moveTo>
                    <a:pt x="728399" y="302924"/>
                  </a:moveTo>
                  <a:cubicBezTo>
                    <a:pt x="718375" y="258152"/>
                    <a:pt x="713904" y="244064"/>
                    <a:pt x="713904" y="244064"/>
                  </a:cubicBezTo>
                  <a:cubicBezTo>
                    <a:pt x="705032" y="246164"/>
                    <a:pt x="696158" y="248195"/>
                    <a:pt x="687286" y="250295"/>
                  </a:cubicBezTo>
                  <a:cubicBezTo>
                    <a:pt x="675229" y="198073"/>
                    <a:pt x="663172" y="145851"/>
                    <a:pt x="651116" y="93628"/>
                  </a:cubicBezTo>
                  <a:cubicBezTo>
                    <a:pt x="658837" y="88954"/>
                    <a:pt x="666627" y="84213"/>
                    <a:pt x="674348" y="79472"/>
                  </a:cubicBezTo>
                  <a:cubicBezTo>
                    <a:pt x="674348" y="79472"/>
                    <a:pt x="670488" y="18783"/>
                    <a:pt x="641837" y="3407"/>
                  </a:cubicBezTo>
                  <a:cubicBezTo>
                    <a:pt x="613388" y="-11833"/>
                    <a:pt x="379844" y="27859"/>
                    <a:pt x="317597" y="47366"/>
                  </a:cubicBezTo>
                  <a:cubicBezTo>
                    <a:pt x="253183" y="57391"/>
                    <a:pt x="26141" y="125056"/>
                    <a:pt x="7378" y="151337"/>
                  </a:cubicBezTo>
                  <a:cubicBezTo>
                    <a:pt x="-11519" y="177820"/>
                    <a:pt x="11849" y="233972"/>
                    <a:pt x="11849" y="233972"/>
                  </a:cubicBezTo>
                  <a:cubicBezTo>
                    <a:pt x="20857" y="234784"/>
                    <a:pt x="29933" y="235597"/>
                    <a:pt x="38942" y="236410"/>
                  </a:cubicBezTo>
                  <a:cubicBezTo>
                    <a:pt x="51202" y="288565"/>
                    <a:pt x="63530" y="340719"/>
                    <a:pt x="75789" y="392942"/>
                  </a:cubicBezTo>
                  <a:cubicBezTo>
                    <a:pt x="66916" y="394974"/>
                    <a:pt x="58043" y="397073"/>
                    <a:pt x="49170" y="399106"/>
                  </a:cubicBezTo>
                  <a:cubicBezTo>
                    <a:pt x="49170" y="399106"/>
                    <a:pt x="51337" y="413736"/>
                    <a:pt x="62242" y="458304"/>
                  </a:cubicBezTo>
                  <a:cubicBezTo>
                    <a:pt x="87033" y="579276"/>
                    <a:pt x="759624" y="422406"/>
                    <a:pt x="728399" y="3029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516;p42">
              <a:extLst>
                <a:ext uri="{FF2B5EF4-FFF2-40B4-BE49-F238E27FC236}">
                  <a16:creationId xmlns:a16="http://schemas.microsoft.com/office/drawing/2014/main" id="{B2CE509B-63C8-47CE-266F-77EDA30254B5}"/>
                </a:ext>
              </a:extLst>
            </p:cNvPr>
            <p:cNvSpPr/>
            <p:nvPr/>
          </p:nvSpPr>
          <p:spPr>
            <a:xfrm>
              <a:off x="3808727" y="3874904"/>
              <a:ext cx="663312" cy="345317"/>
            </a:xfrm>
            <a:custGeom>
              <a:avLst/>
              <a:gdLst/>
              <a:ahLst/>
              <a:cxnLst/>
              <a:rect l="l" t="t" r="r" b="b"/>
              <a:pathLst>
                <a:path w="663312" h="345317" extrusionOk="0">
                  <a:moveTo>
                    <a:pt x="663177" y="170146"/>
                  </a:moveTo>
                  <a:cubicBezTo>
                    <a:pt x="658097" y="171365"/>
                    <a:pt x="653017" y="172517"/>
                    <a:pt x="647870" y="173736"/>
                  </a:cubicBezTo>
                  <a:cubicBezTo>
                    <a:pt x="636152" y="122936"/>
                    <a:pt x="624434" y="72136"/>
                    <a:pt x="612716" y="21336"/>
                  </a:cubicBezTo>
                  <a:cubicBezTo>
                    <a:pt x="582913" y="43146"/>
                    <a:pt x="434713" y="113182"/>
                    <a:pt x="312386" y="142646"/>
                  </a:cubicBezTo>
                  <a:cubicBezTo>
                    <a:pt x="206858" y="168046"/>
                    <a:pt x="58657" y="165472"/>
                    <a:pt x="0" y="161544"/>
                  </a:cubicBezTo>
                  <a:cubicBezTo>
                    <a:pt x="12125" y="213157"/>
                    <a:pt x="24316" y="264702"/>
                    <a:pt x="36441" y="316314"/>
                  </a:cubicBezTo>
                  <a:cubicBezTo>
                    <a:pt x="31293" y="317466"/>
                    <a:pt x="26145" y="318685"/>
                    <a:pt x="21065" y="319904"/>
                  </a:cubicBezTo>
                  <a:cubicBezTo>
                    <a:pt x="46127" y="331216"/>
                    <a:pt x="81755" y="342731"/>
                    <a:pt x="125713" y="344966"/>
                  </a:cubicBezTo>
                  <a:cubicBezTo>
                    <a:pt x="216747" y="349639"/>
                    <a:pt x="417441" y="306832"/>
                    <a:pt x="520937" y="267140"/>
                  </a:cubicBezTo>
                  <a:cubicBezTo>
                    <a:pt x="624434" y="227448"/>
                    <a:pt x="663313" y="170688"/>
                    <a:pt x="663313" y="170688"/>
                  </a:cubicBezTo>
                  <a:lnTo>
                    <a:pt x="663313" y="170146"/>
                  </a:lnTo>
                  <a:lnTo>
                    <a:pt x="663245" y="170146"/>
                  </a:lnTo>
                  <a:close/>
                  <a:moveTo>
                    <a:pt x="626940" y="7857"/>
                  </a:moveTo>
                  <a:lnTo>
                    <a:pt x="635000" y="2912"/>
                  </a:lnTo>
                  <a:cubicBezTo>
                    <a:pt x="635000" y="2912"/>
                    <a:pt x="634932" y="1829"/>
                    <a:pt x="634729" y="0"/>
                  </a:cubicBezTo>
                  <a:lnTo>
                    <a:pt x="626940" y="778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17;p42">
              <a:extLst>
                <a:ext uri="{FF2B5EF4-FFF2-40B4-BE49-F238E27FC236}">
                  <a16:creationId xmlns:a16="http://schemas.microsoft.com/office/drawing/2014/main" id="{5076CB83-1FEB-D913-F48C-580412250764}"/>
                </a:ext>
              </a:extLst>
            </p:cNvPr>
            <p:cNvSpPr/>
            <p:nvPr/>
          </p:nvSpPr>
          <p:spPr>
            <a:xfrm>
              <a:off x="3762127" y="3791275"/>
              <a:ext cx="743854" cy="516019"/>
            </a:xfrm>
            <a:custGeom>
              <a:avLst/>
              <a:gdLst/>
              <a:ahLst/>
              <a:cxnLst/>
              <a:rect l="l" t="t" r="r" b="b"/>
              <a:pathLst>
                <a:path w="743854" h="516019" extrusionOk="0">
                  <a:moveTo>
                    <a:pt x="728472" y="311349"/>
                  </a:moveTo>
                  <a:cubicBezTo>
                    <a:pt x="722308" y="283713"/>
                    <a:pt x="718177" y="267796"/>
                    <a:pt x="716009" y="259803"/>
                  </a:cubicBezTo>
                  <a:lnTo>
                    <a:pt x="696163" y="264477"/>
                  </a:lnTo>
                  <a:cubicBezTo>
                    <a:pt x="692235" y="265357"/>
                    <a:pt x="688306" y="262919"/>
                    <a:pt x="687425" y="259058"/>
                  </a:cubicBezTo>
                  <a:lnTo>
                    <a:pt x="651256" y="102391"/>
                  </a:lnTo>
                  <a:cubicBezTo>
                    <a:pt x="650511" y="99072"/>
                    <a:pt x="652137" y="95753"/>
                    <a:pt x="655049" y="94263"/>
                  </a:cubicBezTo>
                  <a:lnTo>
                    <a:pt x="673947" y="82749"/>
                  </a:lnTo>
                  <a:cubicBezTo>
                    <a:pt x="672524" y="69270"/>
                    <a:pt x="666564" y="28156"/>
                    <a:pt x="645634" y="16979"/>
                  </a:cubicBezTo>
                  <a:cubicBezTo>
                    <a:pt x="634729" y="11154"/>
                    <a:pt x="584809" y="15083"/>
                    <a:pt x="526898" y="22940"/>
                  </a:cubicBezTo>
                  <a:cubicBezTo>
                    <a:pt x="450765" y="33236"/>
                    <a:pt x="361832" y="50575"/>
                    <a:pt x="327017" y="61480"/>
                  </a:cubicBezTo>
                  <a:cubicBezTo>
                    <a:pt x="326542" y="61616"/>
                    <a:pt x="326000" y="61751"/>
                    <a:pt x="325527" y="61751"/>
                  </a:cubicBezTo>
                  <a:cubicBezTo>
                    <a:pt x="289289" y="67441"/>
                    <a:pt x="202319" y="91215"/>
                    <a:pt x="129709" y="115531"/>
                  </a:cubicBezTo>
                  <a:cubicBezTo>
                    <a:pt x="74235" y="134090"/>
                    <a:pt x="27770" y="152582"/>
                    <a:pt x="20591" y="162674"/>
                  </a:cubicBezTo>
                  <a:cubicBezTo>
                    <a:pt x="6773" y="182045"/>
                    <a:pt x="19643" y="221534"/>
                    <a:pt x="24316" y="234268"/>
                  </a:cubicBezTo>
                  <a:lnTo>
                    <a:pt x="39218" y="235623"/>
                  </a:lnTo>
                  <a:lnTo>
                    <a:pt x="39218" y="235623"/>
                  </a:lnTo>
                  <a:cubicBezTo>
                    <a:pt x="39218" y="235623"/>
                    <a:pt x="46872" y="236232"/>
                    <a:pt x="46872" y="236232"/>
                  </a:cubicBezTo>
                  <a:cubicBezTo>
                    <a:pt x="50190" y="236503"/>
                    <a:pt x="52832" y="239009"/>
                    <a:pt x="53442" y="242193"/>
                  </a:cubicBezTo>
                  <a:lnTo>
                    <a:pt x="90221" y="398386"/>
                  </a:lnTo>
                  <a:cubicBezTo>
                    <a:pt x="91102" y="402314"/>
                    <a:pt x="88663" y="406243"/>
                    <a:pt x="84734" y="407123"/>
                  </a:cubicBezTo>
                  <a:lnTo>
                    <a:pt x="64821" y="411729"/>
                  </a:lnTo>
                  <a:cubicBezTo>
                    <a:pt x="66379" y="419654"/>
                    <a:pt x="69698" y="435571"/>
                    <a:pt x="76539" y="463681"/>
                  </a:cubicBezTo>
                  <a:lnTo>
                    <a:pt x="76539" y="463952"/>
                  </a:lnTo>
                  <a:cubicBezTo>
                    <a:pt x="83989" y="499715"/>
                    <a:pt x="160934" y="507504"/>
                    <a:pt x="259215" y="498157"/>
                  </a:cubicBezTo>
                  <a:cubicBezTo>
                    <a:pt x="309880" y="493348"/>
                    <a:pt x="366167" y="483730"/>
                    <a:pt x="421775" y="470725"/>
                  </a:cubicBezTo>
                  <a:cubicBezTo>
                    <a:pt x="477316" y="457788"/>
                    <a:pt x="532113" y="441532"/>
                    <a:pt x="579729" y="423379"/>
                  </a:cubicBezTo>
                  <a:cubicBezTo>
                    <a:pt x="672118" y="388294"/>
                    <a:pt x="737752" y="347179"/>
                    <a:pt x="728540" y="311823"/>
                  </a:cubicBezTo>
                  <a:lnTo>
                    <a:pt x="728540" y="311416"/>
                  </a:lnTo>
                  <a:lnTo>
                    <a:pt x="728472" y="311416"/>
                  </a:lnTo>
                  <a:close/>
                  <a:moveTo>
                    <a:pt x="728133" y="249102"/>
                  </a:moveTo>
                  <a:cubicBezTo>
                    <a:pt x="728133" y="249102"/>
                    <a:pt x="732536" y="262919"/>
                    <a:pt x="742628" y="308233"/>
                  </a:cubicBezTo>
                  <a:cubicBezTo>
                    <a:pt x="754075" y="352463"/>
                    <a:pt x="684174" y="399266"/>
                    <a:pt x="584877" y="436994"/>
                  </a:cubicBezTo>
                  <a:cubicBezTo>
                    <a:pt x="536515" y="455350"/>
                    <a:pt x="481178" y="471809"/>
                    <a:pt x="425094" y="484881"/>
                  </a:cubicBezTo>
                  <a:cubicBezTo>
                    <a:pt x="369011" y="497954"/>
                    <a:pt x="312115" y="507640"/>
                    <a:pt x="260570" y="512584"/>
                  </a:cubicBezTo>
                  <a:cubicBezTo>
                    <a:pt x="155177" y="522609"/>
                    <a:pt x="72068" y="511636"/>
                    <a:pt x="62382" y="467203"/>
                  </a:cubicBezTo>
                  <a:lnTo>
                    <a:pt x="62382" y="467000"/>
                  </a:lnTo>
                  <a:cubicBezTo>
                    <a:pt x="52764" y="427579"/>
                    <a:pt x="49851" y="411187"/>
                    <a:pt x="49242" y="407801"/>
                  </a:cubicBezTo>
                  <a:cubicBezTo>
                    <a:pt x="48362" y="403872"/>
                    <a:pt x="50800" y="399943"/>
                    <a:pt x="54728" y="399063"/>
                  </a:cubicBezTo>
                  <a:lnTo>
                    <a:pt x="74235" y="394525"/>
                  </a:lnTo>
                  <a:lnTo>
                    <a:pt x="40234" y="250253"/>
                  </a:lnTo>
                  <a:lnTo>
                    <a:pt x="37863" y="250050"/>
                  </a:lnTo>
                  <a:lnTo>
                    <a:pt x="37863" y="250050"/>
                  </a:lnTo>
                  <a:cubicBezTo>
                    <a:pt x="37863" y="250050"/>
                    <a:pt x="18898" y="248356"/>
                    <a:pt x="18898" y="248356"/>
                  </a:cubicBezTo>
                  <a:cubicBezTo>
                    <a:pt x="16053" y="248356"/>
                    <a:pt x="13411" y="246596"/>
                    <a:pt x="12260" y="243886"/>
                  </a:cubicBezTo>
                  <a:cubicBezTo>
                    <a:pt x="12192" y="243683"/>
                    <a:pt x="-12666" y="184010"/>
                    <a:pt x="8602" y="154207"/>
                  </a:cubicBezTo>
                  <a:cubicBezTo>
                    <a:pt x="17814" y="141338"/>
                    <a:pt x="67056" y="121085"/>
                    <a:pt x="124968" y="101714"/>
                  </a:cubicBezTo>
                  <a:cubicBezTo>
                    <a:pt x="198052" y="77194"/>
                    <a:pt x="285970" y="53284"/>
                    <a:pt x="322953" y="47392"/>
                  </a:cubicBezTo>
                  <a:cubicBezTo>
                    <a:pt x="358581" y="36283"/>
                    <a:pt x="448192" y="18876"/>
                    <a:pt x="524798" y="8445"/>
                  </a:cubicBezTo>
                  <a:cubicBezTo>
                    <a:pt x="585352" y="249"/>
                    <a:pt x="638454" y="-3408"/>
                    <a:pt x="652408" y="4042"/>
                  </a:cubicBezTo>
                  <a:cubicBezTo>
                    <a:pt x="684648" y="21382"/>
                    <a:pt x="688781" y="85864"/>
                    <a:pt x="688781" y="86067"/>
                  </a:cubicBezTo>
                  <a:cubicBezTo>
                    <a:pt x="688915" y="88709"/>
                    <a:pt x="687697" y="91283"/>
                    <a:pt x="685326" y="92773"/>
                  </a:cubicBezTo>
                  <a:lnTo>
                    <a:pt x="666564" y="104152"/>
                  </a:lnTo>
                  <a:lnTo>
                    <a:pt x="699888" y="248560"/>
                  </a:lnTo>
                  <a:lnTo>
                    <a:pt x="719261" y="244022"/>
                  </a:lnTo>
                  <a:cubicBezTo>
                    <a:pt x="723053" y="243073"/>
                    <a:pt x="726981" y="245309"/>
                    <a:pt x="728065" y="2491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18;p42">
              <a:extLst>
                <a:ext uri="{FF2B5EF4-FFF2-40B4-BE49-F238E27FC236}">
                  <a16:creationId xmlns:a16="http://schemas.microsoft.com/office/drawing/2014/main" id="{7579A3F4-FA80-C137-C4B1-34EAB8D5528A}"/>
                </a:ext>
              </a:extLst>
            </p:cNvPr>
            <p:cNvSpPr/>
            <p:nvPr/>
          </p:nvSpPr>
          <p:spPr>
            <a:xfrm>
              <a:off x="3811248" y="4035084"/>
              <a:ext cx="679293" cy="194090"/>
            </a:xfrm>
            <a:custGeom>
              <a:avLst/>
              <a:gdLst/>
              <a:ahLst/>
              <a:cxnLst/>
              <a:rect l="l" t="t" r="r" b="b"/>
              <a:pathLst>
                <a:path w="679293" h="194090" extrusionOk="0">
                  <a:moveTo>
                    <a:pt x="665873" y="3328"/>
                  </a:moveTo>
                  <a:cubicBezTo>
                    <a:pt x="668040" y="-58"/>
                    <a:pt x="672578" y="-1006"/>
                    <a:pt x="675965" y="1161"/>
                  </a:cubicBezTo>
                  <a:cubicBezTo>
                    <a:pt x="679352" y="3328"/>
                    <a:pt x="680300" y="7867"/>
                    <a:pt x="678132" y="11254"/>
                  </a:cubicBezTo>
                  <a:cubicBezTo>
                    <a:pt x="638035" y="72755"/>
                    <a:pt x="498639" y="132157"/>
                    <a:pt x="354502" y="165753"/>
                  </a:cubicBezTo>
                  <a:cubicBezTo>
                    <a:pt x="213278" y="198672"/>
                    <a:pt x="66635" y="207070"/>
                    <a:pt x="3508" y="168462"/>
                  </a:cubicBezTo>
                  <a:cubicBezTo>
                    <a:pt x="54" y="166363"/>
                    <a:pt x="-1030" y="161892"/>
                    <a:pt x="1070" y="158438"/>
                  </a:cubicBezTo>
                  <a:cubicBezTo>
                    <a:pt x="3169" y="154983"/>
                    <a:pt x="7640" y="153900"/>
                    <a:pt x="11094" y="156000"/>
                  </a:cubicBezTo>
                  <a:cubicBezTo>
                    <a:pt x="70768" y="192440"/>
                    <a:pt x="213143" y="183702"/>
                    <a:pt x="351183" y="151461"/>
                  </a:cubicBezTo>
                  <a:cubicBezTo>
                    <a:pt x="492205" y="118543"/>
                    <a:pt x="627942" y="61444"/>
                    <a:pt x="665941" y="32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519;p42">
              <a:extLst>
                <a:ext uri="{FF2B5EF4-FFF2-40B4-BE49-F238E27FC236}">
                  <a16:creationId xmlns:a16="http://schemas.microsoft.com/office/drawing/2014/main" id="{E390CD5B-8679-80B0-F26C-1DA8D845D80F}"/>
                </a:ext>
              </a:extLst>
            </p:cNvPr>
            <p:cNvSpPr/>
            <p:nvPr/>
          </p:nvSpPr>
          <p:spPr>
            <a:xfrm>
              <a:off x="3801894" y="3794421"/>
              <a:ext cx="594284" cy="198271"/>
            </a:xfrm>
            <a:custGeom>
              <a:avLst/>
              <a:gdLst/>
              <a:ahLst/>
              <a:cxnLst/>
              <a:rect l="l" t="t" r="r" b="b"/>
              <a:pathLst>
                <a:path w="594284" h="198271" extrusionOk="0">
                  <a:moveTo>
                    <a:pt x="42325" y="113876"/>
                  </a:moveTo>
                  <a:cubicBezTo>
                    <a:pt x="45644" y="111641"/>
                    <a:pt x="50183" y="112453"/>
                    <a:pt x="52485" y="115772"/>
                  </a:cubicBezTo>
                  <a:cubicBezTo>
                    <a:pt x="54721" y="119091"/>
                    <a:pt x="53908" y="123630"/>
                    <a:pt x="50589" y="125932"/>
                  </a:cubicBezTo>
                  <a:cubicBezTo>
                    <a:pt x="50454" y="126000"/>
                    <a:pt x="7917" y="155057"/>
                    <a:pt x="14961" y="169350"/>
                  </a:cubicBezTo>
                  <a:cubicBezTo>
                    <a:pt x="19906" y="179306"/>
                    <a:pt x="43409" y="183641"/>
                    <a:pt x="78157" y="183709"/>
                  </a:cubicBezTo>
                  <a:cubicBezTo>
                    <a:pt x="136204" y="183777"/>
                    <a:pt x="222835" y="170569"/>
                    <a:pt x="308111" y="150791"/>
                  </a:cubicBezTo>
                  <a:cubicBezTo>
                    <a:pt x="393320" y="131080"/>
                    <a:pt x="476903" y="104867"/>
                    <a:pt x="529125" y="79061"/>
                  </a:cubicBezTo>
                  <a:cubicBezTo>
                    <a:pt x="560350" y="63617"/>
                    <a:pt x="579655" y="49123"/>
                    <a:pt x="579655" y="37676"/>
                  </a:cubicBezTo>
                  <a:cubicBezTo>
                    <a:pt x="579655" y="21758"/>
                    <a:pt x="528651" y="14511"/>
                    <a:pt x="528516" y="14511"/>
                  </a:cubicBezTo>
                  <a:cubicBezTo>
                    <a:pt x="524520" y="13969"/>
                    <a:pt x="521742" y="10244"/>
                    <a:pt x="522352" y="6248"/>
                  </a:cubicBezTo>
                  <a:cubicBezTo>
                    <a:pt x="522894" y="2251"/>
                    <a:pt x="526619" y="-526"/>
                    <a:pt x="530615" y="84"/>
                  </a:cubicBezTo>
                  <a:cubicBezTo>
                    <a:pt x="530818" y="84"/>
                    <a:pt x="594284" y="9092"/>
                    <a:pt x="594284" y="37676"/>
                  </a:cubicBezTo>
                  <a:cubicBezTo>
                    <a:pt x="594284" y="55490"/>
                    <a:pt x="571865" y="74184"/>
                    <a:pt x="535628" y="92133"/>
                  </a:cubicBezTo>
                  <a:cubicBezTo>
                    <a:pt x="482389" y="118482"/>
                    <a:pt x="397587" y="145033"/>
                    <a:pt x="311430" y="165015"/>
                  </a:cubicBezTo>
                  <a:cubicBezTo>
                    <a:pt x="225273" y="184928"/>
                    <a:pt x="137491" y="198339"/>
                    <a:pt x="78224" y="198271"/>
                  </a:cubicBezTo>
                  <a:cubicBezTo>
                    <a:pt x="37923" y="198271"/>
                    <a:pt x="9678" y="191498"/>
                    <a:pt x="1957" y="175852"/>
                  </a:cubicBezTo>
                  <a:cubicBezTo>
                    <a:pt x="-10709" y="150249"/>
                    <a:pt x="42258" y="114079"/>
                    <a:pt x="42393" y="1139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520;p42">
              <a:extLst>
                <a:ext uri="{FF2B5EF4-FFF2-40B4-BE49-F238E27FC236}">
                  <a16:creationId xmlns:a16="http://schemas.microsoft.com/office/drawing/2014/main" id="{55541883-0B0D-733C-6DE9-A66569FF52F4}"/>
                </a:ext>
              </a:extLst>
            </p:cNvPr>
            <p:cNvSpPr/>
            <p:nvPr/>
          </p:nvSpPr>
          <p:spPr>
            <a:xfrm>
              <a:off x="3801022" y="3884687"/>
              <a:ext cx="626759" cy="163691"/>
            </a:xfrm>
            <a:custGeom>
              <a:avLst/>
              <a:gdLst/>
              <a:ahLst/>
              <a:cxnLst/>
              <a:rect l="l" t="t" r="r" b="b"/>
              <a:pathLst>
                <a:path w="626759" h="163691" extrusionOk="0">
                  <a:moveTo>
                    <a:pt x="6352" y="157247"/>
                  </a:moveTo>
                  <a:cubicBezTo>
                    <a:pt x="2355" y="156773"/>
                    <a:pt x="-421" y="153116"/>
                    <a:pt x="53" y="149119"/>
                  </a:cubicBezTo>
                  <a:cubicBezTo>
                    <a:pt x="527" y="145123"/>
                    <a:pt x="4184" y="142346"/>
                    <a:pt x="8181" y="142820"/>
                  </a:cubicBezTo>
                  <a:cubicBezTo>
                    <a:pt x="108426" y="155825"/>
                    <a:pt x="219644" y="148510"/>
                    <a:pt x="326595" y="123516"/>
                  </a:cubicBezTo>
                  <a:cubicBezTo>
                    <a:pt x="431853" y="98997"/>
                    <a:pt x="532911" y="57341"/>
                    <a:pt x="615342" y="1258"/>
                  </a:cubicBezTo>
                  <a:cubicBezTo>
                    <a:pt x="618661" y="-978"/>
                    <a:pt x="623199" y="-165"/>
                    <a:pt x="625502" y="3154"/>
                  </a:cubicBezTo>
                  <a:cubicBezTo>
                    <a:pt x="627738" y="6473"/>
                    <a:pt x="626925" y="11011"/>
                    <a:pt x="623606" y="13314"/>
                  </a:cubicBezTo>
                  <a:cubicBezTo>
                    <a:pt x="539684" y="70481"/>
                    <a:pt x="436933" y="112814"/>
                    <a:pt x="329981" y="137740"/>
                  </a:cubicBezTo>
                  <a:cubicBezTo>
                    <a:pt x="221406" y="163072"/>
                    <a:pt x="108426" y="170455"/>
                    <a:pt x="6420" y="1572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521;p42">
              <a:extLst>
                <a:ext uri="{FF2B5EF4-FFF2-40B4-BE49-F238E27FC236}">
                  <a16:creationId xmlns:a16="http://schemas.microsoft.com/office/drawing/2014/main" id="{B9DF7719-2A8C-25C8-B5B2-63D5535BF097}"/>
                </a:ext>
              </a:extLst>
            </p:cNvPr>
            <p:cNvSpPr/>
            <p:nvPr/>
          </p:nvSpPr>
          <p:spPr>
            <a:xfrm>
              <a:off x="3846980" y="3922579"/>
              <a:ext cx="627607" cy="306692"/>
            </a:xfrm>
            <a:custGeom>
              <a:avLst/>
              <a:gdLst/>
              <a:ahLst/>
              <a:cxnLst/>
              <a:rect l="l" t="t" r="r" b="b"/>
              <a:pathLst>
                <a:path w="627607" h="306692" extrusionOk="0">
                  <a:moveTo>
                    <a:pt x="14579" y="289840"/>
                  </a:moveTo>
                  <a:cubicBezTo>
                    <a:pt x="14376" y="293836"/>
                    <a:pt x="10921" y="296885"/>
                    <a:pt x="6858" y="296681"/>
                  </a:cubicBezTo>
                  <a:cubicBezTo>
                    <a:pt x="2862" y="296478"/>
                    <a:pt x="-255" y="293024"/>
                    <a:pt x="16" y="288959"/>
                  </a:cubicBezTo>
                  <a:lnTo>
                    <a:pt x="10176" y="116781"/>
                  </a:lnTo>
                  <a:cubicBezTo>
                    <a:pt x="10380" y="112785"/>
                    <a:pt x="13834" y="109737"/>
                    <a:pt x="17898" y="109940"/>
                  </a:cubicBezTo>
                  <a:cubicBezTo>
                    <a:pt x="20810" y="110144"/>
                    <a:pt x="23182" y="111972"/>
                    <a:pt x="24197" y="114479"/>
                  </a:cubicBezTo>
                  <a:lnTo>
                    <a:pt x="89222" y="274058"/>
                  </a:lnTo>
                  <a:lnTo>
                    <a:pt x="119295" y="121591"/>
                  </a:lnTo>
                  <a:cubicBezTo>
                    <a:pt x="120040" y="117662"/>
                    <a:pt x="123901" y="115088"/>
                    <a:pt x="127829" y="115833"/>
                  </a:cubicBezTo>
                  <a:cubicBezTo>
                    <a:pt x="130132" y="116307"/>
                    <a:pt x="131961" y="117730"/>
                    <a:pt x="132909" y="119694"/>
                  </a:cubicBezTo>
                  <a:lnTo>
                    <a:pt x="208770" y="268843"/>
                  </a:lnTo>
                  <a:lnTo>
                    <a:pt x="241554" y="104454"/>
                  </a:lnTo>
                  <a:cubicBezTo>
                    <a:pt x="242367" y="100526"/>
                    <a:pt x="246159" y="97952"/>
                    <a:pt x="250155" y="98697"/>
                  </a:cubicBezTo>
                  <a:cubicBezTo>
                    <a:pt x="252255" y="99103"/>
                    <a:pt x="254016" y="100458"/>
                    <a:pt x="255033" y="102219"/>
                  </a:cubicBezTo>
                  <a:lnTo>
                    <a:pt x="352975" y="241953"/>
                  </a:lnTo>
                  <a:lnTo>
                    <a:pt x="380204" y="60901"/>
                  </a:lnTo>
                  <a:cubicBezTo>
                    <a:pt x="380813" y="56905"/>
                    <a:pt x="384539" y="54196"/>
                    <a:pt x="388535" y="54738"/>
                  </a:cubicBezTo>
                  <a:cubicBezTo>
                    <a:pt x="390635" y="55076"/>
                    <a:pt x="392395" y="56228"/>
                    <a:pt x="393547" y="57921"/>
                  </a:cubicBezTo>
                  <a:lnTo>
                    <a:pt x="496163" y="190950"/>
                  </a:lnTo>
                  <a:lnTo>
                    <a:pt x="503817" y="6986"/>
                  </a:lnTo>
                  <a:cubicBezTo>
                    <a:pt x="503953" y="2990"/>
                    <a:pt x="507339" y="-194"/>
                    <a:pt x="511403" y="9"/>
                  </a:cubicBezTo>
                  <a:cubicBezTo>
                    <a:pt x="513570" y="77"/>
                    <a:pt x="515467" y="1093"/>
                    <a:pt x="516754" y="2651"/>
                  </a:cubicBezTo>
                  <a:lnTo>
                    <a:pt x="625940" y="134528"/>
                  </a:lnTo>
                  <a:cubicBezTo>
                    <a:pt x="628514" y="137643"/>
                    <a:pt x="628040" y="142249"/>
                    <a:pt x="624992" y="144823"/>
                  </a:cubicBezTo>
                  <a:cubicBezTo>
                    <a:pt x="621876" y="147397"/>
                    <a:pt x="617270" y="146923"/>
                    <a:pt x="614696" y="143875"/>
                  </a:cubicBezTo>
                  <a:lnTo>
                    <a:pt x="517635" y="26628"/>
                  </a:lnTo>
                  <a:lnTo>
                    <a:pt x="509913" y="211540"/>
                  </a:lnTo>
                  <a:cubicBezTo>
                    <a:pt x="509913" y="213640"/>
                    <a:pt x="508897" y="215740"/>
                    <a:pt x="507068" y="217094"/>
                  </a:cubicBezTo>
                  <a:cubicBezTo>
                    <a:pt x="503885" y="219533"/>
                    <a:pt x="499279" y="218991"/>
                    <a:pt x="496840" y="215808"/>
                  </a:cubicBezTo>
                  <a:lnTo>
                    <a:pt x="392125" y="80070"/>
                  </a:lnTo>
                  <a:lnTo>
                    <a:pt x="364692" y="262205"/>
                  </a:lnTo>
                  <a:cubicBezTo>
                    <a:pt x="364354" y="264101"/>
                    <a:pt x="363338" y="265863"/>
                    <a:pt x="361645" y="267082"/>
                  </a:cubicBezTo>
                  <a:cubicBezTo>
                    <a:pt x="358326" y="269385"/>
                    <a:pt x="353788" y="268572"/>
                    <a:pt x="351485" y="265253"/>
                  </a:cubicBezTo>
                  <a:lnTo>
                    <a:pt x="252527" y="124029"/>
                  </a:lnTo>
                  <a:lnTo>
                    <a:pt x="218930" y="292346"/>
                  </a:lnTo>
                  <a:cubicBezTo>
                    <a:pt x="218524" y="294446"/>
                    <a:pt x="217169" y="296343"/>
                    <a:pt x="215070" y="297426"/>
                  </a:cubicBezTo>
                  <a:cubicBezTo>
                    <a:pt x="211480" y="299255"/>
                    <a:pt x="207077" y="297833"/>
                    <a:pt x="205248" y="294243"/>
                  </a:cubicBezTo>
                  <a:lnTo>
                    <a:pt x="129455" y="145162"/>
                  </a:lnTo>
                  <a:lnTo>
                    <a:pt x="98771" y="300813"/>
                  </a:lnTo>
                  <a:cubicBezTo>
                    <a:pt x="98298" y="303116"/>
                    <a:pt x="96740" y="305216"/>
                    <a:pt x="94369" y="306164"/>
                  </a:cubicBezTo>
                  <a:cubicBezTo>
                    <a:pt x="90644" y="307654"/>
                    <a:pt x="86376" y="305893"/>
                    <a:pt x="84887" y="302168"/>
                  </a:cubicBezTo>
                  <a:lnTo>
                    <a:pt x="22843" y="149835"/>
                  </a:lnTo>
                  <a:lnTo>
                    <a:pt x="14579" y="28990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522;p42">
              <a:extLst>
                <a:ext uri="{FF2B5EF4-FFF2-40B4-BE49-F238E27FC236}">
                  <a16:creationId xmlns:a16="http://schemas.microsoft.com/office/drawing/2014/main" id="{69018BC7-90BF-D899-764C-F7392776BA9D}"/>
                </a:ext>
              </a:extLst>
            </p:cNvPr>
            <p:cNvSpPr/>
            <p:nvPr/>
          </p:nvSpPr>
          <p:spPr>
            <a:xfrm>
              <a:off x="4260730" y="3824725"/>
              <a:ext cx="91880" cy="55872"/>
            </a:xfrm>
            <a:custGeom>
              <a:avLst/>
              <a:gdLst/>
              <a:ahLst/>
              <a:cxnLst/>
              <a:rect l="l" t="t" r="r" b="b"/>
              <a:pathLst>
                <a:path w="91880" h="55872" extrusionOk="0">
                  <a:moveTo>
                    <a:pt x="85462" y="1953"/>
                  </a:moveTo>
                  <a:cubicBezTo>
                    <a:pt x="95893" y="25863"/>
                    <a:pt x="15629" y="44557"/>
                    <a:pt x="795" y="52888"/>
                  </a:cubicBezTo>
                  <a:cubicBezTo>
                    <a:pt x="-559" y="53633"/>
                    <a:pt x="-85" y="55869"/>
                    <a:pt x="1473" y="55869"/>
                  </a:cubicBezTo>
                  <a:cubicBezTo>
                    <a:pt x="16916" y="56275"/>
                    <a:pt x="114046" y="21325"/>
                    <a:pt x="87223" y="260"/>
                  </a:cubicBezTo>
                  <a:cubicBezTo>
                    <a:pt x="86139" y="-621"/>
                    <a:pt x="84988" y="937"/>
                    <a:pt x="85462" y="19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523;p42">
              <a:extLst>
                <a:ext uri="{FF2B5EF4-FFF2-40B4-BE49-F238E27FC236}">
                  <a16:creationId xmlns:a16="http://schemas.microsoft.com/office/drawing/2014/main" id="{3BDAEBC0-CB46-55D4-6E12-C12A56675F94}"/>
                </a:ext>
              </a:extLst>
            </p:cNvPr>
            <p:cNvSpPr/>
            <p:nvPr/>
          </p:nvSpPr>
          <p:spPr>
            <a:xfrm>
              <a:off x="3833504" y="3926512"/>
              <a:ext cx="27026" cy="34746"/>
            </a:xfrm>
            <a:custGeom>
              <a:avLst/>
              <a:gdLst/>
              <a:ahLst/>
              <a:cxnLst/>
              <a:rect l="l" t="t" r="r" b="b"/>
              <a:pathLst>
                <a:path w="27026" h="34746" extrusionOk="0">
                  <a:moveTo>
                    <a:pt x="25482" y="72"/>
                  </a:moveTo>
                  <a:cubicBezTo>
                    <a:pt x="16948" y="750"/>
                    <a:pt x="10919" y="6642"/>
                    <a:pt x="6178" y="13348"/>
                  </a:cubicBezTo>
                  <a:cubicBezTo>
                    <a:pt x="2994" y="17818"/>
                    <a:pt x="-3779" y="30078"/>
                    <a:pt x="2724" y="34481"/>
                  </a:cubicBezTo>
                  <a:cubicBezTo>
                    <a:pt x="3469" y="35023"/>
                    <a:pt x="4485" y="34684"/>
                    <a:pt x="4959" y="33939"/>
                  </a:cubicBezTo>
                  <a:cubicBezTo>
                    <a:pt x="6313" y="31975"/>
                    <a:pt x="6313" y="29401"/>
                    <a:pt x="6788" y="27166"/>
                  </a:cubicBezTo>
                  <a:cubicBezTo>
                    <a:pt x="7533" y="23846"/>
                    <a:pt x="8955" y="20799"/>
                    <a:pt x="10716" y="17818"/>
                  </a:cubicBezTo>
                  <a:cubicBezTo>
                    <a:pt x="13831" y="12467"/>
                    <a:pt x="19657" y="5152"/>
                    <a:pt x="25820" y="3256"/>
                  </a:cubicBezTo>
                  <a:cubicBezTo>
                    <a:pt x="27514" y="2781"/>
                    <a:pt x="27446" y="-131"/>
                    <a:pt x="25482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524;p42">
              <a:extLst>
                <a:ext uri="{FF2B5EF4-FFF2-40B4-BE49-F238E27FC236}">
                  <a16:creationId xmlns:a16="http://schemas.microsoft.com/office/drawing/2014/main" id="{E9745668-3DC8-817D-64B3-1531FD24D7B2}"/>
                </a:ext>
              </a:extLst>
            </p:cNvPr>
            <p:cNvSpPr/>
            <p:nvPr/>
          </p:nvSpPr>
          <p:spPr>
            <a:xfrm>
              <a:off x="3785841" y="3962240"/>
              <a:ext cx="111570" cy="30181"/>
            </a:xfrm>
            <a:custGeom>
              <a:avLst/>
              <a:gdLst/>
              <a:ahLst/>
              <a:cxnLst/>
              <a:rect l="l" t="t" r="r" b="b"/>
              <a:pathLst>
                <a:path w="111570" h="30181" extrusionOk="0">
                  <a:moveTo>
                    <a:pt x="264" y="1123"/>
                  </a:moveTo>
                  <a:cubicBezTo>
                    <a:pt x="-5697" y="38715"/>
                    <a:pt x="91095" y="32078"/>
                    <a:pt x="110466" y="23611"/>
                  </a:cubicBezTo>
                  <a:cubicBezTo>
                    <a:pt x="112565" y="22663"/>
                    <a:pt x="111347" y="19953"/>
                    <a:pt x="109518" y="19682"/>
                  </a:cubicBezTo>
                  <a:cubicBezTo>
                    <a:pt x="81612" y="15077"/>
                    <a:pt x="14895" y="38648"/>
                    <a:pt x="2634" y="920"/>
                  </a:cubicBezTo>
                  <a:cubicBezTo>
                    <a:pt x="2228" y="-435"/>
                    <a:pt x="467" y="-231"/>
                    <a:pt x="264" y="11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525;p42">
              <a:extLst>
                <a:ext uri="{FF2B5EF4-FFF2-40B4-BE49-F238E27FC236}">
                  <a16:creationId xmlns:a16="http://schemas.microsoft.com/office/drawing/2014/main" id="{D68D1D91-2296-F3E3-DF93-C0F66928706D}"/>
                </a:ext>
              </a:extLst>
            </p:cNvPr>
            <p:cNvSpPr/>
            <p:nvPr/>
          </p:nvSpPr>
          <p:spPr>
            <a:xfrm>
              <a:off x="4310465" y="3811844"/>
              <a:ext cx="99895" cy="85939"/>
            </a:xfrm>
            <a:custGeom>
              <a:avLst/>
              <a:gdLst/>
              <a:ahLst/>
              <a:cxnLst/>
              <a:rect l="l" t="t" r="r" b="b"/>
              <a:pathLst>
                <a:path w="99895" h="85939" extrusionOk="0">
                  <a:moveTo>
                    <a:pt x="91133" y="1896"/>
                  </a:moveTo>
                  <a:cubicBezTo>
                    <a:pt x="109964" y="48294"/>
                    <a:pt x="21910" y="58521"/>
                    <a:pt x="710" y="81822"/>
                  </a:cubicBezTo>
                  <a:cubicBezTo>
                    <a:pt x="-916" y="83583"/>
                    <a:pt x="438" y="86360"/>
                    <a:pt x="2877" y="85886"/>
                  </a:cubicBezTo>
                  <a:cubicBezTo>
                    <a:pt x="26042" y="81415"/>
                    <a:pt x="126693" y="34612"/>
                    <a:pt x="93098" y="406"/>
                  </a:cubicBezTo>
                  <a:cubicBezTo>
                    <a:pt x="92082" y="-678"/>
                    <a:pt x="90591" y="609"/>
                    <a:pt x="91133" y="18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526;p42">
              <a:extLst>
                <a:ext uri="{FF2B5EF4-FFF2-40B4-BE49-F238E27FC236}">
                  <a16:creationId xmlns:a16="http://schemas.microsoft.com/office/drawing/2014/main" id="{342A469E-70A9-924B-ACD9-7BD0563E6D10}"/>
                </a:ext>
              </a:extLst>
            </p:cNvPr>
            <p:cNvSpPr/>
            <p:nvPr/>
          </p:nvSpPr>
          <p:spPr>
            <a:xfrm>
              <a:off x="4393973" y="4057267"/>
              <a:ext cx="100602" cy="79432"/>
            </a:xfrm>
            <a:custGeom>
              <a:avLst/>
              <a:gdLst/>
              <a:ahLst/>
              <a:cxnLst/>
              <a:rect l="l" t="t" r="r" b="b"/>
              <a:pathLst>
                <a:path w="100602" h="79432" extrusionOk="0">
                  <a:moveTo>
                    <a:pt x="445" y="79426"/>
                  </a:moveTo>
                  <a:cubicBezTo>
                    <a:pt x="40611" y="65879"/>
                    <a:pt x="76712" y="40344"/>
                    <a:pt x="100081" y="4580"/>
                  </a:cubicBezTo>
                  <a:cubicBezTo>
                    <a:pt x="102248" y="1262"/>
                    <a:pt x="97100" y="-1854"/>
                    <a:pt x="94865" y="1329"/>
                  </a:cubicBezTo>
                  <a:cubicBezTo>
                    <a:pt x="71159" y="35128"/>
                    <a:pt x="38985" y="63644"/>
                    <a:pt x="174" y="78884"/>
                  </a:cubicBezTo>
                  <a:cubicBezTo>
                    <a:pt x="-165" y="79019"/>
                    <a:pt x="39" y="79494"/>
                    <a:pt x="377" y="7942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527;p42">
              <a:extLst>
                <a:ext uri="{FF2B5EF4-FFF2-40B4-BE49-F238E27FC236}">
                  <a16:creationId xmlns:a16="http://schemas.microsoft.com/office/drawing/2014/main" id="{7B5E252B-C86D-394C-DB80-AD84C4E1D082}"/>
                </a:ext>
              </a:extLst>
            </p:cNvPr>
            <p:cNvSpPr/>
            <p:nvPr/>
          </p:nvSpPr>
          <p:spPr>
            <a:xfrm>
              <a:off x="4365518" y="4143849"/>
              <a:ext cx="11441" cy="6258"/>
            </a:xfrm>
            <a:custGeom>
              <a:avLst/>
              <a:gdLst/>
              <a:ahLst/>
              <a:cxnLst/>
              <a:rect l="l" t="t" r="r" b="b"/>
              <a:pathLst>
                <a:path w="11441" h="6258" extrusionOk="0">
                  <a:moveTo>
                    <a:pt x="9122" y="24"/>
                  </a:moveTo>
                  <a:cubicBezTo>
                    <a:pt x="5193" y="634"/>
                    <a:pt x="2619" y="837"/>
                    <a:pt x="249" y="4021"/>
                  </a:cubicBezTo>
                  <a:cubicBezTo>
                    <a:pt x="-428" y="4901"/>
                    <a:pt x="384" y="6323"/>
                    <a:pt x="1400" y="6256"/>
                  </a:cubicBezTo>
                  <a:cubicBezTo>
                    <a:pt x="4584" y="6120"/>
                    <a:pt x="6954" y="4833"/>
                    <a:pt x="10003" y="3817"/>
                  </a:cubicBezTo>
                  <a:cubicBezTo>
                    <a:pt x="12373" y="3004"/>
                    <a:pt x="11628" y="-314"/>
                    <a:pt x="9122" y="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528;p42">
              <a:extLst>
                <a:ext uri="{FF2B5EF4-FFF2-40B4-BE49-F238E27FC236}">
                  <a16:creationId xmlns:a16="http://schemas.microsoft.com/office/drawing/2014/main" id="{E83811EC-E1D0-686C-254D-4C6899938BBF}"/>
                </a:ext>
              </a:extLst>
            </p:cNvPr>
            <p:cNvSpPr/>
            <p:nvPr/>
          </p:nvSpPr>
          <p:spPr>
            <a:xfrm>
              <a:off x="3818258" y="4214930"/>
              <a:ext cx="61390" cy="23504"/>
            </a:xfrm>
            <a:custGeom>
              <a:avLst/>
              <a:gdLst/>
              <a:ahLst/>
              <a:cxnLst/>
              <a:rect l="l" t="t" r="r" b="b"/>
              <a:pathLst>
                <a:path w="61390" h="23504" extrusionOk="0">
                  <a:moveTo>
                    <a:pt x="60505" y="21060"/>
                  </a:moveTo>
                  <a:cubicBezTo>
                    <a:pt x="50277" y="18825"/>
                    <a:pt x="39915" y="16251"/>
                    <a:pt x="29890" y="13271"/>
                  </a:cubicBezTo>
                  <a:cubicBezTo>
                    <a:pt x="24539" y="11713"/>
                    <a:pt x="19459" y="9748"/>
                    <a:pt x="14515" y="7242"/>
                  </a:cubicBezTo>
                  <a:cubicBezTo>
                    <a:pt x="10247" y="5007"/>
                    <a:pt x="6996" y="1485"/>
                    <a:pt x="2322" y="63"/>
                  </a:cubicBezTo>
                  <a:cubicBezTo>
                    <a:pt x="1171" y="-276"/>
                    <a:pt x="-387" y="808"/>
                    <a:pt x="87" y="2162"/>
                  </a:cubicBezTo>
                  <a:cubicBezTo>
                    <a:pt x="3203" y="10697"/>
                    <a:pt x="14515" y="14422"/>
                    <a:pt x="22507" y="17267"/>
                  </a:cubicBezTo>
                  <a:cubicBezTo>
                    <a:pt x="34767" y="21602"/>
                    <a:pt x="47365" y="22008"/>
                    <a:pt x="60099" y="23498"/>
                  </a:cubicBezTo>
                  <a:cubicBezTo>
                    <a:pt x="61521" y="23634"/>
                    <a:pt x="61928" y="21331"/>
                    <a:pt x="60505" y="21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529;p42">
              <a:extLst>
                <a:ext uri="{FF2B5EF4-FFF2-40B4-BE49-F238E27FC236}">
                  <a16:creationId xmlns:a16="http://schemas.microsoft.com/office/drawing/2014/main" id="{38E3811E-0C1E-AC5C-62FC-260E1DC68BE6}"/>
                </a:ext>
              </a:extLst>
            </p:cNvPr>
            <p:cNvSpPr/>
            <p:nvPr/>
          </p:nvSpPr>
          <p:spPr>
            <a:xfrm>
              <a:off x="3896195" y="4238597"/>
              <a:ext cx="12583" cy="4395"/>
            </a:xfrm>
            <a:custGeom>
              <a:avLst/>
              <a:gdLst/>
              <a:ahLst/>
              <a:cxnLst/>
              <a:rect l="l" t="t" r="r" b="b"/>
              <a:pathLst>
                <a:path w="12583" h="4395" extrusionOk="0">
                  <a:moveTo>
                    <a:pt x="1806" y="3354"/>
                  </a:moveTo>
                  <a:cubicBezTo>
                    <a:pt x="5327" y="2677"/>
                    <a:pt x="7901" y="3557"/>
                    <a:pt x="11288" y="4370"/>
                  </a:cubicBezTo>
                  <a:cubicBezTo>
                    <a:pt x="12168" y="4574"/>
                    <a:pt x="13049" y="3490"/>
                    <a:pt x="12304" y="2745"/>
                  </a:cubicBezTo>
                  <a:cubicBezTo>
                    <a:pt x="9121" y="-303"/>
                    <a:pt x="5327" y="-371"/>
                    <a:pt x="1128" y="442"/>
                  </a:cubicBezTo>
                  <a:cubicBezTo>
                    <a:pt x="-768" y="781"/>
                    <a:pt x="-91" y="3693"/>
                    <a:pt x="1806" y="33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530;p42">
              <a:extLst>
                <a:ext uri="{FF2B5EF4-FFF2-40B4-BE49-F238E27FC236}">
                  <a16:creationId xmlns:a16="http://schemas.microsoft.com/office/drawing/2014/main" id="{DD0C6537-58E5-D43C-A14D-4B2EA23B3ACE}"/>
                </a:ext>
              </a:extLst>
            </p:cNvPr>
            <p:cNvSpPr/>
            <p:nvPr/>
          </p:nvSpPr>
          <p:spPr>
            <a:xfrm>
              <a:off x="3840886" y="3982534"/>
              <a:ext cx="21852" cy="62505"/>
            </a:xfrm>
            <a:custGeom>
              <a:avLst/>
              <a:gdLst/>
              <a:ahLst/>
              <a:cxnLst/>
              <a:rect l="l" t="t" r="r" b="b"/>
              <a:pathLst>
                <a:path w="21852" h="62505" extrusionOk="0">
                  <a:moveTo>
                    <a:pt x="15" y="2436"/>
                  </a:moveTo>
                  <a:cubicBezTo>
                    <a:pt x="2048" y="20453"/>
                    <a:pt x="4215" y="48224"/>
                    <a:pt x="17762" y="61838"/>
                  </a:cubicBezTo>
                  <a:cubicBezTo>
                    <a:pt x="19319" y="63396"/>
                    <a:pt x="22436" y="62042"/>
                    <a:pt x="21758" y="59671"/>
                  </a:cubicBezTo>
                  <a:cubicBezTo>
                    <a:pt x="19117" y="50662"/>
                    <a:pt x="14510" y="42399"/>
                    <a:pt x="12004" y="33255"/>
                  </a:cubicBezTo>
                  <a:cubicBezTo>
                    <a:pt x="9091" y="22756"/>
                    <a:pt x="7466" y="11851"/>
                    <a:pt x="3944" y="1488"/>
                  </a:cubicBezTo>
                  <a:cubicBezTo>
                    <a:pt x="3131" y="-950"/>
                    <a:pt x="-256" y="-205"/>
                    <a:pt x="15" y="23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531;p42">
              <a:extLst>
                <a:ext uri="{FF2B5EF4-FFF2-40B4-BE49-F238E27FC236}">
                  <a16:creationId xmlns:a16="http://schemas.microsoft.com/office/drawing/2014/main" id="{F5BCA3DC-FC77-3760-618F-74EF2C8F5235}"/>
                </a:ext>
              </a:extLst>
            </p:cNvPr>
            <p:cNvSpPr/>
            <p:nvPr/>
          </p:nvSpPr>
          <p:spPr>
            <a:xfrm>
              <a:off x="3859257" y="3985535"/>
              <a:ext cx="15936" cy="54968"/>
            </a:xfrm>
            <a:custGeom>
              <a:avLst/>
              <a:gdLst/>
              <a:ahLst/>
              <a:cxnLst/>
              <a:rect l="l" t="t" r="r" b="b"/>
              <a:pathLst>
                <a:path w="15936" h="54968" extrusionOk="0">
                  <a:moveTo>
                    <a:pt x="68" y="1535"/>
                  </a:moveTo>
                  <a:cubicBezTo>
                    <a:pt x="271" y="18401"/>
                    <a:pt x="1491" y="40076"/>
                    <a:pt x="11786" y="54096"/>
                  </a:cubicBezTo>
                  <a:cubicBezTo>
                    <a:pt x="13412" y="56264"/>
                    <a:pt x="16188" y="53961"/>
                    <a:pt x="15918" y="51861"/>
                  </a:cubicBezTo>
                  <a:cubicBezTo>
                    <a:pt x="14834" y="43327"/>
                    <a:pt x="10770" y="35131"/>
                    <a:pt x="8602" y="26800"/>
                  </a:cubicBezTo>
                  <a:cubicBezTo>
                    <a:pt x="6435" y="18401"/>
                    <a:pt x="4538" y="9866"/>
                    <a:pt x="3319" y="1264"/>
                  </a:cubicBezTo>
                  <a:cubicBezTo>
                    <a:pt x="3048" y="-632"/>
                    <a:pt x="0" y="-294"/>
                    <a:pt x="0" y="16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532;p42">
              <a:extLst>
                <a:ext uri="{FF2B5EF4-FFF2-40B4-BE49-F238E27FC236}">
                  <a16:creationId xmlns:a16="http://schemas.microsoft.com/office/drawing/2014/main" id="{84E64A6D-30D8-5FE6-89AB-EB2D10F24960}"/>
                </a:ext>
              </a:extLst>
            </p:cNvPr>
            <p:cNvSpPr/>
            <p:nvPr/>
          </p:nvSpPr>
          <p:spPr>
            <a:xfrm>
              <a:off x="3945955" y="3983597"/>
              <a:ext cx="22714" cy="56525"/>
            </a:xfrm>
            <a:custGeom>
              <a:avLst/>
              <a:gdLst/>
              <a:ahLst/>
              <a:cxnLst/>
              <a:rect l="l" t="t" r="r" b="b"/>
              <a:pathLst>
                <a:path w="22714" h="56525" extrusionOk="0">
                  <a:moveTo>
                    <a:pt x="408" y="1644"/>
                  </a:moveTo>
                  <a:cubicBezTo>
                    <a:pt x="-947" y="13430"/>
                    <a:pt x="1221" y="25757"/>
                    <a:pt x="4742" y="37001"/>
                  </a:cubicBezTo>
                  <a:cubicBezTo>
                    <a:pt x="6639" y="43165"/>
                    <a:pt x="11922" y="58540"/>
                    <a:pt x="20863" y="56305"/>
                  </a:cubicBezTo>
                  <a:cubicBezTo>
                    <a:pt x="22556" y="55899"/>
                    <a:pt x="23369" y="53663"/>
                    <a:pt x="22082" y="52376"/>
                  </a:cubicBezTo>
                  <a:cubicBezTo>
                    <a:pt x="15445" y="45739"/>
                    <a:pt x="12126" y="40184"/>
                    <a:pt x="9348" y="30905"/>
                  </a:cubicBezTo>
                  <a:cubicBezTo>
                    <a:pt x="6639" y="21693"/>
                    <a:pt x="4065" y="11466"/>
                    <a:pt x="4133" y="1847"/>
                  </a:cubicBezTo>
                  <a:cubicBezTo>
                    <a:pt x="4133" y="-523"/>
                    <a:pt x="746" y="-659"/>
                    <a:pt x="475" y="17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533;p42">
              <a:extLst>
                <a:ext uri="{FF2B5EF4-FFF2-40B4-BE49-F238E27FC236}">
                  <a16:creationId xmlns:a16="http://schemas.microsoft.com/office/drawing/2014/main" id="{C7071DD7-822F-A51A-7D5C-710E55D48587}"/>
                </a:ext>
              </a:extLst>
            </p:cNvPr>
            <p:cNvSpPr/>
            <p:nvPr/>
          </p:nvSpPr>
          <p:spPr>
            <a:xfrm>
              <a:off x="3962482" y="3984210"/>
              <a:ext cx="18246" cy="57686"/>
            </a:xfrm>
            <a:custGeom>
              <a:avLst/>
              <a:gdLst/>
              <a:ahLst/>
              <a:cxnLst/>
              <a:rect l="l" t="t" r="r" b="b"/>
              <a:pathLst>
                <a:path w="18246" h="57686" extrusionOk="0">
                  <a:moveTo>
                    <a:pt x="0" y="1302"/>
                  </a:moveTo>
                  <a:cubicBezTo>
                    <a:pt x="68" y="12140"/>
                    <a:pt x="1626" y="23451"/>
                    <a:pt x="3252" y="34153"/>
                  </a:cubicBezTo>
                  <a:cubicBezTo>
                    <a:pt x="4471" y="42146"/>
                    <a:pt x="6909" y="53254"/>
                    <a:pt x="14698" y="57386"/>
                  </a:cubicBezTo>
                  <a:cubicBezTo>
                    <a:pt x="16799" y="58469"/>
                    <a:pt x="18966" y="56437"/>
                    <a:pt x="18017" y="54270"/>
                  </a:cubicBezTo>
                  <a:cubicBezTo>
                    <a:pt x="13682" y="44584"/>
                    <a:pt x="9957" y="36862"/>
                    <a:pt x="8332" y="26093"/>
                  </a:cubicBezTo>
                  <a:cubicBezTo>
                    <a:pt x="7112" y="17626"/>
                    <a:pt x="6773" y="8347"/>
                    <a:pt x="2574" y="693"/>
                  </a:cubicBezTo>
                  <a:cubicBezTo>
                    <a:pt x="1965" y="-459"/>
                    <a:pt x="0" y="-120"/>
                    <a:pt x="0" y="130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1534;p42">
              <a:extLst>
                <a:ext uri="{FF2B5EF4-FFF2-40B4-BE49-F238E27FC236}">
                  <a16:creationId xmlns:a16="http://schemas.microsoft.com/office/drawing/2014/main" id="{FF1ADE95-036D-DF46-9652-6B2785C86364}"/>
                </a:ext>
              </a:extLst>
            </p:cNvPr>
            <p:cNvSpPr/>
            <p:nvPr/>
          </p:nvSpPr>
          <p:spPr>
            <a:xfrm>
              <a:off x="4068324" y="3963798"/>
              <a:ext cx="24465" cy="57154"/>
            </a:xfrm>
            <a:custGeom>
              <a:avLst/>
              <a:gdLst/>
              <a:ahLst/>
              <a:cxnLst/>
              <a:rect l="l" t="t" r="r" b="b"/>
              <a:pathLst>
                <a:path w="24465" h="57154" extrusionOk="0">
                  <a:moveTo>
                    <a:pt x="24" y="2275"/>
                  </a:moveTo>
                  <a:cubicBezTo>
                    <a:pt x="2530" y="17786"/>
                    <a:pt x="3818" y="49756"/>
                    <a:pt x="21157" y="57003"/>
                  </a:cubicBezTo>
                  <a:cubicBezTo>
                    <a:pt x="23189" y="57816"/>
                    <a:pt x="25289" y="55174"/>
                    <a:pt x="24138" y="53346"/>
                  </a:cubicBezTo>
                  <a:cubicBezTo>
                    <a:pt x="18990" y="45285"/>
                    <a:pt x="14451" y="39121"/>
                    <a:pt x="11404" y="29774"/>
                  </a:cubicBezTo>
                  <a:cubicBezTo>
                    <a:pt x="8356" y="20427"/>
                    <a:pt x="6391" y="10809"/>
                    <a:pt x="3682" y="1394"/>
                  </a:cubicBezTo>
                  <a:cubicBezTo>
                    <a:pt x="3005" y="-909"/>
                    <a:pt x="-314" y="-164"/>
                    <a:pt x="24" y="2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535;p42">
              <a:extLst>
                <a:ext uri="{FF2B5EF4-FFF2-40B4-BE49-F238E27FC236}">
                  <a16:creationId xmlns:a16="http://schemas.microsoft.com/office/drawing/2014/main" id="{E29FF8B3-A1FD-774F-6E3C-A3D1A1135D91}"/>
                </a:ext>
              </a:extLst>
            </p:cNvPr>
            <p:cNvSpPr/>
            <p:nvPr/>
          </p:nvSpPr>
          <p:spPr>
            <a:xfrm>
              <a:off x="4085892" y="3966223"/>
              <a:ext cx="15902" cy="53353"/>
            </a:xfrm>
            <a:custGeom>
              <a:avLst/>
              <a:gdLst/>
              <a:ahLst/>
              <a:cxnLst/>
              <a:rect l="l" t="t" r="r" b="b"/>
              <a:pathLst>
                <a:path w="15902" h="53353" extrusionOk="0">
                  <a:moveTo>
                    <a:pt x="2" y="1205"/>
                  </a:moveTo>
                  <a:cubicBezTo>
                    <a:pt x="1085" y="17935"/>
                    <a:pt x="6232" y="34529"/>
                    <a:pt x="9551" y="50921"/>
                  </a:cubicBezTo>
                  <a:cubicBezTo>
                    <a:pt x="10364" y="55053"/>
                    <a:pt x="16528" y="53495"/>
                    <a:pt x="15851" y="49431"/>
                  </a:cubicBezTo>
                  <a:cubicBezTo>
                    <a:pt x="13006" y="33039"/>
                    <a:pt x="7588" y="16715"/>
                    <a:pt x="2508" y="934"/>
                  </a:cubicBezTo>
                  <a:cubicBezTo>
                    <a:pt x="2101" y="-353"/>
                    <a:pt x="-66" y="-353"/>
                    <a:pt x="2" y="12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536;p42">
              <a:extLst>
                <a:ext uri="{FF2B5EF4-FFF2-40B4-BE49-F238E27FC236}">
                  <a16:creationId xmlns:a16="http://schemas.microsoft.com/office/drawing/2014/main" id="{CCA90857-7F27-9173-7206-37FBBEC07CAB}"/>
                </a:ext>
              </a:extLst>
            </p:cNvPr>
            <p:cNvSpPr/>
            <p:nvPr/>
          </p:nvSpPr>
          <p:spPr>
            <a:xfrm>
              <a:off x="4204417" y="3929196"/>
              <a:ext cx="25089" cy="61738"/>
            </a:xfrm>
            <a:custGeom>
              <a:avLst/>
              <a:gdLst/>
              <a:ahLst/>
              <a:cxnLst/>
              <a:rect l="l" t="t" r="r" b="b"/>
              <a:pathLst>
                <a:path w="25089" h="61738" extrusionOk="0">
                  <a:moveTo>
                    <a:pt x="9" y="2197"/>
                  </a:moveTo>
                  <a:cubicBezTo>
                    <a:pt x="5631" y="21434"/>
                    <a:pt x="15317" y="39315"/>
                    <a:pt x="18636" y="59228"/>
                  </a:cubicBezTo>
                  <a:cubicBezTo>
                    <a:pt x="19313" y="63496"/>
                    <a:pt x="25477" y="61870"/>
                    <a:pt x="25070" y="57738"/>
                  </a:cubicBezTo>
                  <a:cubicBezTo>
                    <a:pt x="25070" y="56452"/>
                    <a:pt x="24732" y="55232"/>
                    <a:pt x="24122" y="54081"/>
                  </a:cubicBezTo>
                  <a:cubicBezTo>
                    <a:pt x="23377" y="52049"/>
                    <a:pt x="20465" y="51575"/>
                    <a:pt x="19719" y="53945"/>
                  </a:cubicBezTo>
                  <a:cubicBezTo>
                    <a:pt x="19313" y="55097"/>
                    <a:pt x="18974" y="56316"/>
                    <a:pt x="18704" y="57603"/>
                  </a:cubicBezTo>
                  <a:cubicBezTo>
                    <a:pt x="20803" y="57603"/>
                    <a:pt x="22971" y="57738"/>
                    <a:pt x="25070" y="57806"/>
                  </a:cubicBezTo>
                  <a:cubicBezTo>
                    <a:pt x="21752" y="37351"/>
                    <a:pt x="11253" y="19875"/>
                    <a:pt x="3464" y="978"/>
                  </a:cubicBezTo>
                  <a:cubicBezTo>
                    <a:pt x="2651" y="-986"/>
                    <a:pt x="-533" y="301"/>
                    <a:pt x="77" y="22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537;p42">
              <a:extLst>
                <a:ext uri="{FF2B5EF4-FFF2-40B4-BE49-F238E27FC236}">
                  <a16:creationId xmlns:a16="http://schemas.microsoft.com/office/drawing/2014/main" id="{0210AD76-ADEF-2816-CA4B-F4DC22EE06B3}"/>
                </a:ext>
              </a:extLst>
            </p:cNvPr>
            <p:cNvSpPr/>
            <p:nvPr/>
          </p:nvSpPr>
          <p:spPr>
            <a:xfrm>
              <a:off x="4218408" y="3926744"/>
              <a:ext cx="23123" cy="58072"/>
            </a:xfrm>
            <a:custGeom>
              <a:avLst/>
              <a:gdLst/>
              <a:ahLst/>
              <a:cxnLst/>
              <a:rect l="l" t="t" r="r" b="b"/>
              <a:pathLst>
                <a:path w="23123" h="58072" extrusionOk="0">
                  <a:moveTo>
                    <a:pt x="38" y="2346"/>
                  </a:moveTo>
                  <a:cubicBezTo>
                    <a:pt x="3967" y="20634"/>
                    <a:pt x="13043" y="37432"/>
                    <a:pt x="17175" y="55788"/>
                  </a:cubicBezTo>
                  <a:cubicBezTo>
                    <a:pt x="18055" y="59648"/>
                    <a:pt x="23744" y="58226"/>
                    <a:pt x="23067" y="54433"/>
                  </a:cubicBezTo>
                  <a:cubicBezTo>
                    <a:pt x="19748" y="36145"/>
                    <a:pt x="11891" y="17586"/>
                    <a:pt x="3560" y="991"/>
                  </a:cubicBezTo>
                  <a:cubicBezTo>
                    <a:pt x="2612" y="-973"/>
                    <a:pt x="-368" y="247"/>
                    <a:pt x="38" y="2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538;p42">
              <a:extLst>
                <a:ext uri="{FF2B5EF4-FFF2-40B4-BE49-F238E27FC236}">
                  <a16:creationId xmlns:a16="http://schemas.microsoft.com/office/drawing/2014/main" id="{4B41D3B1-9B09-2AF1-61C8-B4FB84E9069B}"/>
                </a:ext>
              </a:extLst>
            </p:cNvPr>
            <p:cNvSpPr/>
            <p:nvPr/>
          </p:nvSpPr>
          <p:spPr>
            <a:xfrm>
              <a:off x="4328485" y="3884854"/>
              <a:ext cx="19891" cy="42907"/>
            </a:xfrm>
            <a:custGeom>
              <a:avLst/>
              <a:gdLst/>
              <a:ahLst/>
              <a:cxnLst/>
              <a:rect l="l" t="t" r="r" b="b"/>
              <a:pathLst>
                <a:path w="19891" h="42907" extrusionOk="0">
                  <a:moveTo>
                    <a:pt x="96" y="2038"/>
                  </a:moveTo>
                  <a:cubicBezTo>
                    <a:pt x="3144" y="10167"/>
                    <a:pt x="6125" y="18295"/>
                    <a:pt x="8766" y="26558"/>
                  </a:cubicBezTo>
                  <a:cubicBezTo>
                    <a:pt x="10324" y="31571"/>
                    <a:pt x="11544" y="39902"/>
                    <a:pt x="16488" y="42611"/>
                  </a:cubicBezTo>
                  <a:cubicBezTo>
                    <a:pt x="17978" y="43424"/>
                    <a:pt x="19604" y="42476"/>
                    <a:pt x="19807" y="40850"/>
                  </a:cubicBezTo>
                  <a:cubicBezTo>
                    <a:pt x="20620" y="34550"/>
                    <a:pt x="15336" y="26084"/>
                    <a:pt x="13237" y="20124"/>
                  </a:cubicBezTo>
                  <a:cubicBezTo>
                    <a:pt x="10798" y="13147"/>
                    <a:pt x="7886" y="6103"/>
                    <a:pt x="2942" y="481"/>
                  </a:cubicBezTo>
                  <a:cubicBezTo>
                    <a:pt x="1925" y="-671"/>
                    <a:pt x="-513" y="413"/>
                    <a:pt x="96" y="19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539;p42">
              <a:extLst>
                <a:ext uri="{FF2B5EF4-FFF2-40B4-BE49-F238E27FC236}">
                  <a16:creationId xmlns:a16="http://schemas.microsoft.com/office/drawing/2014/main" id="{A36D268B-0DD3-9763-0028-A55EF9592D36}"/>
                </a:ext>
              </a:extLst>
            </p:cNvPr>
            <p:cNvSpPr/>
            <p:nvPr/>
          </p:nvSpPr>
          <p:spPr>
            <a:xfrm>
              <a:off x="4343738" y="3875509"/>
              <a:ext cx="19233" cy="48385"/>
            </a:xfrm>
            <a:custGeom>
              <a:avLst/>
              <a:gdLst/>
              <a:ahLst/>
              <a:cxnLst/>
              <a:rect l="l" t="t" r="r" b="b"/>
              <a:pathLst>
                <a:path w="19233" h="48385" extrusionOk="0">
                  <a:moveTo>
                    <a:pt x="151" y="1969"/>
                  </a:moveTo>
                  <a:cubicBezTo>
                    <a:pt x="5367" y="16261"/>
                    <a:pt x="9091" y="30959"/>
                    <a:pt x="12478" y="45860"/>
                  </a:cubicBezTo>
                  <a:cubicBezTo>
                    <a:pt x="13426" y="50127"/>
                    <a:pt x="20200" y="48569"/>
                    <a:pt x="19117" y="44302"/>
                  </a:cubicBezTo>
                  <a:cubicBezTo>
                    <a:pt x="15323" y="29198"/>
                    <a:pt x="10175" y="14770"/>
                    <a:pt x="3199" y="817"/>
                  </a:cubicBezTo>
                  <a:cubicBezTo>
                    <a:pt x="2386" y="-808"/>
                    <a:pt x="-526" y="208"/>
                    <a:pt x="83" y="19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540;p42">
              <a:extLst>
                <a:ext uri="{FF2B5EF4-FFF2-40B4-BE49-F238E27FC236}">
                  <a16:creationId xmlns:a16="http://schemas.microsoft.com/office/drawing/2014/main" id="{19A530C0-D48B-4CC8-61F4-4DA062A781AA}"/>
                </a:ext>
              </a:extLst>
            </p:cNvPr>
            <p:cNvSpPr/>
            <p:nvPr/>
          </p:nvSpPr>
          <p:spPr>
            <a:xfrm>
              <a:off x="4348736" y="4134735"/>
              <a:ext cx="27751" cy="80133"/>
            </a:xfrm>
            <a:custGeom>
              <a:avLst/>
              <a:gdLst/>
              <a:ahLst/>
              <a:cxnLst/>
              <a:rect l="l" t="t" r="r" b="b"/>
              <a:pathLst>
                <a:path w="27751" h="80133" extrusionOk="0">
                  <a:moveTo>
                    <a:pt x="96" y="3517"/>
                  </a:moveTo>
                  <a:cubicBezTo>
                    <a:pt x="6192" y="28375"/>
                    <a:pt x="22245" y="50117"/>
                    <a:pt x="20687" y="76668"/>
                  </a:cubicBezTo>
                  <a:cubicBezTo>
                    <a:pt x="20416" y="81139"/>
                    <a:pt x="27257" y="81342"/>
                    <a:pt x="27596" y="76939"/>
                  </a:cubicBezTo>
                  <a:cubicBezTo>
                    <a:pt x="29425" y="50388"/>
                    <a:pt x="14659" y="26410"/>
                    <a:pt x="5921" y="2162"/>
                  </a:cubicBezTo>
                  <a:cubicBezTo>
                    <a:pt x="4635" y="-1360"/>
                    <a:pt x="-784" y="-344"/>
                    <a:pt x="96" y="35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541;p42">
              <a:extLst>
                <a:ext uri="{FF2B5EF4-FFF2-40B4-BE49-F238E27FC236}">
                  <a16:creationId xmlns:a16="http://schemas.microsoft.com/office/drawing/2014/main" id="{5E7DC1B4-2E94-AD73-0276-D49439428125}"/>
                </a:ext>
              </a:extLst>
            </p:cNvPr>
            <p:cNvSpPr/>
            <p:nvPr/>
          </p:nvSpPr>
          <p:spPr>
            <a:xfrm>
              <a:off x="4361983" y="4132275"/>
              <a:ext cx="29204" cy="70069"/>
            </a:xfrm>
            <a:custGeom>
              <a:avLst/>
              <a:gdLst/>
              <a:ahLst/>
              <a:cxnLst/>
              <a:rect l="l" t="t" r="r" b="b"/>
              <a:pathLst>
                <a:path w="29204" h="70069" extrusionOk="0">
                  <a:moveTo>
                    <a:pt x="59" y="1912"/>
                  </a:moveTo>
                  <a:cubicBezTo>
                    <a:pt x="3175" y="12546"/>
                    <a:pt x="8187" y="22435"/>
                    <a:pt x="12658" y="32528"/>
                  </a:cubicBezTo>
                  <a:cubicBezTo>
                    <a:pt x="15909" y="39775"/>
                    <a:pt x="18753" y="47226"/>
                    <a:pt x="20921" y="54879"/>
                  </a:cubicBezTo>
                  <a:cubicBezTo>
                    <a:pt x="22275" y="59621"/>
                    <a:pt x="21869" y="64497"/>
                    <a:pt x="23901" y="68968"/>
                  </a:cubicBezTo>
                  <a:cubicBezTo>
                    <a:pt x="24579" y="70390"/>
                    <a:pt x="26881" y="70458"/>
                    <a:pt x="27626" y="69036"/>
                  </a:cubicBezTo>
                  <a:cubicBezTo>
                    <a:pt x="32233" y="60637"/>
                    <a:pt x="25594" y="47632"/>
                    <a:pt x="22479" y="39504"/>
                  </a:cubicBezTo>
                  <a:cubicBezTo>
                    <a:pt x="17263" y="25889"/>
                    <a:pt x="9812" y="13494"/>
                    <a:pt x="2904" y="761"/>
                  </a:cubicBezTo>
                  <a:cubicBezTo>
                    <a:pt x="2091" y="-730"/>
                    <a:pt x="-415" y="151"/>
                    <a:pt x="59" y="18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542;p42">
              <a:extLst>
                <a:ext uri="{FF2B5EF4-FFF2-40B4-BE49-F238E27FC236}">
                  <a16:creationId xmlns:a16="http://schemas.microsoft.com/office/drawing/2014/main" id="{66F8AF19-92B2-D0E8-01B5-76BF2FC6A91C}"/>
                </a:ext>
              </a:extLst>
            </p:cNvPr>
            <p:cNvSpPr/>
            <p:nvPr/>
          </p:nvSpPr>
          <p:spPr>
            <a:xfrm>
              <a:off x="4201172" y="4186188"/>
              <a:ext cx="29168" cy="75332"/>
            </a:xfrm>
            <a:custGeom>
              <a:avLst/>
              <a:gdLst/>
              <a:ahLst/>
              <a:cxnLst/>
              <a:rect l="l" t="t" r="r" b="b"/>
              <a:pathLst>
                <a:path w="29168" h="75332" extrusionOk="0">
                  <a:moveTo>
                    <a:pt x="2" y="1576"/>
                  </a:moveTo>
                  <a:cubicBezTo>
                    <a:pt x="-133" y="26366"/>
                    <a:pt x="5692" y="55695"/>
                    <a:pt x="23438" y="74254"/>
                  </a:cubicBezTo>
                  <a:cubicBezTo>
                    <a:pt x="25876" y="76827"/>
                    <a:pt x="29602" y="74389"/>
                    <a:pt x="29127" y="71205"/>
                  </a:cubicBezTo>
                  <a:cubicBezTo>
                    <a:pt x="28721" y="68632"/>
                    <a:pt x="28653" y="68699"/>
                    <a:pt x="27230" y="66329"/>
                  </a:cubicBezTo>
                  <a:cubicBezTo>
                    <a:pt x="26553" y="65245"/>
                    <a:pt x="24386" y="65042"/>
                    <a:pt x="24115" y="66600"/>
                  </a:cubicBezTo>
                  <a:cubicBezTo>
                    <a:pt x="23776" y="67819"/>
                    <a:pt x="23438" y="68970"/>
                    <a:pt x="23031" y="70189"/>
                  </a:cubicBezTo>
                  <a:cubicBezTo>
                    <a:pt x="24792" y="69986"/>
                    <a:pt x="26553" y="69851"/>
                    <a:pt x="28314" y="69648"/>
                  </a:cubicBezTo>
                  <a:cubicBezTo>
                    <a:pt x="12465" y="50615"/>
                    <a:pt x="6910" y="25215"/>
                    <a:pt x="3321" y="1237"/>
                  </a:cubicBezTo>
                  <a:cubicBezTo>
                    <a:pt x="3050" y="-592"/>
                    <a:pt x="69" y="-321"/>
                    <a:pt x="69" y="157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543;p42">
              <a:extLst>
                <a:ext uri="{FF2B5EF4-FFF2-40B4-BE49-F238E27FC236}">
                  <a16:creationId xmlns:a16="http://schemas.microsoft.com/office/drawing/2014/main" id="{19328BD1-7C08-92E4-913E-E47209D4FABC}"/>
                </a:ext>
              </a:extLst>
            </p:cNvPr>
            <p:cNvSpPr/>
            <p:nvPr/>
          </p:nvSpPr>
          <p:spPr>
            <a:xfrm>
              <a:off x="4212333" y="4185137"/>
              <a:ext cx="29419" cy="70622"/>
            </a:xfrm>
            <a:custGeom>
              <a:avLst/>
              <a:gdLst/>
              <a:ahLst/>
              <a:cxnLst/>
              <a:rect l="l" t="t" r="r" b="b"/>
              <a:pathLst>
                <a:path w="29419" h="70622" extrusionOk="0">
                  <a:moveTo>
                    <a:pt x="1983" y="392"/>
                  </a:moveTo>
                  <a:cubicBezTo>
                    <a:pt x="-2690" y="9333"/>
                    <a:pt x="1983" y="22406"/>
                    <a:pt x="4896" y="31211"/>
                  </a:cubicBezTo>
                  <a:cubicBezTo>
                    <a:pt x="9163" y="44419"/>
                    <a:pt x="15665" y="57356"/>
                    <a:pt x="23116" y="69006"/>
                  </a:cubicBezTo>
                  <a:cubicBezTo>
                    <a:pt x="25350" y="72596"/>
                    <a:pt x="31108" y="69616"/>
                    <a:pt x="28940" y="65823"/>
                  </a:cubicBezTo>
                  <a:cubicBezTo>
                    <a:pt x="28128" y="64333"/>
                    <a:pt x="27654" y="63655"/>
                    <a:pt x="26502" y="62436"/>
                  </a:cubicBezTo>
                  <a:cubicBezTo>
                    <a:pt x="25554" y="61420"/>
                    <a:pt x="23793" y="61827"/>
                    <a:pt x="23387" y="63181"/>
                  </a:cubicBezTo>
                  <a:cubicBezTo>
                    <a:pt x="22912" y="64807"/>
                    <a:pt x="22777" y="65620"/>
                    <a:pt x="22710" y="67313"/>
                  </a:cubicBezTo>
                  <a:cubicBezTo>
                    <a:pt x="24809" y="66839"/>
                    <a:pt x="26909" y="66365"/>
                    <a:pt x="28940" y="65823"/>
                  </a:cubicBezTo>
                  <a:cubicBezTo>
                    <a:pt x="23183" y="56272"/>
                    <a:pt x="18036" y="46587"/>
                    <a:pt x="13565" y="36427"/>
                  </a:cubicBezTo>
                  <a:cubicBezTo>
                    <a:pt x="8350" y="24506"/>
                    <a:pt x="6927" y="12855"/>
                    <a:pt x="3540" y="663"/>
                  </a:cubicBezTo>
                  <a:cubicBezTo>
                    <a:pt x="3337" y="-14"/>
                    <a:pt x="2390" y="-285"/>
                    <a:pt x="1983" y="3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544;p42">
              <a:extLst>
                <a:ext uri="{FF2B5EF4-FFF2-40B4-BE49-F238E27FC236}">
                  <a16:creationId xmlns:a16="http://schemas.microsoft.com/office/drawing/2014/main" id="{E9E290E1-BB79-D6A0-CAE1-41FC8B14D447}"/>
                </a:ext>
              </a:extLst>
            </p:cNvPr>
            <p:cNvSpPr/>
            <p:nvPr/>
          </p:nvSpPr>
          <p:spPr>
            <a:xfrm>
              <a:off x="4048650" y="4214712"/>
              <a:ext cx="22615" cy="77870"/>
            </a:xfrm>
            <a:custGeom>
              <a:avLst/>
              <a:gdLst/>
              <a:ahLst/>
              <a:cxnLst/>
              <a:rect l="l" t="t" r="r" b="b"/>
              <a:pathLst>
                <a:path w="22615" h="77870" extrusionOk="0">
                  <a:moveTo>
                    <a:pt x="5271" y="1094"/>
                  </a:moveTo>
                  <a:cubicBezTo>
                    <a:pt x="-1569" y="19382"/>
                    <a:pt x="-5904" y="70250"/>
                    <a:pt x="19563" y="77768"/>
                  </a:cubicBezTo>
                  <a:cubicBezTo>
                    <a:pt x="21934" y="78446"/>
                    <a:pt x="23559" y="75601"/>
                    <a:pt x="22002" y="73839"/>
                  </a:cubicBezTo>
                  <a:cubicBezTo>
                    <a:pt x="4256" y="53587"/>
                    <a:pt x="4729" y="27510"/>
                    <a:pt x="8725" y="1772"/>
                  </a:cubicBezTo>
                  <a:cubicBezTo>
                    <a:pt x="9064" y="-328"/>
                    <a:pt x="5949" y="-599"/>
                    <a:pt x="5271" y="1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545;p42">
              <a:extLst>
                <a:ext uri="{FF2B5EF4-FFF2-40B4-BE49-F238E27FC236}">
                  <a16:creationId xmlns:a16="http://schemas.microsoft.com/office/drawing/2014/main" id="{626715F6-9C64-15D2-0EDB-B4BEDA2B92FC}"/>
                </a:ext>
              </a:extLst>
            </p:cNvPr>
            <p:cNvSpPr/>
            <p:nvPr/>
          </p:nvSpPr>
          <p:spPr>
            <a:xfrm>
              <a:off x="4066113" y="4215316"/>
              <a:ext cx="22620" cy="71671"/>
            </a:xfrm>
            <a:custGeom>
              <a:avLst/>
              <a:gdLst/>
              <a:ahLst/>
              <a:cxnLst/>
              <a:rect l="l" t="t" r="r" b="b"/>
              <a:pathLst>
                <a:path w="22620" h="71671" extrusionOk="0">
                  <a:moveTo>
                    <a:pt x="1" y="1167"/>
                  </a:moveTo>
                  <a:cubicBezTo>
                    <a:pt x="1018" y="20945"/>
                    <a:pt x="-4198" y="61789"/>
                    <a:pt x="19170" y="71474"/>
                  </a:cubicBezTo>
                  <a:cubicBezTo>
                    <a:pt x="21744" y="72558"/>
                    <a:pt x="23708" y="68901"/>
                    <a:pt x="21947" y="67072"/>
                  </a:cubicBezTo>
                  <a:cubicBezTo>
                    <a:pt x="5014" y="49528"/>
                    <a:pt x="6639" y="23722"/>
                    <a:pt x="2508" y="964"/>
                  </a:cubicBezTo>
                  <a:cubicBezTo>
                    <a:pt x="2236" y="-458"/>
                    <a:pt x="-66" y="-255"/>
                    <a:pt x="1" y="1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546;p42">
              <a:extLst>
                <a:ext uri="{FF2B5EF4-FFF2-40B4-BE49-F238E27FC236}">
                  <a16:creationId xmlns:a16="http://schemas.microsoft.com/office/drawing/2014/main" id="{4273E41F-911C-B995-1E6F-A261CF5168CD}"/>
                </a:ext>
              </a:extLst>
            </p:cNvPr>
            <p:cNvSpPr/>
            <p:nvPr/>
          </p:nvSpPr>
          <p:spPr>
            <a:xfrm>
              <a:off x="3930039" y="4224611"/>
              <a:ext cx="31770" cy="75705"/>
            </a:xfrm>
            <a:custGeom>
              <a:avLst/>
              <a:gdLst/>
              <a:ahLst/>
              <a:cxnLst/>
              <a:rect l="l" t="t" r="r" b="b"/>
              <a:pathLst>
                <a:path w="31770" h="75705" extrusionOk="0">
                  <a:moveTo>
                    <a:pt x="68" y="1151"/>
                  </a:moveTo>
                  <a:cubicBezTo>
                    <a:pt x="1219" y="26483"/>
                    <a:pt x="6164" y="57438"/>
                    <a:pt x="26348" y="74845"/>
                  </a:cubicBezTo>
                  <a:cubicBezTo>
                    <a:pt x="28244" y="76471"/>
                    <a:pt x="31902" y="75793"/>
                    <a:pt x="31767" y="72813"/>
                  </a:cubicBezTo>
                  <a:cubicBezTo>
                    <a:pt x="31767" y="71729"/>
                    <a:pt x="31767" y="70646"/>
                    <a:pt x="31699" y="69562"/>
                  </a:cubicBezTo>
                  <a:cubicBezTo>
                    <a:pt x="31699" y="68072"/>
                    <a:pt x="29735" y="66853"/>
                    <a:pt x="28515" y="68140"/>
                  </a:cubicBezTo>
                  <a:cubicBezTo>
                    <a:pt x="27838" y="68885"/>
                    <a:pt x="27161" y="69629"/>
                    <a:pt x="26416" y="70374"/>
                  </a:cubicBezTo>
                  <a:cubicBezTo>
                    <a:pt x="27906" y="70374"/>
                    <a:pt x="29396" y="70442"/>
                    <a:pt x="30886" y="70510"/>
                  </a:cubicBezTo>
                  <a:cubicBezTo>
                    <a:pt x="9821" y="52290"/>
                    <a:pt x="12057" y="24384"/>
                    <a:pt x="2235" y="609"/>
                  </a:cubicBezTo>
                  <a:cubicBezTo>
                    <a:pt x="1761" y="-474"/>
                    <a:pt x="0" y="0"/>
                    <a:pt x="0" y="115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547;p42">
              <a:extLst>
                <a:ext uri="{FF2B5EF4-FFF2-40B4-BE49-F238E27FC236}">
                  <a16:creationId xmlns:a16="http://schemas.microsoft.com/office/drawing/2014/main" id="{3A187DB5-63E0-357C-6470-62EFDC149906}"/>
                </a:ext>
              </a:extLst>
            </p:cNvPr>
            <p:cNvSpPr/>
            <p:nvPr/>
          </p:nvSpPr>
          <p:spPr>
            <a:xfrm>
              <a:off x="3945861" y="4227317"/>
              <a:ext cx="30111" cy="74446"/>
            </a:xfrm>
            <a:custGeom>
              <a:avLst/>
              <a:gdLst/>
              <a:ahLst/>
              <a:cxnLst/>
              <a:rect l="l" t="t" r="r" b="b"/>
              <a:pathLst>
                <a:path w="30111" h="74446" extrusionOk="0">
                  <a:moveTo>
                    <a:pt x="95" y="1900"/>
                  </a:moveTo>
                  <a:cubicBezTo>
                    <a:pt x="3074" y="18223"/>
                    <a:pt x="5242" y="34750"/>
                    <a:pt x="11339" y="50329"/>
                  </a:cubicBezTo>
                  <a:cubicBezTo>
                    <a:pt x="14048" y="57170"/>
                    <a:pt x="18518" y="73832"/>
                    <a:pt x="27797" y="74442"/>
                  </a:cubicBezTo>
                  <a:cubicBezTo>
                    <a:pt x="30033" y="74577"/>
                    <a:pt x="30710" y="72071"/>
                    <a:pt x="29558" y="70513"/>
                  </a:cubicBezTo>
                  <a:cubicBezTo>
                    <a:pt x="14590" y="50193"/>
                    <a:pt x="10051" y="25064"/>
                    <a:pt x="3210" y="1222"/>
                  </a:cubicBezTo>
                  <a:cubicBezTo>
                    <a:pt x="2668" y="-810"/>
                    <a:pt x="-312" y="-133"/>
                    <a:pt x="27" y="19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548;p42">
              <a:extLst>
                <a:ext uri="{FF2B5EF4-FFF2-40B4-BE49-F238E27FC236}">
                  <a16:creationId xmlns:a16="http://schemas.microsoft.com/office/drawing/2014/main" id="{F06238C0-1748-7613-6D1C-3494EEA2F3B0}"/>
                </a:ext>
              </a:extLst>
            </p:cNvPr>
            <p:cNvSpPr/>
            <p:nvPr/>
          </p:nvSpPr>
          <p:spPr>
            <a:xfrm>
              <a:off x="4462100" y="4069641"/>
              <a:ext cx="26096" cy="61441"/>
            </a:xfrm>
            <a:custGeom>
              <a:avLst/>
              <a:gdLst/>
              <a:ahLst/>
              <a:cxnLst/>
              <a:rect l="l" t="t" r="r" b="b"/>
              <a:pathLst>
                <a:path w="26096" h="61441" extrusionOk="0">
                  <a:moveTo>
                    <a:pt x="187" y="2705"/>
                  </a:moveTo>
                  <a:cubicBezTo>
                    <a:pt x="9196" y="20722"/>
                    <a:pt x="20914" y="36910"/>
                    <a:pt x="19491" y="58179"/>
                  </a:cubicBezTo>
                  <a:cubicBezTo>
                    <a:pt x="19221" y="62378"/>
                    <a:pt x="25723" y="62582"/>
                    <a:pt x="25994" y="58450"/>
                  </a:cubicBezTo>
                  <a:cubicBezTo>
                    <a:pt x="27280" y="37317"/>
                    <a:pt x="16308" y="16455"/>
                    <a:pt x="3100" y="605"/>
                  </a:cubicBezTo>
                  <a:cubicBezTo>
                    <a:pt x="1745" y="-1020"/>
                    <a:pt x="-693" y="944"/>
                    <a:pt x="187" y="27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549;p42">
              <a:extLst>
                <a:ext uri="{FF2B5EF4-FFF2-40B4-BE49-F238E27FC236}">
                  <a16:creationId xmlns:a16="http://schemas.microsoft.com/office/drawing/2014/main" id="{DDA9080B-0795-8065-525D-1D901FD74A81}"/>
                </a:ext>
              </a:extLst>
            </p:cNvPr>
            <p:cNvSpPr/>
            <p:nvPr/>
          </p:nvSpPr>
          <p:spPr>
            <a:xfrm>
              <a:off x="3849472" y="4212803"/>
              <a:ext cx="21597" cy="75109"/>
            </a:xfrm>
            <a:custGeom>
              <a:avLst/>
              <a:gdLst/>
              <a:ahLst/>
              <a:cxnLst/>
              <a:rect l="l" t="t" r="r" b="b"/>
              <a:pathLst>
                <a:path w="21597" h="75109" extrusionOk="0">
                  <a:moveTo>
                    <a:pt x="7550" y="429"/>
                  </a:moveTo>
                  <a:cubicBezTo>
                    <a:pt x="-2407" y="8286"/>
                    <a:pt x="-36" y="29013"/>
                    <a:pt x="1048" y="39782"/>
                  </a:cubicBezTo>
                  <a:cubicBezTo>
                    <a:pt x="1928" y="48046"/>
                    <a:pt x="6941" y="76290"/>
                    <a:pt x="19539" y="75071"/>
                  </a:cubicBezTo>
                  <a:cubicBezTo>
                    <a:pt x="21164" y="74936"/>
                    <a:pt x="22045" y="73581"/>
                    <a:pt x="21368" y="72091"/>
                  </a:cubicBezTo>
                  <a:cubicBezTo>
                    <a:pt x="19674" y="68095"/>
                    <a:pt x="15745" y="65250"/>
                    <a:pt x="13578" y="61254"/>
                  </a:cubicBezTo>
                  <a:cubicBezTo>
                    <a:pt x="10327" y="55293"/>
                    <a:pt x="8904" y="48249"/>
                    <a:pt x="7686" y="41611"/>
                  </a:cubicBezTo>
                  <a:cubicBezTo>
                    <a:pt x="5179" y="28132"/>
                    <a:pt x="5518" y="15060"/>
                    <a:pt x="10733" y="2394"/>
                  </a:cubicBezTo>
                  <a:cubicBezTo>
                    <a:pt x="11546" y="429"/>
                    <a:pt x="8904" y="-654"/>
                    <a:pt x="7618" y="42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550;p42">
              <a:extLst>
                <a:ext uri="{FF2B5EF4-FFF2-40B4-BE49-F238E27FC236}">
                  <a16:creationId xmlns:a16="http://schemas.microsoft.com/office/drawing/2014/main" id="{13A04932-416B-660C-44F1-44B53740925F}"/>
                </a:ext>
              </a:extLst>
            </p:cNvPr>
            <p:cNvSpPr/>
            <p:nvPr/>
          </p:nvSpPr>
          <p:spPr>
            <a:xfrm>
              <a:off x="3816071" y="3808931"/>
              <a:ext cx="565410" cy="169130"/>
            </a:xfrm>
            <a:custGeom>
              <a:avLst/>
              <a:gdLst/>
              <a:ahLst/>
              <a:cxnLst/>
              <a:rect l="l" t="t" r="r" b="b"/>
              <a:pathLst>
                <a:path w="565410" h="169130" extrusionOk="0">
                  <a:moveTo>
                    <a:pt x="63912" y="169130"/>
                  </a:moveTo>
                  <a:cubicBezTo>
                    <a:pt x="121960" y="169198"/>
                    <a:pt x="208591" y="155990"/>
                    <a:pt x="293867" y="136212"/>
                  </a:cubicBezTo>
                  <a:cubicBezTo>
                    <a:pt x="379076" y="116501"/>
                    <a:pt x="462659" y="90289"/>
                    <a:pt x="514881" y="64482"/>
                  </a:cubicBezTo>
                  <a:cubicBezTo>
                    <a:pt x="546106" y="49039"/>
                    <a:pt x="565410" y="34544"/>
                    <a:pt x="565410" y="23097"/>
                  </a:cubicBezTo>
                  <a:cubicBezTo>
                    <a:pt x="565410" y="8264"/>
                    <a:pt x="520977" y="948"/>
                    <a:pt x="514948" y="0"/>
                  </a:cubicBezTo>
                  <a:cubicBezTo>
                    <a:pt x="501809" y="1423"/>
                    <a:pt x="487652" y="3116"/>
                    <a:pt x="472954" y="5148"/>
                  </a:cubicBezTo>
                  <a:cubicBezTo>
                    <a:pt x="396822" y="15443"/>
                    <a:pt x="307888" y="32783"/>
                    <a:pt x="273073" y="43688"/>
                  </a:cubicBezTo>
                  <a:cubicBezTo>
                    <a:pt x="272598" y="43824"/>
                    <a:pt x="272057" y="43959"/>
                    <a:pt x="271583" y="43959"/>
                  </a:cubicBezTo>
                  <a:cubicBezTo>
                    <a:pt x="235345" y="49649"/>
                    <a:pt x="148376" y="73423"/>
                    <a:pt x="75766" y="97740"/>
                  </a:cubicBezTo>
                  <a:cubicBezTo>
                    <a:pt x="61745" y="102481"/>
                    <a:pt x="48266" y="107154"/>
                    <a:pt x="35871" y="111693"/>
                  </a:cubicBezTo>
                  <a:cubicBezTo>
                    <a:pt x="30926" y="115147"/>
                    <a:pt x="-5785" y="141360"/>
                    <a:pt x="785" y="154703"/>
                  </a:cubicBezTo>
                  <a:cubicBezTo>
                    <a:pt x="5730" y="164660"/>
                    <a:pt x="29233" y="168995"/>
                    <a:pt x="63980" y="169063"/>
                  </a:cubicBezTo>
                  <a:lnTo>
                    <a:pt x="63980" y="169063"/>
                  </a:lnTo>
                  <a:close/>
                  <a:moveTo>
                    <a:pt x="42983" y="117653"/>
                  </a:moveTo>
                  <a:cubicBezTo>
                    <a:pt x="44947" y="117518"/>
                    <a:pt x="44947" y="120362"/>
                    <a:pt x="43321" y="120904"/>
                  </a:cubicBezTo>
                  <a:cubicBezTo>
                    <a:pt x="37090" y="122801"/>
                    <a:pt x="31332" y="130048"/>
                    <a:pt x="28217" y="135467"/>
                  </a:cubicBezTo>
                  <a:cubicBezTo>
                    <a:pt x="26524" y="138380"/>
                    <a:pt x="25034" y="141427"/>
                    <a:pt x="24289" y="144814"/>
                  </a:cubicBezTo>
                  <a:cubicBezTo>
                    <a:pt x="23746" y="147049"/>
                    <a:pt x="23814" y="149691"/>
                    <a:pt x="22460" y="151587"/>
                  </a:cubicBezTo>
                  <a:cubicBezTo>
                    <a:pt x="21985" y="152265"/>
                    <a:pt x="20970" y="152603"/>
                    <a:pt x="20225" y="152129"/>
                  </a:cubicBezTo>
                  <a:cubicBezTo>
                    <a:pt x="13790" y="147726"/>
                    <a:pt x="20563" y="135467"/>
                    <a:pt x="23678" y="130996"/>
                  </a:cubicBezTo>
                  <a:cubicBezTo>
                    <a:pt x="28420" y="124291"/>
                    <a:pt x="34449" y="118398"/>
                    <a:pt x="42983" y="117721"/>
                  </a:cubicBezTo>
                  <a:lnTo>
                    <a:pt x="42983" y="117721"/>
                  </a:lnTo>
                  <a:close/>
                  <a:moveTo>
                    <a:pt x="445454" y="68614"/>
                  </a:moveTo>
                  <a:cubicBezTo>
                    <a:pt x="460288" y="60283"/>
                    <a:pt x="540552" y="41588"/>
                    <a:pt x="530121" y="17679"/>
                  </a:cubicBezTo>
                  <a:cubicBezTo>
                    <a:pt x="529647" y="16663"/>
                    <a:pt x="530798" y="15105"/>
                    <a:pt x="531882" y="15985"/>
                  </a:cubicBezTo>
                  <a:cubicBezTo>
                    <a:pt x="558705" y="37050"/>
                    <a:pt x="461507" y="72001"/>
                    <a:pt x="446131" y="71594"/>
                  </a:cubicBezTo>
                  <a:cubicBezTo>
                    <a:pt x="444506" y="71594"/>
                    <a:pt x="444100" y="69359"/>
                    <a:pt x="445454" y="686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551;p42">
              <a:extLst>
                <a:ext uri="{FF2B5EF4-FFF2-40B4-BE49-F238E27FC236}">
                  <a16:creationId xmlns:a16="http://schemas.microsoft.com/office/drawing/2014/main" id="{367FAFF3-C8CF-0088-3ED4-CE16F5B1442C}"/>
                </a:ext>
              </a:extLst>
            </p:cNvPr>
            <p:cNvSpPr/>
            <p:nvPr/>
          </p:nvSpPr>
          <p:spPr>
            <a:xfrm>
              <a:off x="3852814" y="3870216"/>
              <a:ext cx="191761" cy="88044"/>
            </a:xfrm>
            <a:custGeom>
              <a:avLst/>
              <a:gdLst/>
              <a:ahLst/>
              <a:cxnLst/>
              <a:rect l="l" t="t" r="r" b="b"/>
              <a:pathLst>
                <a:path w="191761" h="88044" extrusionOk="0">
                  <a:moveTo>
                    <a:pt x="33333" y="45193"/>
                  </a:moveTo>
                  <a:cubicBezTo>
                    <a:pt x="50672" y="35710"/>
                    <a:pt x="68148" y="29140"/>
                    <a:pt x="86775" y="22841"/>
                  </a:cubicBezTo>
                  <a:cubicBezTo>
                    <a:pt x="94090" y="19861"/>
                    <a:pt x="188645" y="-8587"/>
                    <a:pt x="191762" y="2589"/>
                  </a:cubicBezTo>
                  <a:cubicBezTo>
                    <a:pt x="191626" y="11191"/>
                    <a:pt x="105063" y="40316"/>
                    <a:pt x="94835" y="44380"/>
                  </a:cubicBezTo>
                  <a:cubicBezTo>
                    <a:pt x="77901" y="51424"/>
                    <a:pt x="61781" y="58536"/>
                    <a:pt x="45728" y="67409"/>
                  </a:cubicBezTo>
                  <a:cubicBezTo>
                    <a:pt x="43967" y="68358"/>
                    <a:pt x="42274" y="69374"/>
                    <a:pt x="40580" y="70389"/>
                  </a:cubicBezTo>
                  <a:cubicBezTo>
                    <a:pt x="34620" y="73980"/>
                    <a:pt x="29608" y="77366"/>
                    <a:pt x="24256" y="81769"/>
                  </a:cubicBezTo>
                  <a:cubicBezTo>
                    <a:pt x="22902" y="82717"/>
                    <a:pt x="21344" y="84614"/>
                    <a:pt x="19989" y="85697"/>
                  </a:cubicBezTo>
                  <a:cubicBezTo>
                    <a:pt x="15857" y="89422"/>
                    <a:pt x="13962" y="87797"/>
                    <a:pt x="9220" y="86984"/>
                  </a:cubicBezTo>
                  <a:cubicBezTo>
                    <a:pt x="3327" y="86781"/>
                    <a:pt x="-2634" y="90439"/>
                    <a:pt x="1228" y="75808"/>
                  </a:cubicBezTo>
                  <a:cubicBezTo>
                    <a:pt x="2582" y="71812"/>
                    <a:pt x="4479" y="68832"/>
                    <a:pt x="7120" y="65513"/>
                  </a:cubicBezTo>
                  <a:cubicBezTo>
                    <a:pt x="12878" y="58401"/>
                    <a:pt x="19651" y="53524"/>
                    <a:pt x="27373" y="48647"/>
                  </a:cubicBezTo>
                  <a:cubicBezTo>
                    <a:pt x="29336" y="47428"/>
                    <a:pt x="31301" y="46276"/>
                    <a:pt x="33265" y="451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552;p42">
              <a:extLst>
                <a:ext uri="{FF2B5EF4-FFF2-40B4-BE49-F238E27FC236}">
                  <a16:creationId xmlns:a16="http://schemas.microsoft.com/office/drawing/2014/main" id="{D37BE760-086D-9BDB-B80B-9495FF80FE16}"/>
                </a:ext>
              </a:extLst>
            </p:cNvPr>
            <p:cNvSpPr/>
            <p:nvPr/>
          </p:nvSpPr>
          <p:spPr>
            <a:xfrm>
              <a:off x="4018877" y="3293019"/>
              <a:ext cx="183234" cy="578540"/>
            </a:xfrm>
            <a:custGeom>
              <a:avLst/>
              <a:gdLst/>
              <a:ahLst/>
              <a:cxnLst/>
              <a:rect l="l" t="t" r="r" b="b"/>
              <a:pathLst>
                <a:path w="183234" h="578540" extrusionOk="0">
                  <a:moveTo>
                    <a:pt x="136714" y="506159"/>
                  </a:moveTo>
                  <a:cubicBezTo>
                    <a:pt x="139153" y="491393"/>
                    <a:pt x="10392" y="71040"/>
                    <a:pt x="1721" y="38121"/>
                  </a:cubicBezTo>
                  <a:cubicBezTo>
                    <a:pt x="-6949" y="5203"/>
                    <a:pt x="18993" y="-22568"/>
                    <a:pt x="37959" y="26945"/>
                  </a:cubicBezTo>
                  <a:cubicBezTo>
                    <a:pt x="56857" y="76391"/>
                    <a:pt x="148229" y="489090"/>
                    <a:pt x="158862" y="501350"/>
                  </a:cubicBezTo>
                  <a:cubicBezTo>
                    <a:pt x="169497" y="513610"/>
                    <a:pt x="198758" y="567796"/>
                    <a:pt x="172748" y="576601"/>
                  </a:cubicBezTo>
                  <a:cubicBezTo>
                    <a:pt x="146739" y="585407"/>
                    <a:pt x="130686" y="564613"/>
                    <a:pt x="136714" y="5062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553;p42">
              <a:extLst>
                <a:ext uri="{FF2B5EF4-FFF2-40B4-BE49-F238E27FC236}">
                  <a16:creationId xmlns:a16="http://schemas.microsoft.com/office/drawing/2014/main" id="{DD3875D2-C47C-FDC5-042A-FB15E02D2F44}"/>
                </a:ext>
              </a:extLst>
            </p:cNvPr>
            <p:cNvSpPr/>
            <p:nvPr/>
          </p:nvSpPr>
          <p:spPr>
            <a:xfrm>
              <a:off x="4011619" y="3285700"/>
              <a:ext cx="197819" cy="593168"/>
            </a:xfrm>
            <a:custGeom>
              <a:avLst/>
              <a:gdLst/>
              <a:ahLst/>
              <a:cxnLst/>
              <a:rect l="l" t="t" r="r" b="b"/>
              <a:pathLst>
                <a:path w="197819" h="593168" extrusionOk="0">
                  <a:moveTo>
                    <a:pt x="136791" y="512259"/>
                  </a:moveTo>
                  <a:cubicBezTo>
                    <a:pt x="138214" y="503521"/>
                    <a:pt x="74680" y="291245"/>
                    <a:pt x="34243" y="156252"/>
                  </a:cubicBezTo>
                  <a:cubicBezTo>
                    <a:pt x="17377" y="99898"/>
                    <a:pt x="4508" y="56888"/>
                    <a:pt x="1934" y="47270"/>
                  </a:cubicBezTo>
                  <a:lnTo>
                    <a:pt x="1798" y="46728"/>
                  </a:lnTo>
                  <a:cubicBezTo>
                    <a:pt x="-1926" y="32030"/>
                    <a:pt x="444" y="18009"/>
                    <a:pt x="6066" y="9610"/>
                  </a:cubicBezTo>
                  <a:cubicBezTo>
                    <a:pt x="8640" y="5749"/>
                    <a:pt x="11958" y="2837"/>
                    <a:pt x="15752" y="1278"/>
                  </a:cubicBezTo>
                  <a:cubicBezTo>
                    <a:pt x="19951" y="-415"/>
                    <a:pt x="24490" y="-482"/>
                    <a:pt x="29231" y="1414"/>
                  </a:cubicBezTo>
                  <a:cubicBezTo>
                    <a:pt x="37020" y="4598"/>
                    <a:pt x="45216" y="13809"/>
                    <a:pt x="52057" y="31623"/>
                  </a:cubicBezTo>
                  <a:cubicBezTo>
                    <a:pt x="61472" y="56210"/>
                    <a:pt x="88226" y="167835"/>
                    <a:pt x="114303" y="276885"/>
                  </a:cubicBezTo>
                  <a:cubicBezTo>
                    <a:pt x="141194" y="389323"/>
                    <a:pt x="167407" y="498915"/>
                    <a:pt x="171674" y="503860"/>
                  </a:cubicBezTo>
                  <a:cubicBezTo>
                    <a:pt x="177364" y="510362"/>
                    <a:pt x="187863" y="527838"/>
                    <a:pt x="193620" y="544771"/>
                  </a:cubicBezTo>
                  <a:lnTo>
                    <a:pt x="193755" y="545380"/>
                  </a:lnTo>
                  <a:cubicBezTo>
                    <a:pt x="196194" y="552764"/>
                    <a:pt x="197819" y="560214"/>
                    <a:pt x="197819" y="566784"/>
                  </a:cubicBezTo>
                  <a:cubicBezTo>
                    <a:pt x="197819" y="574777"/>
                    <a:pt x="195516" y="581753"/>
                    <a:pt x="190030" y="586562"/>
                  </a:cubicBezTo>
                  <a:cubicBezTo>
                    <a:pt x="187930" y="588391"/>
                    <a:pt x="185423" y="589814"/>
                    <a:pt x="182376" y="590830"/>
                  </a:cubicBezTo>
                  <a:cubicBezTo>
                    <a:pt x="176619" y="592794"/>
                    <a:pt x="171200" y="593539"/>
                    <a:pt x="166120" y="592997"/>
                  </a:cubicBezTo>
                  <a:cubicBezTo>
                    <a:pt x="159956" y="592387"/>
                    <a:pt x="154537" y="589949"/>
                    <a:pt x="149999" y="585682"/>
                  </a:cubicBezTo>
                  <a:cubicBezTo>
                    <a:pt x="145732" y="581685"/>
                    <a:pt x="142345" y="576131"/>
                    <a:pt x="139907" y="568884"/>
                  </a:cubicBezTo>
                  <a:cubicBezTo>
                    <a:pt x="135572" y="556082"/>
                    <a:pt x="134217" y="537524"/>
                    <a:pt x="136791" y="512801"/>
                  </a:cubicBezTo>
                  <a:lnTo>
                    <a:pt x="136791" y="512327"/>
                  </a:lnTo>
                  <a:lnTo>
                    <a:pt x="136791" y="512327"/>
                  </a:lnTo>
                  <a:close/>
                  <a:moveTo>
                    <a:pt x="48196" y="152053"/>
                  </a:moveTo>
                  <a:cubicBezTo>
                    <a:pt x="87075" y="281898"/>
                    <a:pt x="147155" y="482389"/>
                    <a:pt x="151015" y="511582"/>
                  </a:cubicBezTo>
                  <a:cubicBezTo>
                    <a:pt x="151219" y="512394"/>
                    <a:pt x="151286" y="513275"/>
                    <a:pt x="151219" y="514223"/>
                  </a:cubicBezTo>
                  <a:cubicBezTo>
                    <a:pt x="148916" y="536778"/>
                    <a:pt x="149931" y="553305"/>
                    <a:pt x="153657" y="564143"/>
                  </a:cubicBezTo>
                  <a:cubicBezTo>
                    <a:pt x="155282" y="568952"/>
                    <a:pt x="157383" y="572542"/>
                    <a:pt x="159956" y="574912"/>
                  </a:cubicBezTo>
                  <a:cubicBezTo>
                    <a:pt x="162191" y="576944"/>
                    <a:pt x="164765" y="578164"/>
                    <a:pt x="167677" y="578434"/>
                  </a:cubicBezTo>
                  <a:cubicBezTo>
                    <a:pt x="170590" y="578705"/>
                    <a:pt x="174045" y="578231"/>
                    <a:pt x="177770" y="576944"/>
                  </a:cubicBezTo>
                  <a:cubicBezTo>
                    <a:pt x="178854" y="576605"/>
                    <a:pt x="179734" y="576064"/>
                    <a:pt x="180479" y="575454"/>
                  </a:cubicBezTo>
                  <a:cubicBezTo>
                    <a:pt x="182511" y="573693"/>
                    <a:pt x="183324" y="570577"/>
                    <a:pt x="183324" y="566717"/>
                  </a:cubicBezTo>
                  <a:cubicBezTo>
                    <a:pt x="183324" y="561772"/>
                    <a:pt x="182037" y="555879"/>
                    <a:pt x="180073" y="549918"/>
                  </a:cubicBezTo>
                  <a:lnTo>
                    <a:pt x="179870" y="549377"/>
                  </a:lnTo>
                  <a:cubicBezTo>
                    <a:pt x="174722" y="534272"/>
                    <a:pt x="165578" y="518965"/>
                    <a:pt x="160769" y="513411"/>
                  </a:cubicBezTo>
                  <a:cubicBezTo>
                    <a:pt x="154198" y="505824"/>
                    <a:pt x="127512" y="394471"/>
                    <a:pt x="100215" y="280272"/>
                  </a:cubicBezTo>
                  <a:cubicBezTo>
                    <a:pt x="74274" y="171764"/>
                    <a:pt x="47654" y="60681"/>
                    <a:pt x="38578" y="36906"/>
                  </a:cubicBezTo>
                  <a:cubicBezTo>
                    <a:pt x="33430" y="23360"/>
                    <a:pt x="28215" y="16790"/>
                    <a:pt x="23880" y="14961"/>
                  </a:cubicBezTo>
                  <a:cubicBezTo>
                    <a:pt x="22931" y="14554"/>
                    <a:pt x="22051" y="14554"/>
                    <a:pt x="21374" y="14825"/>
                  </a:cubicBezTo>
                  <a:cubicBezTo>
                    <a:pt x="20357" y="15231"/>
                    <a:pt x="19274" y="16248"/>
                    <a:pt x="18326" y="17670"/>
                  </a:cubicBezTo>
                  <a:cubicBezTo>
                    <a:pt x="14736" y="23089"/>
                    <a:pt x="13381" y="32639"/>
                    <a:pt x="16023" y="43138"/>
                  </a:cubicBezTo>
                  <a:lnTo>
                    <a:pt x="16158" y="43612"/>
                  </a:lnTo>
                  <a:cubicBezTo>
                    <a:pt x="18732" y="53298"/>
                    <a:pt x="31534" y="96038"/>
                    <a:pt x="48331" y="1521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1554;p42">
              <a:extLst>
                <a:ext uri="{FF2B5EF4-FFF2-40B4-BE49-F238E27FC236}">
                  <a16:creationId xmlns:a16="http://schemas.microsoft.com/office/drawing/2014/main" id="{76508EA5-4629-F7DE-6F28-60577FE1F5D9}"/>
                </a:ext>
              </a:extLst>
            </p:cNvPr>
            <p:cNvSpPr/>
            <p:nvPr/>
          </p:nvSpPr>
          <p:spPr>
            <a:xfrm>
              <a:off x="4153727" y="3789892"/>
              <a:ext cx="28630" cy="14337"/>
            </a:xfrm>
            <a:custGeom>
              <a:avLst/>
              <a:gdLst/>
              <a:ahLst/>
              <a:cxnLst/>
              <a:rect l="l" t="t" r="r" b="b"/>
              <a:pathLst>
                <a:path w="28630" h="14337" extrusionOk="0">
                  <a:moveTo>
                    <a:pt x="3286" y="13621"/>
                  </a:moveTo>
                  <a:cubicBezTo>
                    <a:pt x="4572" y="8677"/>
                    <a:pt x="7756" y="7187"/>
                    <a:pt x="12633" y="6306"/>
                  </a:cubicBezTo>
                  <a:cubicBezTo>
                    <a:pt x="15003" y="5832"/>
                    <a:pt x="17442" y="5967"/>
                    <a:pt x="19812" y="6306"/>
                  </a:cubicBezTo>
                  <a:cubicBezTo>
                    <a:pt x="21912" y="6577"/>
                    <a:pt x="23538" y="8000"/>
                    <a:pt x="25637" y="8203"/>
                  </a:cubicBezTo>
                  <a:cubicBezTo>
                    <a:pt x="27331" y="8338"/>
                    <a:pt x="29024" y="6713"/>
                    <a:pt x="28550" y="5019"/>
                  </a:cubicBezTo>
                  <a:cubicBezTo>
                    <a:pt x="26789" y="-1957"/>
                    <a:pt x="14800" y="-128"/>
                    <a:pt x="9856" y="1497"/>
                  </a:cubicBezTo>
                  <a:cubicBezTo>
                    <a:pt x="5453" y="2920"/>
                    <a:pt x="-3420" y="8406"/>
                    <a:pt x="1389" y="13960"/>
                  </a:cubicBezTo>
                  <a:cubicBezTo>
                    <a:pt x="1863" y="14502"/>
                    <a:pt x="3015" y="14502"/>
                    <a:pt x="3218" y="136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1555;p42">
              <a:extLst>
                <a:ext uri="{FF2B5EF4-FFF2-40B4-BE49-F238E27FC236}">
                  <a16:creationId xmlns:a16="http://schemas.microsoft.com/office/drawing/2014/main" id="{34F2C42B-7940-693A-5E18-9A528D5759E6}"/>
                </a:ext>
              </a:extLst>
            </p:cNvPr>
            <p:cNvSpPr/>
            <p:nvPr/>
          </p:nvSpPr>
          <p:spPr>
            <a:xfrm>
              <a:off x="4154574" y="3783964"/>
              <a:ext cx="17837" cy="10169"/>
            </a:xfrm>
            <a:custGeom>
              <a:avLst/>
              <a:gdLst/>
              <a:ahLst/>
              <a:cxnLst/>
              <a:rect l="l" t="t" r="r" b="b"/>
              <a:pathLst>
                <a:path w="17837" h="10169" extrusionOk="0">
                  <a:moveTo>
                    <a:pt x="2371" y="9795"/>
                  </a:moveTo>
                  <a:cubicBezTo>
                    <a:pt x="4267" y="7966"/>
                    <a:pt x="5825" y="6544"/>
                    <a:pt x="8534" y="5866"/>
                  </a:cubicBezTo>
                  <a:cubicBezTo>
                    <a:pt x="11175" y="5257"/>
                    <a:pt x="13547" y="6611"/>
                    <a:pt x="16121" y="5866"/>
                  </a:cubicBezTo>
                  <a:cubicBezTo>
                    <a:pt x="17611" y="5460"/>
                    <a:pt x="18423" y="3767"/>
                    <a:pt x="17339" y="2480"/>
                  </a:cubicBezTo>
                  <a:cubicBezTo>
                    <a:pt x="12801" y="-3074"/>
                    <a:pt x="270" y="1464"/>
                    <a:pt x="0" y="8576"/>
                  </a:cubicBezTo>
                  <a:cubicBezTo>
                    <a:pt x="0" y="9727"/>
                    <a:pt x="1354" y="10743"/>
                    <a:pt x="2371" y="979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1556;p42">
              <a:extLst>
                <a:ext uri="{FF2B5EF4-FFF2-40B4-BE49-F238E27FC236}">
                  <a16:creationId xmlns:a16="http://schemas.microsoft.com/office/drawing/2014/main" id="{5AAF1684-55D3-FF47-35FD-60D011D023ED}"/>
                </a:ext>
              </a:extLst>
            </p:cNvPr>
            <p:cNvSpPr/>
            <p:nvPr/>
          </p:nvSpPr>
          <p:spPr>
            <a:xfrm>
              <a:off x="4021207" y="3315181"/>
              <a:ext cx="37767" cy="16930"/>
            </a:xfrm>
            <a:custGeom>
              <a:avLst/>
              <a:gdLst/>
              <a:ahLst/>
              <a:cxnLst/>
              <a:rect l="l" t="t" r="r" b="b"/>
              <a:pathLst>
                <a:path w="37767" h="16930" extrusionOk="0">
                  <a:moveTo>
                    <a:pt x="2100" y="15960"/>
                  </a:moveTo>
                  <a:cubicBezTo>
                    <a:pt x="3726" y="5800"/>
                    <a:pt x="19236" y="5122"/>
                    <a:pt x="27026" y="6274"/>
                  </a:cubicBezTo>
                  <a:cubicBezTo>
                    <a:pt x="29938" y="6748"/>
                    <a:pt x="33663" y="9796"/>
                    <a:pt x="36508" y="8441"/>
                  </a:cubicBezTo>
                  <a:cubicBezTo>
                    <a:pt x="39082" y="7222"/>
                    <a:pt x="37118" y="4310"/>
                    <a:pt x="35831" y="3158"/>
                  </a:cubicBezTo>
                  <a:cubicBezTo>
                    <a:pt x="30683" y="-1583"/>
                    <a:pt x="18966" y="-25"/>
                    <a:pt x="13073" y="1668"/>
                  </a:cubicBezTo>
                  <a:cubicBezTo>
                    <a:pt x="6232" y="3632"/>
                    <a:pt x="68" y="8103"/>
                    <a:pt x="0" y="15757"/>
                  </a:cubicBezTo>
                  <a:cubicBezTo>
                    <a:pt x="0" y="17179"/>
                    <a:pt x="1965" y="17382"/>
                    <a:pt x="2168" y="159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1557;p42">
              <a:extLst>
                <a:ext uri="{FF2B5EF4-FFF2-40B4-BE49-F238E27FC236}">
                  <a16:creationId xmlns:a16="http://schemas.microsoft.com/office/drawing/2014/main" id="{310CEDC7-5AB3-D1AE-4ACE-2F98BF68D9A0}"/>
                </a:ext>
              </a:extLst>
            </p:cNvPr>
            <p:cNvSpPr/>
            <p:nvPr/>
          </p:nvSpPr>
          <p:spPr>
            <a:xfrm>
              <a:off x="4025257" y="3322342"/>
              <a:ext cx="36468" cy="15540"/>
            </a:xfrm>
            <a:custGeom>
              <a:avLst/>
              <a:gdLst/>
              <a:ahLst/>
              <a:cxnLst/>
              <a:rect l="l" t="t" r="r" b="b"/>
              <a:pathLst>
                <a:path w="36468" h="15540" extrusionOk="0">
                  <a:moveTo>
                    <a:pt x="2182" y="15030"/>
                  </a:moveTo>
                  <a:cubicBezTo>
                    <a:pt x="6178" y="10018"/>
                    <a:pt x="12546" y="6835"/>
                    <a:pt x="18709" y="5683"/>
                  </a:cubicBezTo>
                  <a:cubicBezTo>
                    <a:pt x="21689" y="5142"/>
                    <a:pt x="24737" y="5412"/>
                    <a:pt x="27650" y="6293"/>
                  </a:cubicBezTo>
                  <a:cubicBezTo>
                    <a:pt x="30224" y="7038"/>
                    <a:pt x="31782" y="9070"/>
                    <a:pt x="34491" y="9273"/>
                  </a:cubicBezTo>
                  <a:cubicBezTo>
                    <a:pt x="35710" y="9409"/>
                    <a:pt x="36590" y="8325"/>
                    <a:pt x="36455" y="7174"/>
                  </a:cubicBezTo>
                  <a:cubicBezTo>
                    <a:pt x="35642" y="-345"/>
                    <a:pt x="23179" y="-480"/>
                    <a:pt x="17760" y="332"/>
                  </a:cubicBezTo>
                  <a:cubicBezTo>
                    <a:pt x="9836" y="1484"/>
                    <a:pt x="2656" y="6361"/>
                    <a:pt x="82" y="13947"/>
                  </a:cubicBezTo>
                  <a:cubicBezTo>
                    <a:pt x="-392" y="15234"/>
                    <a:pt x="1302" y="16114"/>
                    <a:pt x="2182" y="150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1558;p42">
              <a:extLst>
                <a:ext uri="{FF2B5EF4-FFF2-40B4-BE49-F238E27FC236}">
                  <a16:creationId xmlns:a16="http://schemas.microsoft.com/office/drawing/2014/main" id="{CE39EC69-18F6-AE07-FEAC-C357F66C0393}"/>
                </a:ext>
              </a:extLst>
            </p:cNvPr>
            <p:cNvSpPr/>
            <p:nvPr/>
          </p:nvSpPr>
          <p:spPr>
            <a:xfrm>
              <a:off x="4053854" y="3427972"/>
              <a:ext cx="31320" cy="12024"/>
            </a:xfrm>
            <a:custGeom>
              <a:avLst/>
              <a:gdLst/>
              <a:ahLst/>
              <a:cxnLst/>
              <a:rect l="l" t="t" r="r" b="b"/>
              <a:pathLst>
                <a:path w="31320" h="12024" extrusionOk="0">
                  <a:moveTo>
                    <a:pt x="1830" y="11746"/>
                  </a:moveTo>
                  <a:cubicBezTo>
                    <a:pt x="5827" y="8359"/>
                    <a:pt x="10094" y="6191"/>
                    <a:pt x="15309" y="5514"/>
                  </a:cubicBezTo>
                  <a:cubicBezTo>
                    <a:pt x="20186" y="4904"/>
                    <a:pt x="24318" y="7411"/>
                    <a:pt x="28991" y="7614"/>
                  </a:cubicBezTo>
                  <a:cubicBezTo>
                    <a:pt x="31362" y="7749"/>
                    <a:pt x="32039" y="5107"/>
                    <a:pt x="30482" y="3618"/>
                  </a:cubicBezTo>
                  <a:cubicBezTo>
                    <a:pt x="21540" y="-4646"/>
                    <a:pt x="7113" y="2873"/>
                    <a:pt x="340" y="9984"/>
                  </a:cubicBezTo>
                  <a:cubicBezTo>
                    <a:pt x="-609" y="11000"/>
                    <a:pt x="611" y="12694"/>
                    <a:pt x="1762" y="117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1559;p42">
              <a:extLst>
                <a:ext uri="{FF2B5EF4-FFF2-40B4-BE49-F238E27FC236}">
                  <a16:creationId xmlns:a16="http://schemas.microsoft.com/office/drawing/2014/main" id="{B4712AC9-0F5D-9E85-D42C-D3DEB5394686}"/>
                </a:ext>
              </a:extLst>
            </p:cNvPr>
            <p:cNvSpPr/>
            <p:nvPr/>
          </p:nvSpPr>
          <p:spPr>
            <a:xfrm>
              <a:off x="3669148" y="3500996"/>
              <a:ext cx="463581" cy="399945"/>
            </a:xfrm>
            <a:custGeom>
              <a:avLst/>
              <a:gdLst/>
              <a:ahLst/>
              <a:cxnLst/>
              <a:rect l="l" t="t" r="r" b="b"/>
              <a:pathLst>
                <a:path w="463581" h="399945" extrusionOk="0">
                  <a:moveTo>
                    <a:pt x="406856" y="332794"/>
                  </a:moveTo>
                  <a:cubicBezTo>
                    <a:pt x="392429" y="328729"/>
                    <a:pt x="67242" y="32938"/>
                    <a:pt x="41164" y="10993"/>
                  </a:cubicBezTo>
                  <a:cubicBezTo>
                    <a:pt x="15087" y="-10953"/>
                    <a:pt x="-21083" y="765"/>
                    <a:pt x="15561" y="38966"/>
                  </a:cubicBezTo>
                  <a:cubicBezTo>
                    <a:pt x="52204" y="77168"/>
                    <a:pt x="386468" y="335842"/>
                    <a:pt x="393039" y="350675"/>
                  </a:cubicBezTo>
                  <a:cubicBezTo>
                    <a:pt x="399609" y="365509"/>
                    <a:pt x="436117" y="415089"/>
                    <a:pt x="455150" y="395379"/>
                  </a:cubicBezTo>
                  <a:cubicBezTo>
                    <a:pt x="474183" y="375601"/>
                    <a:pt x="462194" y="352233"/>
                    <a:pt x="406856" y="3327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1560;p42">
              <a:extLst>
                <a:ext uri="{FF2B5EF4-FFF2-40B4-BE49-F238E27FC236}">
                  <a16:creationId xmlns:a16="http://schemas.microsoft.com/office/drawing/2014/main" id="{83D7899C-6D1A-813A-8B00-79C8ABC38A9A}"/>
                </a:ext>
              </a:extLst>
            </p:cNvPr>
            <p:cNvSpPr/>
            <p:nvPr/>
          </p:nvSpPr>
          <p:spPr>
            <a:xfrm>
              <a:off x="3661859" y="3493869"/>
              <a:ext cx="478163" cy="414521"/>
            </a:xfrm>
            <a:custGeom>
              <a:avLst/>
              <a:gdLst/>
              <a:ahLst/>
              <a:cxnLst/>
              <a:rect l="l" t="t" r="r" b="b"/>
              <a:pathLst>
                <a:path w="478163" h="414521" extrusionOk="0">
                  <a:moveTo>
                    <a:pt x="409471" y="345475"/>
                  </a:moveTo>
                  <a:cubicBezTo>
                    <a:pt x="384748" y="329557"/>
                    <a:pt x="229030" y="189688"/>
                    <a:pt x="128242" y="99129"/>
                  </a:cubicBezTo>
                  <a:cubicBezTo>
                    <a:pt x="84961" y="60250"/>
                    <a:pt x="51839" y="30515"/>
                    <a:pt x="43779" y="23742"/>
                  </a:cubicBezTo>
                  <a:cubicBezTo>
                    <a:pt x="35312" y="16629"/>
                    <a:pt x="25897" y="13649"/>
                    <a:pt x="19395" y="14597"/>
                  </a:cubicBezTo>
                  <a:cubicBezTo>
                    <a:pt x="17702" y="14869"/>
                    <a:pt x="16347" y="15342"/>
                    <a:pt x="15534" y="16088"/>
                  </a:cubicBezTo>
                  <a:cubicBezTo>
                    <a:pt x="14992" y="16629"/>
                    <a:pt x="14653" y="17375"/>
                    <a:pt x="14586" y="18391"/>
                  </a:cubicBezTo>
                  <a:cubicBezTo>
                    <a:pt x="14383" y="23132"/>
                    <a:pt x="18108" y="30582"/>
                    <a:pt x="28132" y="41014"/>
                  </a:cubicBezTo>
                  <a:cubicBezTo>
                    <a:pt x="45811" y="59505"/>
                    <a:pt x="134948" y="130895"/>
                    <a:pt x="221917" y="200593"/>
                  </a:cubicBezTo>
                  <a:cubicBezTo>
                    <a:pt x="313561" y="274016"/>
                    <a:pt x="402901" y="345678"/>
                    <a:pt x="406965" y="354822"/>
                  </a:cubicBezTo>
                  <a:cubicBezTo>
                    <a:pt x="409945" y="361596"/>
                    <a:pt x="419835" y="376429"/>
                    <a:pt x="431349" y="387469"/>
                  </a:cubicBezTo>
                  <a:cubicBezTo>
                    <a:pt x="436090" y="392008"/>
                    <a:pt x="440967" y="395869"/>
                    <a:pt x="445573" y="398036"/>
                  </a:cubicBezTo>
                  <a:cubicBezTo>
                    <a:pt x="449095" y="399662"/>
                    <a:pt x="452278" y="400271"/>
                    <a:pt x="454650" y="399188"/>
                  </a:cubicBezTo>
                  <a:cubicBezTo>
                    <a:pt x="455462" y="398781"/>
                    <a:pt x="456343" y="398239"/>
                    <a:pt x="457156" y="397359"/>
                  </a:cubicBezTo>
                  <a:cubicBezTo>
                    <a:pt x="459932" y="394514"/>
                    <a:pt x="461829" y="391669"/>
                    <a:pt x="462777" y="388892"/>
                  </a:cubicBezTo>
                  <a:cubicBezTo>
                    <a:pt x="463726" y="386115"/>
                    <a:pt x="463794" y="383270"/>
                    <a:pt x="462913" y="380425"/>
                  </a:cubicBezTo>
                  <a:cubicBezTo>
                    <a:pt x="461829" y="377174"/>
                    <a:pt x="459526" y="373720"/>
                    <a:pt x="455868" y="370197"/>
                  </a:cubicBezTo>
                  <a:cubicBezTo>
                    <a:pt x="447605" y="362205"/>
                    <a:pt x="433110" y="354213"/>
                    <a:pt x="411706" y="346694"/>
                  </a:cubicBezTo>
                  <a:cubicBezTo>
                    <a:pt x="410826" y="346423"/>
                    <a:pt x="410081" y="345949"/>
                    <a:pt x="409403" y="345407"/>
                  </a:cubicBezTo>
                  <a:lnTo>
                    <a:pt x="409403" y="345407"/>
                  </a:lnTo>
                  <a:close/>
                  <a:moveTo>
                    <a:pt x="137929" y="88291"/>
                  </a:moveTo>
                  <a:cubicBezTo>
                    <a:pt x="242780" y="182509"/>
                    <a:pt x="407575" y="330506"/>
                    <a:pt x="416177" y="332944"/>
                  </a:cubicBezTo>
                  <a:lnTo>
                    <a:pt x="416584" y="333080"/>
                  </a:lnTo>
                  <a:cubicBezTo>
                    <a:pt x="440087" y="341343"/>
                    <a:pt x="456275" y="350419"/>
                    <a:pt x="465961" y="359835"/>
                  </a:cubicBezTo>
                  <a:cubicBezTo>
                    <a:pt x="471447" y="365117"/>
                    <a:pt x="474970" y="370536"/>
                    <a:pt x="476798" y="376158"/>
                  </a:cubicBezTo>
                  <a:cubicBezTo>
                    <a:pt x="478695" y="382119"/>
                    <a:pt x="478627" y="388079"/>
                    <a:pt x="476527" y="393904"/>
                  </a:cubicBezTo>
                  <a:cubicBezTo>
                    <a:pt x="474834" y="398713"/>
                    <a:pt x="471853" y="403319"/>
                    <a:pt x="467654" y="407654"/>
                  </a:cubicBezTo>
                  <a:cubicBezTo>
                    <a:pt x="465487" y="409957"/>
                    <a:pt x="463049" y="411582"/>
                    <a:pt x="460542" y="412734"/>
                  </a:cubicBezTo>
                  <a:cubicBezTo>
                    <a:pt x="453837" y="415715"/>
                    <a:pt x="446589" y="414766"/>
                    <a:pt x="439342" y="411379"/>
                  </a:cubicBezTo>
                  <a:cubicBezTo>
                    <a:pt x="433178" y="408467"/>
                    <a:pt x="427014" y="403726"/>
                    <a:pt x="421257" y="398171"/>
                  </a:cubicBezTo>
                  <a:cubicBezTo>
                    <a:pt x="408387" y="385776"/>
                    <a:pt x="397143" y="368775"/>
                    <a:pt x="393622" y="360918"/>
                  </a:cubicBezTo>
                  <a:cubicBezTo>
                    <a:pt x="390980" y="354957"/>
                    <a:pt x="302995" y="284447"/>
                    <a:pt x="212841" y="212176"/>
                  </a:cubicBezTo>
                  <a:cubicBezTo>
                    <a:pt x="125330" y="142072"/>
                    <a:pt x="35786" y="70274"/>
                    <a:pt x="17634" y="51309"/>
                  </a:cubicBezTo>
                  <a:cubicBezTo>
                    <a:pt x="4426" y="37559"/>
                    <a:pt x="-383" y="26180"/>
                    <a:pt x="24" y="17713"/>
                  </a:cubicBezTo>
                  <a:cubicBezTo>
                    <a:pt x="362" y="12633"/>
                    <a:pt x="2326" y="8569"/>
                    <a:pt x="5645" y="5521"/>
                  </a:cubicBezTo>
                  <a:cubicBezTo>
                    <a:pt x="8693" y="2744"/>
                    <a:pt x="12690" y="983"/>
                    <a:pt x="17295" y="306"/>
                  </a:cubicBezTo>
                  <a:cubicBezTo>
                    <a:pt x="27455" y="-1185"/>
                    <a:pt x="41341" y="2744"/>
                    <a:pt x="53126" y="12701"/>
                  </a:cubicBezTo>
                  <a:cubicBezTo>
                    <a:pt x="60306" y="18729"/>
                    <a:pt x="93902" y="48938"/>
                    <a:pt x="137929" y="88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1561;p42">
              <a:extLst>
                <a:ext uri="{FF2B5EF4-FFF2-40B4-BE49-F238E27FC236}">
                  <a16:creationId xmlns:a16="http://schemas.microsoft.com/office/drawing/2014/main" id="{C7C6BB72-77C1-C23F-8D74-559DEDAC96F5}"/>
                </a:ext>
              </a:extLst>
            </p:cNvPr>
            <p:cNvSpPr/>
            <p:nvPr/>
          </p:nvSpPr>
          <p:spPr>
            <a:xfrm>
              <a:off x="4058588" y="3832248"/>
              <a:ext cx="21827" cy="24351"/>
            </a:xfrm>
            <a:custGeom>
              <a:avLst/>
              <a:gdLst/>
              <a:ahLst/>
              <a:cxnLst/>
              <a:rect l="l" t="t" r="r" b="b"/>
              <a:pathLst>
                <a:path w="21827" h="24351" extrusionOk="0">
                  <a:moveTo>
                    <a:pt x="20735" y="4657"/>
                  </a:moveTo>
                  <a:cubicBezTo>
                    <a:pt x="15722" y="3709"/>
                    <a:pt x="13014" y="5944"/>
                    <a:pt x="10101" y="10008"/>
                  </a:cubicBezTo>
                  <a:cubicBezTo>
                    <a:pt x="8679" y="11972"/>
                    <a:pt x="7730" y="14208"/>
                    <a:pt x="6985" y="16510"/>
                  </a:cubicBezTo>
                  <a:cubicBezTo>
                    <a:pt x="6308" y="18543"/>
                    <a:pt x="6985" y="20575"/>
                    <a:pt x="6240" y="22539"/>
                  </a:cubicBezTo>
                  <a:cubicBezTo>
                    <a:pt x="5698" y="24096"/>
                    <a:pt x="3463" y="24977"/>
                    <a:pt x="2108" y="23826"/>
                  </a:cubicBezTo>
                  <a:cubicBezTo>
                    <a:pt x="-3446" y="19220"/>
                    <a:pt x="3328" y="9195"/>
                    <a:pt x="6918" y="5470"/>
                  </a:cubicBezTo>
                  <a:cubicBezTo>
                    <a:pt x="10101" y="2083"/>
                    <a:pt x="18771" y="-3606"/>
                    <a:pt x="21751" y="3167"/>
                  </a:cubicBezTo>
                  <a:cubicBezTo>
                    <a:pt x="22022" y="3844"/>
                    <a:pt x="21548" y="4860"/>
                    <a:pt x="20735" y="47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1562;p42">
              <a:extLst>
                <a:ext uri="{FF2B5EF4-FFF2-40B4-BE49-F238E27FC236}">
                  <a16:creationId xmlns:a16="http://schemas.microsoft.com/office/drawing/2014/main" id="{2FEE7F9F-4D64-02CA-F425-DF5A8420BEB5}"/>
                </a:ext>
              </a:extLst>
            </p:cNvPr>
            <p:cNvSpPr/>
            <p:nvPr/>
          </p:nvSpPr>
          <p:spPr>
            <a:xfrm>
              <a:off x="4056900" y="3829565"/>
              <a:ext cx="14418" cy="14759"/>
            </a:xfrm>
            <a:custGeom>
              <a:avLst/>
              <a:gdLst/>
              <a:ahLst/>
              <a:cxnLst/>
              <a:rect l="l" t="t" r="r" b="b"/>
              <a:pathLst>
                <a:path w="14418" h="14759" extrusionOk="0">
                  <a:moveTo>
                    <a:pt x="13616" y="3141"/>
                  </a:moveTo>
                  <a:cubicBezTo>
                    <a:pt x="11178" y="4089"/>
                    <a:pt x="9146" y="4902"/>
                    <a:pt x="7452" y="7002"/>
                  </a:cubicBezTo>
                  <a:cubicBezTo>
                    <a:pt x="5759" y="9102"/>
                    <a:pt x="5962" y="11879"/>
                    <a:pt x="4269" y="13911"/>
                  </a:cubicBezTo>
                  <a:cubicBezTo>
                    <a:pt x="3253" y="15062"/>
                    <a:pt x="1356" y="15130"/>
                    <a:pt x="611" y="13572"/>
                  </a:cubicBezTo>
                  <a:cubicBezTo>
                    <a:pt x="-2504" y="7137"/>
                    <a:pt x="6979" y="-2278"/>
                    <a:pt x="13481" y="500"/>
                  </a:cubicBezTo>
                  <a:cubicBezTo>
                    <a:pt x="14565" y="973"/>
                    <a:pt x="14835" y="2667"/>
                    <a:pt x="13616" y="31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1563;p42">
              <a:extLst>
                <a:ext uri="{FF2B5EF4-FFF2-40B4-BE49-F238E27FC236}">
                  <a16:creationId xmlns:a16="http://schemas.microsoft.com/office/drawing/2014/main" id="{828D9D29-213A-C441-3224-6ECCFECFFC20}"/>
                </a:ext>
              </a:extLst>
            </p:cNvPr>
            <p:cNvSpPr/>
            <p:nvPr/>
          </p:nvSpPr>
          <p:spPr>
            <a:xfrm>
              <a:off x="3682804" y="3511141"/>
              <a:ext cx="27787" cy="31730"/>
            </a:xfrm>
            <a:custGeom>
              <a:avLst/>
              <a:gdLst/>
              <a:ahLst/>
              <a:cxnLst/>
              <a:rect l="l" t="t" r="r" b="b"/>
              <a:pathLst>
                <a:path w="27787" h="31730" extrusionOk="0">
                  <a:moveTo>
                    <a:pt x="26356" y="3286"/>
                  </a:moveTo>
                  <a:cubicBezTo>
                    <a:pt x="16466" y="441"/>
                    <a:pt x="9219" y="14191"/>
                    <a:pt x="6984" y="21710"/>
                  </a:cubicBezTo>
                  <a:cubicBezTo>
                    <a:pt x="6104" y="24554"/>
                    <a:pt x="7323" y="29228"/>
                    <a:pt x="4884" y="31192"/>
                  </a:cubicBezTo>
                  <a:cubicBezTo>
                    <a:pt x="2717" y="32953"/>
                    <a:pt x="956" y="29973"/>
                    <a:pt x="414" y="28280"/>
                  </a:cubicBezTo>
                  <a:cubicBezTo>
                    <a:pt x="-1686" y="21574"/>
                    <a:pt x="4681" y="11685"/>
                    <a:pt x="8813" y="7011"/>
                  </a:cubicBezTo>
                  <a:cubicBezTo>
                    <a:pt x="13487" y="1660"/>
                    <a:pt x="20192" y="-1997"/>
                    <a:pt x="27101" y="1186"/>
                  </a:cubicBezTo>
                  <a:cubicBezTo>
                    <a:pt x="28388" y="1796"/>
                    <a:pt x="27710" y="3625"/>
                    <a:pt x="26356" y="3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1564;p42">
              <a:extLst>
                <a:ext uri="{FF2B5EF4-FFF2-40B4-BE49-F238E27FC236}">
                  <a16:creationId xmlns:a16="http://schemas.microsoft.com/office/drawing/2014/main" id="{B793F166-0AF1-8092-8583-583390A4BF3D}"/>
                </a:ext>
              </a:extLst>
            </p:cNvPr>
            <p:cNvSpPr/>
            <p:nvPr/>
          </p:nvSpPr>
          <p:spPr>
            <a:xfrm>
              <a:off x="3688260" y="3518432"/>
              <a:ext cx="25753" cy="30431"/>
            </a:xfrm>
            <a:custGeom>
              <a:avLst/>
              <a:gdLst/>
              <a:ahLst/>
              <a:cxnLst/>
              <a:rect l="l" t="t" r="r" b="b"/>
              <a:pathLst>
                <a:path w="25753" h="30431" extrusionOk="0">
                  <a:moveTo>
                    <a:pt x="24761" y="2430"/>
                  </a:moveTo>
                  <a:cubicBezTo>
                    <a:pt x="18529" y="3920"/>
                    <a:pt x="12908" y="8255"/>
                    <a:pt x="9250" y="13403"/>
                  </a:cubicBezTo>
                  <a:cubicBezTo>
                    <a:pt x="7490" y="15909"/>
                    <a:pt x="6406" y="18753"/>
                    <a:pt x="5999" y="21801"/>
                  </a:cubicBezTo>
                  <a:cubicBezTo>
                    <a:pt x="5593" y="24443"/>
                    <a:pt x="6744" y="26746"/>
                    <a:pt x="5796" y="29252"/>
                  </a:cubicBezTo>
                  <a:cubicBezTo>
                    <a:pt x="5390" y="30404"/>
                    <a:pt x="4035" y="30742"/>
                    <a:pt x="3087" y="30132"/>
                  </a:cubicBezTo>
                  <a:cubicBezTo>
                    <a:pt x="-3348" y="26204"/>
                    <a:pt x="1799" y="14892"/>
                    <a:pt x="4848" y="10287"/>
                  </a:cubicBezTo>
                  <a:cubicBezTo>
                    <a:pt x="9250" y="3649"/>
                    <a:pt x="16701" y="-821"/>
                    <a:pt x="24693" y="127"/>
                  </a:cubicBezTo>
                  <a:cubicBezTo>
                    <a:pt x="26049" y="262"/>
                    <a:pt x="26116" y="2159"/>
                    <a:pt x="24829" y="24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1565;p42">
              <a:extLst>
                <a:ext uri="{FF2B5EF4-FFF2-40B4-BE49-F238E27FC236}">
                  <a16:creationId xmlns:a16="http://schemas.microsoft.com/office/drawing/2014/main" id="{A39A9FAA-2264-A6A4-7566-5372DC325AFD}"/>
                </a:ext>
              </a:extLst>
            </p:cNvPr>
            <p:cNvSpPr/>
            <p:nvPr/>
          </p:nvSpPr>
          <p:spPr>
            <a:xfrm>
              <a:off x="3773278" y="3587978"/>
              <a:ext cx="20867" cy="26353"/>
            </a:xfrm>
            <a:custGeom>
              <a:avLst/>
              <a:gdLst/>
              <a:ahLst/>
              <a:cxnLst/>
              <a:rect l="l" t="t" r="r" b="b"/>
              <a:pathLst>
                <a:path w="20867" h="26353" extrusionOk="0">
                  <a:moveTo>
                    <a:pt x="20277" y="2107"/>
                  </a:moveTo>
                  <a:cubicBezTo>
                    <a:pt x="15469" y="4275"/>
                    <a:pt x="11743" y="7187"/>
                    <a:pt x="8831" y="11658"/>
                  </a:cubicBezTo>
                  <a:cubicBezTo>
                    <a:pt x="6189" y="15789"/>
                    <a:pt x="6663" y="20599"/>
                    <a:pt x="4902" y="24933"/>
                  </a:cubicBezTo>
                  <a:cubicBezTo>
                    <a:pt x="4021" y="27101"/>
                    <a:pt x="1312" y="26627"/>
                    <a:pt x="635" y="24595"/>
                  </a:cubicBezTo>
                  <a:cubicBezTo>
                    <a:pt x="-3022" y="13013"/>
                    <a:pt x="9914" y="3123"/>
                    <a:pt x="19261" y="75"/>
                  </a:cubicBezTo>
                  <a:cubicBezTo>
                    <a:pt x="20616" y="-399"/>
                    <a:pt x="21564" y="1498"/>
                    <a:pt x="20210" y="2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1566;p42">
            <a:extLst>
              <a:ext uri="{FF2B5EF4-FFF2-40B4-BE49-F238E27FC236}">
                <a16:creationId xmlns:a16="http://schemas.microsoft.com/office/drawing/2014/main" id="{FC26B757-2A44-2FE4-E47C-52BC084A0886}"/>
              </a:ext>
            </a:extLst>
          </p:cNvPr>
          <p:cNvGrpSpPr/>
          <p:nvPr/>
        </p:nvGrpSpPr>
        <p:grpSpPr>
          <a:xfrm>
            <a:off x="9205715" y="2169846"/>
            <a:ext cx="279944" cy="347149"/>
            <a:chOff x="1190100" y="6364077"/>
            <a:chExt cx="224278" cy="278120"/>
          </a:xfrm>
        </p:grpSpPr>
        <p:sp>
          <p:nvSpPr>
            <p:cNvPr id="97" name="Google Shape;1567;p42">
              <a:extLst>
                <a:ext uri="{FF2B5EF4-FFF2-40B4-BE49-F238E27FC236}">
                  <a16:creationId xmlns:a16="http://schemas.microsoft.com/office/drawing/2014/main" id="{878ADC45-A5B1-94D9-3867-4806DF722FA7}"/>
                </a:ext>
              </a:extLst>
            </p:cNvPr>
            <p:cNvSpPr/>
            <p:nvPr/>
          </p:nvSpPr>
          <p:spPr>
            <a:xfrm>
              <a:off x="1247636" y="6422463"/>
              <a:ext cx="40526" cy="179583"/>
            </a:xfrm>
            <a:custGeom>
              <a:avLst/>
              <a:gdLst/>
              <a:ahLst/>
              <a:cxnLst/>
              <a:rect l="l" t="t" r="r" b="b"/>
              <a:pathLst>
                <a:path w="40526" h="179583" extrusionOk="0">
                  <a:moveTo>
                    <a:pt x="79" y="7326"/>
                  </a:moveTo>
                  <a:cubicBezTo>
                    <a:pt x="-463" y="3872"/>
                    <a:pt x="1840" y="621"/>
                    <a:pt x="5294" y="79"/>
                  </a:cubicBezTo>
                  <a:cubicBezTo>
                    <a:pt x="8749" y="-463"/>
                    <a:pt x="12000" y="1840"/>
                    <a:pt x="12542" y="5294"/>
                  </a:cubicBezTo>
                  <a:lnTo>
                    <a:pt x="40448" y="172189"/>
                  </a:lnTo>
                  <a:cubicBezTo>
                    <a:pt x="40990" y="175644"/>
                    <a:pt x="38687" y="178895"/>
                    <a:pt x="35232" y="179505"/>
                  </a:cubicBezTo>
                  <a:cubicBezTo>
                    <a:pt x="31778" y="180046"/>
                    <a:pt x="28527" y="177743"/>
                    <a:pt x="27985" y="174289"/>
                  </a:cubicBezTo>
                  <a:lnTo>
                    <a:pt x="79" y="739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1568;p42">
              <a:extLst>
                <a:ext uri="{FF2B5EF4-FFF2-40B4-BE49-F238E27FC236}">
                  <a16:creationId xmlns:a16="http://schemas.microsoft.com/office/drawing/2014/main" id="{550E9DAB-5EAD-8F47-4187-9634B523A7AA}"/>
                </a:ext>
              </a:extLst>
            </p:cNvPr>
            <p:cNvSpPr/>
            <p:nvPr/>
          </p:nvSpPr>
          <p:spPr>
            <a:xfrm>
              <a:off x="1195466" y="6561958"/>
              <a:ext cx="90734" cy="73871"/>
            </a:xfrm>
            <a:custGeom>
              <a:avLst/>
              <a:gdLst/>
              <a:ahLst/>
              <a:cxnLst/>
              <a:rect l="l" t="t" r="r" b="b"/>
              <a:pathLst>
                <a:path w="90734" h="73871" extrusionOk="0">
                  <a:moveTo>
                    <a:pt x="82323" y="26124"/>
                  </a:moveTo>
                  <a:cubicBezTo>
                    <a:pt x="122082" y="76246"/>
                    <a:pt x="8426" y="96296"/>
                    <a:pt x="298" y="39535"/>
                  </a:cubicBezTo>
                  <a:cubicBezTo>
                    <a:pt x="-4173" y="7904"/>
                    <a:pt x="42563" y="-23999"/>
                    <a:pt x="82323" y="26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1569;p42">
              <a:extLst>
                <a:ext uri="{FF2B5EF4-FFF2-40B4-BE49-F238E27FC236}">
                  <a16:creationId xmlns:a16="http://schemas.microsoft.com/office/drawing/2014/main" id="{1EBF9BB7-DE14-D38A-3565-09D07019F26C}"/>
                </a:ext>
              </a:extLst>
            </p:cNvPr>
            <p:cNvSpPr/>
            <p:nvPr/>
          </p:nvSpPr>
          <p:spPr>
            <a:xfrm>
              <a:off x="1190100" y="6555624"/>
              <a:ext cx="101380" cy="86573"/>
            </a:xfrm>
            <a:custGeom>
              <a:avLst/>
              <a:gdLst/>
              <a:ahLst/>
              <a:cxnLst/>
              <a:rect l="l" t="t" r="r" b="b"/>
              <a:pathLst>
                <a:path w="101380" h="86573" extrusionOk="0">
                  <a:moveTo>
                    <a:pt x="83828" y="36861"/>
                  </a:moveTo>
                  <a:cubicBezTo>
                    <a:pt x="90262" y="44921"/>
                    <a:pt x="91820" y="51559"/>
                    <a:pt x="90127" y="56571"/>
                  </a:cubicBezTo>
                  <a:cubicBezTo>
                    <a:pt x="88230" y="62396"/>
                    <a:pt x="82337" y="67002"/>
                    <a:pt x="74548" y="70118"/>
                  </a:cubicBezTo>
                  <a:cubicBezTo>
                    <a:pt x="66014" y="73505"/>
                    <a:pt x="55515" y="74724"/>
                    <a:pt x="45423" y="73505"/>
                  </a:cubicBezTo>
                  <a:cubicBezTo>
                    <a:pt x="28760" y="71405"/>
                    <a:pt x="13317" y="62532"/>
                    <a:pt x="10811" y="44921"/>
                  </a:cubicBezTo>
                  <a:cubicBezTo>
                    <a:pt x="10066" y="39638"/>
                    <a:pt x="11217" y="34219"/>
                    <a:pt x="13859" y="29478"/>
                  </a:cubicBezTo>
                  <a:cubicBezTo>
                    <a:pt x="16772" y="24127"/>
                    <a:pt x="21445" y="19521"/>
                    <a:pt x="27270" y="16541"/>
                  </a:cubicBezTo>
                  <a:cubicBezTo>
                    <a:pt x="33231" y="13425"/>
                    <a:pt x="40410" y="12070"/>
                    <a:pt x="48132" y="13222"/>
                  </a:cubicBezTo>
                  <a:cubicBezTo>
                    <a:pt x="59376" y="14915"/>
                    <a:pt x="71839" y="21959"/>
                    <a:pt x="83760" y="36996"/>
                  </a:cubicBezTo>
                  <a:lnTo>
                    <a:pt x="83760" y="36996"/>
                  </a:lnTo>
                  <a:close/>
                  <a:moveTo>
                    <a:pt x="100016" y="61109"/>
                  </a:moveTo>
                  <a:cubicBezTo>
                    <a:pt x="103132" y="51559"/>
                    <a:pt x="101167" y="40315"/>
                    <a:pt x="91481" y="28123"/>
                  </a:cubicBezTo>
                  <a:cubicBezTo>
                    <a:pt x="77664" y="10716"/>
                    <a:pt x="62966" y="2520"/>
                    <a:pt x="49487" y="488"/>
                  </a:cubicBezTo>
                  <a:cubicBezTo>
                    <a:pt x="39801" y="-935"/>
                    <a:pt x="30725" y="826"/>
                    <a:pt x="23071" y="4823"/>
                  </a:cubicBezTo>
                  <a:cubicBezTo>
                    <a:pt x="15349" y="8819"/>
                    <a:pt x="9050" y="15118"/>
                    <a:pt x="4986" y="22501"/>
                  </a:cubicBezTo>
                  <a:cubicBezTo>
                    <a:pt x="922" y="29884"/>
                    <a:pt x="-839" y="38419"/>
                    <a:pt x="380" y="46953"/>
                  </a:cubicBezTo>
                  <a:cubicBezTo>
                    <a:pt x="3835" y="71337"/>
                    <a:pt x="23342" y="83461"/>
                    <a:pt x="44271" y="86035"/>
                  </a:cubicBezTo>
                  <a:cubicBezTo>
                    <a:pt x="55854" y="87458"/>
                    <a:pt x="67910" y="86035"/>
                    <a:pt x="77867" y="82106"/>
                  </a:cubicBezTo>
                  <a:cubicBezTo>
                    <a:pt x="88501" y="77907"/>
                    <a:pt x="96832" y="70795"/>
                    <a:pt x="99948" y="6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570;p42">
              <a:extLst>
                <a:ext uri="{FF2B5EF4-FFF2-40B4-BE49-F238E27FC236}">
                  <a16:creationId xmlns:a16="http://schemas.microsoft.com/office/drawing/2014/main" id="{A41961BF-5A56-0C5C-5A8A-ED7B8A16E74A}"/>
                </a:ext>
              </a:extLst>
            </p:cNvPr>
            <p:cNvSpPr/>
            <p:nvPr/>
          </p:nvSpPr>
          <p:spPr>
            <a:xfrm>
              <a:off x="1368879" y="6364077"/>
              <a:ext cx="40594" cy="179515"/>
            </a:xfrm>
            <a:custGeom>
              <a:avLst/>
              <a:gdLst/>
              <a:ahLst/>
              <a:cxnLst/>
              <a:rect l="l" t="t" r="r" b="b"/>
              <a:pathLst>
                <a:path w="40594" h="179515" extrusionOk="0">
                  <a:moveTo>
                    <a:pt x="79" y="7326"/>
                  </a:moveTo>
                  <a:cubicBezTo>
                    <a:pt x="-463" y="3872"/>
                    <a:pt x="1840" y="621"/>
                    <a:pt x="5294" y="79"/>
                  </a:cubicBezTo>
                  <a:cubicBezTo>
                    <a:pt x="8749" y="-463"/>
                    <a:pt x="12000" y="1840"/>
                    <a:pt x="12610" y="5294"/>
                  </a:cubicBezTo>
                  <a:lnTo>
                    <a:pt x="40516" y="172189"/>
                  </a:lnTo>
                  <a:cubicBezTo>
                    <a:pt x="41058" y="175644"/>
                    <a:pt x="38755" y="178895"/>
                    <a:pt x="35300" y="179437"/>
                  </a:cubicBezTo>
                  <a:cubicBezTo>
                    <a:pt x="31846" y="179979"/>
                    <a:pt x="28595" y="177676"/>
                    <a:pt x="28053" y="174221"/>
                  </a:cubicBezTo>
                  <a:lnTo>
                    <a:pt x="147" y="73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571;p42">
              <a:extLst>
                <a:ext uri="{FF2B5EF4-FFF2-40B4-BE49-F238E27FC236}">
                  <a16:creationId xmlns:a16="http://schemas.microsoft.com/office/drawing/2014/main" id="{DEA01200-9432-58C6-481E-D83AFFC4C8BB}"/>
                </a:ext>
              </a:extLst>
            </p:cNvPr>
            <p:cNvSpPr/>
            <p:nvPr/>
          </p:nvSpPr>
          <p:spPr>
            <a:xfrm>
              <a:off x="1309508" y="6520574"/>
              <a:ext cx="99190" cy="73244"/>
            </a:xfrm>
            <a:custGeom>
              <a:avLst/>
              <a:gdLst/>
              <a:ahLst/>
              <a:cxnLst/>
              <a:rect l="l" t="t" r="r" b="b"/>
              <a:pathLst>
                <a:path w="99190" h="73244" extrusionOk="0">
                  <a:moveTo>
                    <a:pt x="85459" y="14202"/>
                  </a:moveTo>
                  <a:cubicBezTo>
                    <a:pt x="138359" y="51456"/>
                    <a:pt x="22806" y="103610"/>
                    <a:pt x="1944" y="50846"/>
                  </a:cubicBezTo>
                  <a:cubicBezTo>
                    <a:pt x="-9706" y="21450"/>
                    <a:pt x="32627" y="-23051"/>
                    <a:pt x="85459" y="142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572;p42">
              <a:extLst>
                <a:ext uri="{FF2B5EF4-FFF2-40B4-BE49-F238E27FC236}">
                  <a16:creationId xmlns:a16="http://schemas.microsoft.com/office/drawing/2014/main" id="{EB3EC4BA-CB73-FBC2-7CD3-0C037C681F01}"/>
                </a:ext>
              </a:extLst>
            </p:cNvPr>
            <p:cNvSpPr/>
            <p:nvPr/>
          </p:nvSpPr>
          <p:spPr>
            <a:xfrm>
              <a:off x="1303702" y="6514303"/>
              <a:ext cx="110676" cy="85883"/>
            </a:xfrm>
            <a:custGeom>
              <a:avLst/>
              <a:gdLst/>
              <a:ahLst/>
              <a:cxnLst/>
              <a:rect l="l" t="t" r="r" b="b"/>
              <a:pathLst>
                <a:path w="110676" h="85883" extrusionOk="0">
                  <a:moveTo>
                    <a:pt x="88150" y="25824"/>
                  </a:moveTo>
                  <a:cubicBezTo>
                    <a:pt x="96685" y="31852"/>
                    <a:pt x="99733" y="37813"/>
                    <a:pt x="99123" y="43164"/>
                  </a:cubicBezTo>
                  <a:cubicBezTo>
                    <a:pt x="98378" y="49327"/>
                    <a:pt x="93162" y="55559"/>
                    <a:pt x="85644" y="60774"/>
                  </a:cubicBezTo>
                  <a:cubicBezTo>
                    <a:pt x="77381" y="66464"/>
                    <a:pt x="66611" y="70731"/>
                    <a:pt x="55638" y="72425"/>
                  </a:cubicBezTo>
                  <a:cubicBezTo>
                    <a:pt x="37621" y="75202"/>
                    <a:pt x="19401" y="71002"/>
                    <a:pt x="12898" y="54611"/>
                  </a:cubicBezTo>
                  <a:cubicBezTo>
                    <a:pt x="10934" y="49666"/>
                    <a:pt x="11002" y="44112"/>
                    <a:pt x="12695" y="38761"/>
                  </a:cubicBezTo>
                  <a:cubicBezTo>
                    <a:pt x="14592" y="32733"/>
                    <a:pt x="18520" y="26908"/>
                    <a:pt x="24007" y="22302"/>
                  </a:cubicBezTo>
                  <a:cubicBezTo>
                    <a:pt x="29629" y="17560"/>
                    <a:pt x="36876" y="14174"/>
                    <a:pt x="45275" y="13022"/>
                  </a:cubicBezTo>
                  <a:cubicBezTo>
                    <a:pt x="57535" y="11397"/>
                    <a:pt x="72233" y="14648"/>
                    <a:pt x="88082" y="25824"/>
                  </a:cubicBezTo>
                  <a:lnTo>
                    <a:pt x="88082" y="25824"/>
                  </a:lnTo>
                  <a:close/>
                  <a:moveTo>
                    <a:pt x="110502" y="44722"/>
                  </a:moveTo>
                  <a:cubicBezTo>
                    <a:pt x="111654" y="34562"/>
                    <a:pt x="107183" y="24199"/>
                    <a:pt x="94314" y="15190"/>
                  </a:cubicBezTo>
                  <a:cubicBezTo>
                    <a:pt x="75958" y="2253"/>
                    <a:pt x="58618" y="-1473"/>
                    <a:pt x="43988" y="492"/>
                  </a:cubicBezTo>
                  <a:cubicBezTo>
                    <a:pt x="33422" y="1914"/>
                    <a:pt x="24278" y="6249"/>
                    <a:pt x="17098" y="12277"/>
                  </a:cubicBezTo>
                  <a:cubicBezTo>
                    <a:pt x="9783" y="18373"/>
                    <a:pt x="4567" y="26298"/>
                    <a:pt x="1926" y="34629"/>
                  </a:cubicBezTo>
                  <a:cubicBezTo>
                    <a:pt x="-716" y="42960"/>
                    <a:pt x="-716" y="51766"/>
                    <a:pt x="2400" y="59691"/>
                  </a:cubicBezTo>
                  <a:cubicBezTo>
                    <a:pt x="11408" y="82381"/>
                    <a:pt x="34573" y="88477"/>
                    <a:pt x="57196" y="84955"/>
                  </a:cubicBezTo>
                  <a:cubicBezTo>
                    <a:pt x="69727" y="83059"/>
                    <a:pt x="82190" y="78114"/>
                    <a:pt x="91740" y="71476"/>
                  </a:cubicBezTo>
                  <a:cubicBezTo>
                    <a:pt x="102035" y="64364"/>
                    <a:pt x="109283" y="55017"/>
                    <a:pt x="110502" y="447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573;p42">
              <a:extLst>
                <a:ext uri="{FF2B5EF4-FFF2-40B4-BE49-F238E27FC236}">
                  <a16:creationId xmlns:a16="http://schemas.microsoft.com/office/drawing/2014/main" id="{457B435D-7FE2-ECBB-4983-3EA94456316A}"/>
                </a:ext>
              </a:extLst>
            </p:cNvPr>
            <p:cNvSpPr/>
            <p:nvPr/>
          </p:nvSpPr>
          <p:spPr>
            <a:xfrm>
              <a:off x="1253947" y="6370387"/>
              <a:ext cx="130318" cy="111082"/>
            </a:xfrm>
            <a:custGeom>
              <a:avLst/>
              <a:gdLst/>
              <a:ahLst/>
              <a:cxnLst/>
              <a:rect l="l" t="t" r="r" b="b"/>
              <a:pathLst>
                <a:path w="130318" h="111082" extrusionOk="0">
                  <a:moveTo>
                    <a:pt x="0" y="58386"/>
                  </a:moveTo>
                  <a:lnTo>
                    <a:pt x="121243" y="0"/>
                  </a:lnTo>
                  <a:lnTo>
                    <a:pt x="130319" y="54254"/>
                  </a:lnTo>
                  <a:lnTo>
                    <a:pt x="8805" y="111082"/>
                  </a:lnTo>
                  <a:lnTo>
                    <a:pt x="0" y="583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574;p42">
              <a:extLst>
                <a:ext uri="{FF2B5EF4-FFF2-40B4-BE49-F238E27FC236}">
                  <a16:creationId xmlns:a16="http://schemas.microsoft.com/office/drawing/2014/main" id="{86DE0C8D-4191-6B69-7526-FE8899529D49}"/>
                </a:ext>
              </a:extLst>
            </p:cNvPr>
            <p:cNvSpPr/>
            <p:nvPr/>
          </p:nvSpPr>
          <p:spPr>
            <a:xfrm>
              <a:off x="1247631" y="6364078"/>
              <a:ext cx="142945" cy="123618"/>
            </a:xfrm>
            <a:custGeom>
              <a:avLst/>
              <a:gdLst/>
              <a:ahLst/>
              <a:cxnLst/>
              <a:rect l="l" t="t" r="r" b="b"/>
              <a:pathLst>
                <a:path w="142945" h="123618" extrusionOk="0">
                  <a:moveTo>
                    <a:pt x="3742" y="58938"/>
                  </a:moveTo>
                  <a:lnTo>
                    <a:pt x="124782" y="619"/>
                  </a:lnTo>
                  <a:cubicBezTo>
                    <a:pt x="127897" y="-871"/>
                    <a:pt x="131690" y="416"/>
                    <a:pt x="133248" y="3532"/>
                  </a:cubicBezTo>
                  <a:cubicBezTo>
                    <a:pt x="133519" y="4074"/>
                    <a:pt x="133722" y="4684"/>
                    <a:pt x="133790" y="5225"/>
                  </a:cubicBezTo>
                  <a:lnTo>
                    <a:pt x="142866" y="59480"/>
                  </a:lnTo>
                  <a:cubicBezTo>
                    <a:pt x="143341" y="62460"/>
                    <a:pt x="141647" y="65372"/>
                    <a:pt x="138938" y="66388"/>
                  </a:cubicBezTo>
                  <a:lnTo>
                    <a:pt x="17763" y="123013"/>
                  </a:lnTo>
                  <a:cubicBezTo>
                    <a:pt x="14579" y="124504"/>
                    <a:pt x="10854" y="123149"/>
                    <a:pt x="9364" y="119965"/>
                  </a:cubicBezTo>
                  <a:cubicBezTo>
                    <a:pt x="9093" y="119424"/>
                    <a:pt x="8958" y="118882"/>
                    <a:pt x="8890" y="118340"/>
                  </a:cubicBezTo>
                  <a:lnTo>
                    <a:pt x="85" y="65644"/>
                  </a:lnTo>
                  <a:cubicBezTo>
                    <a:pt x="-390" y="62731"/>
                    <a:pt x="1168" y="59954"/>
                    <a:pt x="3810" y="58802"/>
                  </a:cubicBezTo>
                  <a:lnTo>
                    <a:pt x="3810" y="58802"/>
                  </a:lnTo>
                  <a:close/>
                  <a:moveTo>
                    <a:pt x="122682" y="15656"/>
                  </a:moveTo>
                  <a:lnTo>
                    <a:pt x="13293" y="68353"/>
                  </a:lnTo>
                  <a:lnTo>
                    <a:pt x="19930" y="108112"/>
                  </a:lnTo>
                  <a:lnTo>
                    <a:pt x="129591" y="56838"/>
                  </a:lnTo>
                  <a:lnTo>
                    <a:pt x="122682" y="1558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575;p42">
              <a:extLst>
                <a:ext uri="{FF2B5EF4-FFF2-40B4-BE49-F238E27FC236}">
                  <a16:creationId xmlns:a16="http://schemas.microsoft.com/office/drawing/2014/main" id="{6255D7F2-3284-737D-6871-D9BDE5081BB0}"/>
                </a:ext>
              </a:extLst>
            </p:cNvPr>
            <p:cNvSpPr/>
            <p:nvPr/>
          </p:nvSpPr>
          <p:spPr>
            <a:xfrm>
              <a:off x="1338232" y="6536037"/>
              <a:ext cx="49941" cy="18226"/>
            </a:xfrm>
            <a:custGeom>
              <a:avLst/>
              <a:gdLst/>
              <a:ahLst/>
              <a:cxnLst/>
              <a:rect l="l" t="t" r="r" b="b"/>
              <a:pathLst>
                <a:path w="49941" h="18226" extrusionOk="0">
                  <a:moveTo>
                    <a:pt x="49284" y="18111"/>
                  </a:moveTo>
                  <a:cubicBezTo>
                    <a:pt x="35602" y="6393"/>
                    <a:pt x="18533" y="4158"/>
                    <a:pt x="2684" y="10119"/>
                  </a:cubicBezTo>
                  <a:cubicBezTo>
                    <a:pt x="720" y="10864"/>
                    <a:pt x="-974" y="7748"/>
                    <a:pt x="652" y="6258"/>
                  </a:cubicBezTo>
                  <a:cubicBezTo>
                    <a:pt x="15350" y="-7966"/>
                    <a:pt x="38447" y="4768"/>
                    <a:pt x="49826" y="17569"/>
                  </a:cubicBezTo>
                  <a:cubicBezTo>
                    <a:pt x="50165" y="17976"/>
                    <a:pt x="49691" y="18450"/>
                    <a:pt x="49284" y="181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576;p42">
              <a:extLst>
                <a:ext uri="{FF2B5EF4-FFF2-40B4-BE49-F238E27FC236}">
                  <a16:creationId xmlns:a16="http://schemas.microsoft.com/office/drawing/2014/main" id="{2D2FD0FA-EA2E-900F-3486-F316959E789F}"/>
                </a:ext>
              </a:extLst>
            </p:cNvPr>
            <p:cNvSpPr/>
            <p:nvPr/>
          </p:nvSpPr>
          <p:spPr>
            <a:xfrm>
              <a:off x="1223048" y="6576862"/>
              <a:ext cx="42664" cy="20715"/>
            </a:xfrm>
            <a:custGeom>
              <a:avLst/>
              <a:gdLst/>
              <a:ahLst/>
              <a:cxnLst/>
              <a:rect l="l" t="t" r="r" b="b"/>
              <a:pathLst>
                <a:path w="42664" h="20715" extrusionOk="0">
                  <a:moveTo>
                    <a:pt x="42007" y="20635"/>
                  </a:moveTo>
                  <a:cubicBezTo>
                    <a:pt x="36995" y="16571"/>
                    <a:pt x="31305" y="13523"/>
                    <a:pt x="25819" y="10407"/>
                  </a:cubicBezTo>
                  <a:cubicBezTo>
                    <a:pt x="17623" y="5801"/>
                    <a:pt x="10240" y="6547"/>
                    <a:pt x="1638" y="6547"/>
                  </a:cubicBezTo>
                  <a:cubicBezTo>
                    <a:pt x="80" y="6547"/>
                    <a:pt x="-665" y="3973"/>
                    <a:pt x="757" y="3024"/>
                  </a:cubicBezTo>
                  <a:cubicBezTo>
                    <a:pt x="15185" y="-6459"/>
                    <a:pt x="32524" y="8375"/>
                    <a:pt x="42549" y="19754"/>
                  </a:cubicBezTo>
                  <a:cubicBezTo>
                    <a:pt x="42887" y="20161"/>
                    <a:pt x="42413" y="20974"/>
                    <a:pt x="42007" y="20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577;p42">
            <a:extLst>
              <a:ext uri="{FF2B5EF4-FFF2-40B4-BE49-F238E27FC236}">
                <a16:creationId xmlns:a16="http://schemas.microsoft.com/office/drawing/2014/main" id="{5D490E37-009E-7EA5-6929-36AA98539B60}"/>
              </a:ext>
            </a:extLst>
          </p:cNvPr>
          <p:cNvGrpSpPr/>
          <p:nvPr/>
        </p:nvGrpSpPr>
        <p:grpSpPr>
          <a:xfrm>
            <a:off x="8338723" y="4785648"/>
            <a:ext cx="351824" cy="276608"/>
            <a:chOff x="3631638" y="4290211"/>
            <a:chExt cx="351824" cy="276608"/>
          </a:xfrm>
        </p:grpSpPr>
        <p:sp>
          <p:nvSpPr>
            <p:cNvPr id="108" name="Google Shape;1578;p42">
              <a:extLst>
                <a:ext uri="{FF2B5EF4-FFF2-40B4-BE49-F238E27FC236}">
                  <a16:creationId xmlns:a16="http://schemas.microsoft.com/office/drawing/2014/main" id="{420F2AC8-11EB-599B-5424-4AC702D0AF71}"/>
                </a:ext>
              </a:extLst>
            </p:cNvPr>
            <p:cNvSpPr/>
            <p:nvPr/>
          </p:nvSpPr>
          <p:spPr>
            <a:xfrm>
              <a:off x="3631638" y="4290211"/>
              <a:ext cx="351824" cy="276608"/>
            </a:xfrm>
            <a:custGeom>
              <a:avLst/>
              <a:gdLst/>
              <a:ahLst/>
              <a:cxnLst/>
              <a:rect l="l" t="t" r="r" b="b"/>
              <a:pathLst>
                <a:path w="351824" h="276608" extrusionOk="0">
                  <a:moveTo>
                    <a:pt x="216547" y="259643"/>
                  </a:moveTo>
                  <a:cubicBezTo>
                    <a:pt x="269151" y="201909"/>
                    <a:pt x="299155" y="153006"/>
                    <a:pt x="351824" y="95207"/>
                  </a:cubicBezTo>
                  <a:cubicBezTo>
                    <a:pt x="304610" y="63450"/>
                    <a:pt x="257397" y="31757"/>
                    <a:pt x="210248" y="0"/>
                  </a:cubicBezTo>
                  <a:cubicBezTo>
                    <a:pt x="177322" y="39486"/>
                    <a:pt x="118353" y="103390"/>
                    <a:pt x="85427" y="142810"/>
                  </a:cubicBezTo>
                  <a:cubicBezTo>
                    <a:pt x="73023" y="128523"/>
                    <a:pt x="59970" y="95142"/>
                    <a:pt x="42240" y="84556"/>
                  </a:cubicBezTo>
                  <a:cubicBezTo>
                    <a:pt x="26783" y="75399"/>
                    <a:pt x="1845" y="90791"/>
                    <a:pt x="157" y="107351"/>
                  </a:cubicBezTo>
                  <a:cubicBezTo>
                    <a:pt x="-3480" y="142420"/>
                    <a:pt x="57177" y="205805"/>
                    <a:pt x="78154" y="181906"/>
                  </a:cubicBezTo>
                  <a:cubicBezTo>
                    <a:pt x="134265" y="122158"/>
                    <a:pt x="200636" y="44746"/>
                    <a:pt x="200636" y="44746"/>
                  </a:cubicBezTo>
                  <a:cubicBezTo>
                    <a:pt x="234991" y="68255"/>
                    <a:pt x="269281" y="91830"/>
                    <a:pt x="303636" y="115404"/>
                  </a:cubicBezTo>
                  <a:cubicBezTo>
                    <a:pt x="275776" y="148720"/>
                    <a:pt x="232524" y="204311"/>
                    <a:pt x="204663" y="237627"/>
                  </a:cubicBezTo>
                  <a:cubicBezTo>
                    <a:pt x="184725" y="228860"/>
                    <a:pt x="168554" y="178918"/>
                    <a:pt x="138681" y="178854"/>
                  </a:cubicBezTo>
                  <a:cubicBezTo>
                    <a:pt x="60943" y="178659"/>
                    <a:pt x="153293" y="325430"/>
                    <a:pt x="216677" y="259643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579;p42">
              <a:extLst>
                <a:ext uri="{FF2B5EF4-FFF2-40B4-BE49-F238E27FC236}">
                  <a16:creationId xmlns:a16="http://schemas.microsoft.com/office/drawing/2014/main" id="{3EAB0104-F683-4E6A-5AB8-584D887A82C9}"/>
                </a:ext>
              </a:extLst>
            </p:cNvPr>
            <p:cNvSpPr/>
            <p:nvPr/>
          </p:nvSpPr>
          <p:spPr>
            <a:xfrm>
              <a:off x="3648458" y="4383321"/>
              <a:ext cx="35810" cy="16387"/>
            </a:xfrm>
            <a:custGeom>
              <a:avLst/>
              <a:gdLst/>
              <a:ahLst/>
              <a:cxnLst/>
              <a:rect l="l" t="t" r="r" b="b"/>
              <a:pathLst>
                <a:path w="35810" h="16387" extrusionOk="0">
                  <a:moveTo>
                    <a:pt x="35811" y="16384"/>
                  </a:moveTo>
                  <a:cubicBezTo>
                    <a:pt x="22822" y="-4722"/>
                    <a:pt x="3988" y="-3683"/>
                    <a:pt x="27" y="9565"/>
                  </a:cubicBezTo>
                  <a:cubicBezTo>
                    <a:pt x="-168" y="10215"/>
                    <a:pt x="741" y="11384"/>
                    <a:pt x="1261" y="10994"/>
                  </a:cubicBezTo>
                  <a:cubicBezTo>
                    <a:pt x="14834" y="1383"/>
                    <a:pt x="36070" y="16644"/>
                    <a:pt x="35746" y="16384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580;p42">
              <a:extLst>
                <a:ext uri="{FF2B5EF4-FFF2-40B4-BE49-F238E27FC236}">
                  <a16:creationId xmlns:a16="http://schemas.microsoft.com/office/drawing/2014/main" id="{43C3EF88-A85F-F5E1-9EC9-B3AB8A974201}"/>
                </a:ext>
              </a:extLst>
            </p:cNvPr>
            <p:cNvSpPr/>
            <p:nvPr/>
          </p:nvSpPr>
          <p:spPr>
            <a:xfrm>
              <a:off x="3647771" y="4402490"/>
              <a:ext cx="3975" cy="4589"/>
            </a:xfrm>
            <a:custGeom>
              <a:avLst/>
              <a:gdLst/>
              <a:ahLst/>
              <a:cxnLst/>
              <a:rect l="l" t="t" r="r" b="b"/>
              <a:pathLst>
                <a:path w="3975" h="4589" extrusionOk="0">
                  <a:moveTo>
                    <a:pt x="2987" y="73"/>
                  </a:moveTo>
                  <a:cubicBezTo>
                    <a:pt x="1299" y="398"/>
                    <a:pt x="0" y="1632"/>
                    <a:pt x="0" y="3709"/>
                  </a:cubicBezTo>
                  <a:cubicBezTo>
                    <a:pt x="0" y="4294"/>
                    <a:pt x="649" y="4814"/>
                    <a:pt x="1039" y="4489"/>
                  </a:cubicBezTo>
                  <a:cubicBezTo>
                    <a:pt x="2078" y="3580"/>
                    <a:pt x="2143" y="2021"/>
                    <a:pt x="3637" y="1567"/>
                  </a:cubicBezTo>
                  <a:cubicBezTo>
                    <a:pt x="4351" y="1372"/>
                    <a:pt x="3831" y="-122"/>
                    <a:pt x="3052" y="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581;p42">
              <a:extLst>
                <a:ext uri="{FF2B5EF4-FFF2-40B4-BE49-F238E27FC236}">
                  <a16:creationId xmlns:a16="http://schemas.microsoft.com/office/drawing/2014/main" id="{DCC18DC0-7183-2E21-AA0E-700B73EEC05A}"/>
                </a:ext>
              </a:extLst>
            </p:cNvPr>
            <p:cNvSpPr/>
            <p:nvPr/>
          </p:nvSpPr>
          <p:spPr>
            <a:xfrm>
              <a:off x="3752768" y="4484531"/>
              <a:ext cx="42106" cy="15839"/>
            </a:xfrm>
            <a:custGeom>
              <a:avLst/>
              <a:gdLst/>
              <a:ahLst/>
              <a:cxnLst/>
              <a:rect l="l" t="t" r="r" b="b"/>
              <a:pathLst>
                <a:path w="42106" h="15839" extrusionOk="0">
                  <a:moveTo>
                    <a:pt x="41645" y="14602"/>
                  </a:moveTo>
                  <a:cubicBezTo>
                    <a:pt x="21382" y="-8193"/>
                    <a:pt x="2939" y="-400"/>
                    <a:pt x="16" y="11679"/>
                  </a:cubicBezTo>
                  <a:cubicBezTo>
                    <a:pt x="-179" y="12524"/>
                    <a:pt x="1445" y="13952"/>
                    <a:pt x="2029" y="13563"/>
                  </a:cubicBezTo>
                  <a:cubicBezTo>
                    <a:pt x="10277" y="8108"/>
                    <a:pt x="19174" y="-6635"/>
                    <a:pt x="40865" y="15316"/>
                  </a:cubicBezTo>
                  <a:cubicBezTo>
                    <a:pt x="41905" y="16355"/>
                    <a:pt x="42619" y="15706"/>
                    <a:pt x="41645" y="14602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582;p42">
              <a:extLst>
                <a:ext uri="{FF2B5EF4-FFF2-40B4-BE49-F238E27FC236}">
                  <a16:creationId xmlns:a16="http://schemas.microsoft.com/office/drawing/2014/main" id="{71692B81-2AF8-0BFE-3CCA-C557B42F8817}"/>
                </a:ext>
              </a:extLst>
            </p:cNvPr>
            <p:cNvSpPr/>
            <p:nvPr/>
          </p:nvSpPr>
          <p:spPr>
            <a:xfrm>
              <a:off x="3847117" y="4312513"/>
              <a:ext cx="114304" cy="78788"/>
            </a:xfrm>
            <a:custGeom>
              <a:avLst/>
              <a:gdLst/>
              <a:ahLst/>
              <a:cxnLst/>
              <a:rect l="l" t="t" r="r" b="b"/>
              <a:pathLst>
                <a:path w="114304" h="78788" extrusionOk="0">
                  <a:moveTo>
                    <a:pt x="114005" y="76996"/>
                  </a:moveTo>
                  <a:cubicBezTo>
                    <a:pt x="102640" y="64527"/>
                    <a:pt x="16915" y="3870"/>
                    <a:pt x="1589" y="38"/>
                  </a:cubicBezTo>
                  <a:cubicBezTo>
                    <a:pt x="160" y="-286"/>
                    <a:pt x="-620" y="1532"/>
                    <a:pt x="614" y="2376"/>
                  </a:cubicBezTo>
                  <a:cubicBezTo>
                    <a:pt x="25877" y="19262"/>
                    <a:pt x="93158" y="60306"/>
                    <a:pt x="112576" y="78490"/>
                  </a:cubicBezTo>
                  <a:cubicBezTo>
                    <a:pt x="113551" y="79399"/>
                    <a:pt x="114914" y="78035"/>
                    <a:pt x="114005" y="77061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583;p42">
            <a:extLst>
              <a:ext uri="{FF2B5EF4-FFF2-40B4-BE49-F238E27FC236}">
                <a16:creationId xmlns:a16="http://schemas.microsoft.com/office/drawing/2014/main" id="{E69E4434-5DC7-77B6-DEA3-8D2F2C41FBAA}"/>
              </a:ext>
            </a:extLst>
          </p:cNvPr>
          <p:cNvGrpSpPr/>
          <p:nvPr/>
        </p:nvGrpSpPr>
        <p:grpSpPr>
          <a:xfrm rot="-2524165">
            <a:off x="9588897" y="2645544"/>
            <a:ext cx="308077" cy="202466"/>
            <a:chOff x="3376242" y="4050765"/>
            <a:chExt cx="308091" cy="202475"/>
          </a:xfrm>
        </p:grpSpPr>
        <p:sp>
          <p:nvSpPr>
            <p:cNvPr id="114" name="Google Shape;1584;p42">
              <a:extLst>
                <a:ext uri="{FF2B5EF4-FFF2-40B4-BE49-F238E27FC236}">
                  <a16:creationId xmlns:a16="http://schemas.microsoft.com/office/drawing/2014/main" id="{95D7005D-F713-3A68-519A-9AC361FC7835}"/>
                </a:ext>
              </a:extLst>
            </p:cNvPr>
            <p:cNvSpPr/>
            <p:nvPr/>
          </p:nvSpPr>
          <p:spPr>
            <a:xfrm>
              <a:off x="3376242" y="4050765"/>
              <a:ext cx="308091" cy="202475"/>
            </a:xfrm>
            <a:custGeom>
              <a:avLst/>
              <a:gdLst/>
              <a:ahLst/>
              <a:cxnLst/>
              <a:rect l="l" t="t" r="r" b="b"/>
              <a:pathLst>
                <a:path w="308091" h="202475" extrusionOk="0">
                  <a:moveTo>
                    <a:pt x="308092" y="57800"/>
                  </a:moveTo>
                  <a:lnTo>
                    <a:pt x="196649" y="0"/>
                  </a:lnTo>
                  <a:cubicBezTo>
                    <a:pt x="168399" y="42927"/>
                    <a:pt x="117094" y="113131"/>
                    <a:pt x="88778" y="156059"/>
                  </a:cubicBezTo>
                  <a:cubicBezTo>
                    <a:pt x="74881" y="143330"/>
                    <a:pt x="58060" y="111572"/>
                    <a:pt x="39227" y="103130"/>
                  </a:cubicBezTo>
                  <a:cubicBezTo>
                    <a:pt x="22861" y="95791"/>
                    <a:pt x="-194" y="113911"/>
                    <a:pt x="1" y="130536"/>
                  </a:cubicBezTo>
                  <a:cubicBezTo>
                    <a:pt x="391" y="165800"/>
                    <a:pt x="67802" y="221911"/>
                    <a:pt x="85986" y="195739"/>
                  </a:cubicBezTo>
                  <a:cubicBezTo>
                    <a:pt x="134953" y="130016"/>
                    <a:pt x="192103" y="45525"/>
                    <a:pt x="192103" y="45525"/>
                  </a:cubicBezTo>
                  <a:lnTo>
                    <a:pt x="284517" y="94492"/>
                  </a:lnTo>
                  <a:lnTo>
                    <a:pt x="308092" y="57735"/>
                  </a:ln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585;p42">
              <a:extLst>
                <a:ext uri="{FF2B5EF4-FFF2-40B4-BE49-F238E27FC236}">
                  <a16:creationId xmlns:a16="http://schemas.microsoft.com/office/drawing/2014/main" id="{07C5646E-A24D-DBFA-2B6B-35CD2C77895F}"/>
                </a:ext>
              </a:extLst>
            </p:cNvPr>
            <p:cNvSpPr/>
            <p:nvPr/>
          </p:nvSpPr>
          <p:spPr>
            <a:xfrm>
              <a:off x="3392403" y="4163620"/>
              <a:ext cx="36317" cy="13788"/>
            </a:xfrm>
            <a:custGeom>
              <a:avLst/>
              <a:gdLst/>
              <a:ahLst/>
              <a:cxnLst/>
              <a:rect l="l" t="t" r="r" b="b"/>
              <a:pathLst>
                <a:path w="36317" h="13788" extrusionOk="0">
                  <a:moveTo>
                    <a:pt x="36314" y="13785"/>
                  </a:moveTo>
                  <a:cubicBezTo>
                    <a:pt x="20988" y="-5698"/>
                    <a:pt x="2414" y="-2581"/>
                    <a:pt x="11" y="11057"/>
                  </a:cubicBezTo>
                  <a:cubicBezTo>
                    <a:pt x="-119" y="11706"/>
                    <a:pt x="920" y="12811"/>
                    <a:pt x="1440" y="12356"/>
                  </a:cubicBezTo>
                  <a:cubicBezTo>
                    <a:pt x="13844" y="1251"/>
                    <a:pt x="36639" y="14045"/>
                    <a:pt x="36314" y="13785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586;p42">
              <a:extLst>
                <a:ext uri="{FF2B5EF4-FFF2-40B4-BE49-F238E27FC236}">
                  <a16:creationId xmlns:a16="http://schemas.microsoft.com/office/drawing/2014/main" id="{1F126322-2E5B-5CEA-7296-10B353EF4108}"/>
                </a:ext>
              </a:extLst>
            </p:cNvPr>
            <p:cNvSpPr/>
            <p:nvPr/>
          </p:nvSpPr>
          <p:spPr>
            <a:xfrm>
              <a:off x="3393158" y="4183881"/>
              <a:ext cx="3642" cy="4839"/>
            </a:xfrm>
            <a:custGeom>
              <a:avLst/>
              <a:gdLst/>
              <a:ahLst/>
              <a:cxnLst/>
              <a:rect l="l" t="t" r="r" b="b"/>
              <a:pathLst>
                <a:path w="3642" h="4839" extrusionOk="0">
                  <a:moveTo>
                    <a:pt x="2569" y="83"/>
                  </a:moveTo>
                  <a:cubicBezTo>
                    <a:pt x="945" y="603"/>
                    <a:pt x="-223" y="1966"/>
                    <a:pt x="36" y="4045"/>
                  </a:cubicBezTo>
                  <a:cubicBezTo>
                    <a:pt x="101" y="4629"/>
                    <a:pt x="815" y="5084"/>
                    <a:pt x="1140" y="4694"/>
                  </a:cubicBezTo>
                  <a:cubicBezTo>
                    <a:pt x="2049" y="3655"/>
                    <a:pt x="1919" y="2096"/>
                    <a:pt x="3348" y="1512"/>
                  </a:cubicBezTo>
                  <a:cubicBezTo>
                    <a:pt x="4063" y="1252"/>
                    <a:pt x="3348" y="-176"/>
                    <a:pt x="2569" y="1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587;p42">
              <a:extLst>
                <a:ext uri="{FF2B5EF4-FFF2-40B4-BE49-F238E27FC236}">
                  <a16:creationId xmlns:a16="http://schemas.microsoft.com/office/drawing/2014/main" id="{50A68D36-473B-4D82-2119-017D7CC289E2}"/>
                </a:ext>
              </a:extLst>
            </p:cNvPr>
            <p:cNvSpPr/>
            <p:nvPr/>
          </p:nvSpPr>
          <p:spPr>
            <a:xfrm>
              <a:off x="3580742" y="4072118"/>
              <a:ext cx="77969" cy="44197"/>
            </a:xfrm>
            <a:custGeom>
              <a:avLst/>
              <a:gdLst/>
              <a:ahLst/>
              <a:cxnLst/>
              <a:rect l="l" t="t" r="r" b="b"/>
              <a:pathLst>
                <a:path w="77969" h="44197" extrusionOk="0">
                  <a:moveTo>
                    <a:pt x="77550" y="42421"/>
                  </a:moveTo>
                  <a:cubicBezTo>
                    <a:pt x="64821" y="31316"/>
                    <a:pt x="17088" y="2091"/>
                    <a:pt x="1436" y="14"/>
                  </a:cubicBezTo>
                  <a:cubicBezTo>
                    <a:pt x="8" y="-181"/>
                    <a:pt x="-577" y="1767"/>
                    <a:pt x="722" y="2417"/>
                  </a:cubicBezTo>
                  <a:cubicBezTo>
                    <a:pt x="27738" y="16314"/>
                    <a:pt x="54949" y="28199"/>
                    <a:pt x="76316" y="43980"/>
                  </a:cubicBezTo>
                  <a:cubicBezTo>
                    <a:pt x="77355" y="44759"/>
                    <a:pt x="78589" y="43266"/>
                    <a:pt x="77615" y="42356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588;p42">
            <a:extLst>
              <a:ext uri="{FF2B5EF4-FFF2-40B4-BE49-F238E27FC236}">
                <a16:creationId xmlns:a16="http://schemas.microsoft.com/office/drawing/2014/main" id="{982A2C41-1A97-324C-58AB-9CD77994AFD3}"/>
              </a:ext>
            </a:extLst>
          </p:cNvPr>
          <p:cNvGrpSpPr/>
          <p:nvPr/>
        </p:nvGrpSpPr>
        <p:grpSpPr>
          <a:xfrm rot="1538103">
            <a:off x="8751107" y="3961605"/>
            <a:ext cx="211158" cy="328031"/>
            <a:chOff x="1723033" y="6295193"/>
            <a:chExt cx="169176" cy="262812"/>
          </a:xfrm>
        </p:grpSpPr>
        <p:sp>
          <p:nvSpPr>
            <p:cNvPr id="119" name="Google Shape;1589;p42">
              <a:extLst>
                <a:ext uri="{FF2B5EF4-FFF2-40B4-BE49-F238E27FC236}">
                  <a16:creationId xmlns:a16="http://schemas.microsoft.com/office/drawing/2014/main" id="{538A1B2F-F391-E918-02BE-6B46D7D50C24}"/>
                </a:ext>
              </a:extLst>
            </p:cNvPr>
            <p:cNvSpPr/>
            <p:nvPr/>
          </p:nvSpPr>
          <p:spPr>
            <a:xfrm>
              <a:off x="1780494" y="6338338"/>
              <a:ext cx="40543" cy="179515"/>
            </a:xfrm>
            <a:custGeom>
              <a:avLst/>
              <a:gdLst/>
              <a:ahLst/>
              <a:cxnLst/>
              <a:rect l="l" t="t" r="r" b="b"/>
              <a:pathLst>
                <a:path w="40543" h="179515" extrusionOk="0">
                  <a:moveTo>
                    <a:pt x="79" y="7326"/>
                  </a:moveTo>
                  <a:cubicBezTo>
                    <a:pt x="-463" y="3872"/>
                    <a:pt x="1840" y="621"/>
                    <a:pt x="5294" y="79"/>
                  </a:cubicBezTo>
                  <a:cubicBezTo>
                    <a:pt x="8749" y="-463"/>
                    <a:pt x="12000" y="1840"/>
                    <a:pt x="12542" y="5294"/>
                  </a:cubicBezTo>
                  <a:lnTo>
                    <a:pt x="40448" y="172190"/>
                  </a:lnTo>
                  <a:cubicBezTo>
                    <a:pt x="41058" y="175644"/>
                    <a:pt x="38687" y="178895"/>
                    <a:pt x="35233" y="179437"/>
                  </a:cubicBezTo>
                  <a:cubicBezTo>
                    <a:pt x="31778" y="179979"/>
                    <a:pt x="28527" y="177676"/>
                    <a:pt x="27917" y="174221"/>
                  </a:cubicBezTo>
                  <a:lnTo>
                    <a:pt x="11" y="732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590;p42">
              <a:extLst>
                <a:ext uri="{FF2B5EF4-FFF2-40B4-BE49-F238E27FC236}">
                  <a16:creationId xmlns:a16="http://schemas.microsoft.com/office/drawing/2014/main" id="{E61BB810-ED54-B4A9-B171-07C2F3B70BFB}"/>
                </a:ext>
              </a:extLst>
            </p:cNvPr>
            <p:cNvSpPr/>
            <p:nvPr/>
          </p:nvSpPr>
          <p:spPr>
            <a:xfrm>
              <a:off x="1728316" y="6477833"/>
              <a:ext cx="90742" cy="73871"/>
            </a:xfrm>
            <a:custGeom>
              <a:avLst/>
              <a:gdLst/>
              <a:ahLst/>
              <a:cxnLst/>
              <a:rect l="l" t="t" r="r" b="b"/>
              <a:pathLst>
                <a:path w="90742" h="73871" extrusionOk="0">
                  <a:moveTo>
                    <a:pt x="82331" y="26124"/>
                  </a:moveTo>
                  <a:cubicBezTo>
                    <a:pt x="122091" y="76247"/>
                    <a:pt x="8434" y="96296"/>
                    <a:pt x="306" y="39535"/>
                  </a:cubicBezTo>
                  <a:cubicBezTo>
                    <a:pt x="-4232" y="7904"/>
                    <a:pt x="42572" y="-23999"/>
                    <a:pt x="82331" y="261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591;p42">
              <a:extLst>
                <a:ext uri="{FF2B5EF4-FFF2-40B4-BE49-F238E27FC236}">
                  <a16:creationId xmlns:a16="http://schemas.microsoft.com/office/drawing/2014/main" id="{B9E34CBD-9BB5-99E4-DF2A-4D3EC579BDAF}"/>
                </a:ext>
              </a:extLst>
            </p:cNvPr>
            <p:cNvSpPr/>
            <p:nvPr/>
          </p:nvSpPr>
          <p:spPr>
            <a:xfrm>
              <a:off x="1723033" y="6471432"/>
              <a:ext cx="101373" cy="86573"/>
            </a:xfrm>
            <a:custGeom>
              <a:avLst/>
              <a:gdLst/>
              <a:ahLst/>
              <a:cxnLst/>
              <a:rect l="l" t="t" r="r" b="b"/>
              <a:pathLst>
                <a:path w="101373" h="86573" extrusionOk="0">
                  <a:moveTo>
                    <a:pt x="83821" y="36861"/>
                  </a:moveTo>
                  <a:cubicBezTo>
                    <a:pt x="90255" y="44921"/>
                    <a:pt x="91813" y="51559"/>
                    <a:pt x="90120" y="56571"/>
                  </a:cubicBezTo>
                  <a:cubicBezTo>
                    <a:pt x="88223" y="62328"/>
                    <a:pt x="82331" y="67002"/>
                    <a:pt x="74541" y="70118"/>
                  </a:cubicBezTo>
                  <a:cubicBezTo>
                    <a:pt x="66007" y="73505"/>
                    <a:pt x="55508" y="74724"/>
                    <a:pt x="45416" y="73505"/>
                  </a:cubicBezTo>
                  <a:cubicBezTo>
                    <a:pt x="28753" y="71404"/>
                    <a:pt x="13378" y="62531"/>
                    <a:pt x="10804" y="44853"/>
                  </a:cubicBezTo>
                  <a:cubicBezTo>
                    <a:pt x="10059" y="39570"/>
                    <a:pt x="11211" y="34151"/>
                    <a:pt x="13852" y="29410"/>
                  </a:cubicBezTo>
                  <a:cubicBezTo>
                    <a:pt x="16765" y="24059"/>
                    <a:pt x="21438" y="19453"/>
                    <a:pt x="27263" y="16473"/>
                  </a:cubicBezTo>
                  <a:cubicBezTo>
                    <a:pt x="33224" y="13357"/>
                    <a:pt x="40404" y="12003"/>
                    <a:pt x="48125" y="13086"/>
                  </a:cubicBezTo>
                  <a:cubicBezTo>
                    <a:pt x="59369" y="14779"/>
                    <a:pt x="71900" y="21824"/>
                    <a:pt x="83753" y="36861"/>
                  </a:cubicBezTo>
                  <a:lnTo>
                    <a:pt x="83753" y="36861"/>
                  </a:lnTo>
                  <a:close/>
                  <a:moveTo>
                    <a:pt x="100009" y="61109"/>
                  </a:moveTo>
                  <a:cubicBezTo>
                    <a:pt x="103125" y="51559"/>
                    <a:pt x="101160" y="40315"/>
                    <a:pt x="91475" y="28123"/>
                  </a:cubicBezTo>
                  <a:cubicBezTo>
                    <a:pt x="77657" y="10716"/>
                    <a:pt x="62959" y="2520"/>
                    <a:pt x="49480" y="488"/>
                  </a:cubicBezTo>
                  <a:cubicBezTo>
                    <a:pt x="39794" y="-935"/>
                    <a:pt x="30718" y="826"/>
                    <a:pt x="23064" y="4823"/>
                  </a:cubicBezTo>
                  <a:cubicBezTo>
                    <a:pt x="15342" y="8819"/>
                    <a:pt x="9043" y="15118"/>
                    <a:pt x="4979" y="22501"/>
                  </a:cubicBezTo>
                  <a:cubicBezTo>
                    <a:pt x="983" y="29884"/>
                    <a:pt x="-846" y="38418"/>
                    <a:pt x="373" y="46953"/>
                  </a:cubicBezTo>
                  <a:cubicBezTo>
                    <a:pt x="3828" y="71337"/>
                    <a:pt x="23335" y="83461"/>
                    <a:pt x="44264" y="86035"/>
                  </a:cubicBezTo>
                  <a:cubicBezTo>
                    <a:pt x="55847" y="87458"/>
                    <a:pt x="67903" y="86035"/>
                    <a:pt x="77792" y="82106"/>
                  </a:cubicBezTo>
                  <a:cubicBezTo>
                    <a:pt x="88426" y="77907"/>
                    <a:pt x="96758" y="70795"/>
                    <a:pt x="99873" y="611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592;p42">
              <a:extLst>
                <a:ext uri="{FF2B5EF4-FFF2-40B4-BE49-F238E27FC236}">
                  <a16:creationId xmlns:a16="http://schemas.microsoft.com/office/drawing/2014/main" id="{B8F3961B-3F3E-B746-2D64-956942487D97}"/>
                </a:ext>
              </a:extLst>
            </p:cNvPr>
            <p:cNvSpPr/>
            <p:nvPr/>
          </p:nvSpPr>
          <p:spPr>
            <a:xfrm>
              <a:off x="1786805" y="6302993"/>
              <a:ext cx="96790" cy="94284"/>
            </a:xfrm>
            <a:custGeom>
              <a:avLst/>
              <a:gdLst/>
              <a:ahLst/>
              <a:cxnLst/>
              <a:rect l="l" t="t" r="r" b="b"/>
              <a:pathLst>
                <a:path w="96790" h="94284" extrusionOk="0">
                  <a:moveTo>
                    <a:pt x="0" y="41656"/>
                  </a:moveTo>
                  <a:lnTo>
                    <a:pt x="87647" y="0"/>
                  </a:lnTo>
                  <a:lnTo>
                    <a:pt x="96791" y="54322"/>
                  </a:lnTo>
                  <a:lnTo>
                    <a:pt x="8805" y="94285"/>
                  </a:lnTo>
                  <a:lnTo>
                    <a:pt x="0" y="4165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593;p42">
              <a:extLst>
                <a:ext uri="{FF2B5EF4-FFF2-40B4-BE49-F238E27FC236}">
                  <a16:creationId xmlns:a16="http://schemas.microsoft.com/office/drawing/2014/main" id="{F2DCDB88-D9D3-20B6-8C4D-057808F4D6EB}"/>
                </a:ext>
              </a:extLst>
            </p:cNvPr>
            <p:cNvSpPr/>
            <p:nvPr/>
          </p:nvSpPr>
          <p:spPr>
            <a:xfrm>
              <a:off x="1780489" y="6295193"/>
              <a:ext cx="111720" cy="108378"/>
            </a:xfrm>
            <a:custGeom>
              <a:avLst/>
              <a:gdLst/>
              <a:ahLst/>
              <a:cxnLst/>
              <a:rect l="l" t="t" r="r" b="b"/>
              <a:pathLst>
                <a:path w="111720" h="108378" extrusionOk="0">
                  <a:moveTo>
                    <a:pt x="3810" y="43630"/>
                  </a:moveTo>
                  <a:lnTo>
                    <a:pt x="93556" y="619"/>
                  </a:lnTo>
                  <a:cubicBezTo>
                    <a:pt x="96672" y="-871"/>
                    <a:pt x="100465" y="416"/>
                    <a:pt x="102023" y="3532"/>
                  </a:cubicBezTo>
                  <a:cubicBezTo>
                    <a:pt x="102294" y="4074"/>
                    <a:pt x="102497" y="4683"/>
                    <a:pt x="102565" y="5225"/>
                  </a:cubicBezTo>
                  <a:lnTo>
                    <a:pt x="111641" y="59480"/>
                  </a:lnTo>
                  <a:cubicBezTo>
                    <a:pt x="112116" y="62460"/>
                    <a:pt x="110422" y="65305"/>
                    <a:pt x="107713" y="66389"/>
                  </a:cubicBezTo>
                  <a:lnTo>
                    <a:pt x="17831" y="107774"/>
                  </a:lnTo>
                  <a:cubicBezTo>
                    <a:pt x="14647" y="109263"/>
                    <a:pt x="10922" y="107909"/>
                    <a:pt x="9432" y="104725"/>
                  </a:cubicBezTo>
                  <a:cubicBezTo>
                    <a:pt x="9161" y="104183"/>
                    <a:pt x="9025" y="103642"/>
                    <a:pt x="8890" y="103100"/>
                  </a:cubicBezTo>
                  <a:lnTo>
                    <a:pt x="85" y="50403"/>
                  </a:lnTo>
                  <a:cubicBezTo>
                    <a:pt x="-390" y="47491"/>
                    <a:pt x="1168" y="44714"/>
                    <a:pt x="3810" y="43562"/>
                  </a:cubicBezTo>
                  <a:lnTo>
                    <a:pt x="3810" y="43562"/>
                  </a:lnTo>
                  <a:close/>
                  <a:moveTo>
                    <a:pt x="91457" y="15656"/>
                  </a:moveTo>
                  <a:lnTo>
                    <a:pt x="13360" y="53045"/>
                  </a:lnTo>
                  <a:lnTo>
                    <a:pt x="19998" y="92804"/>
                  </a:lnTo>
                  <a:lnTo>
                    <a:pt x="98366" y="56838"/>
                  </a:lnTo>
                  <a:lnTo>
                    <a:pt x="91457" y="1558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594;p42">
              <a:extLst>
                <a:ext uri="{FF2B5EF4-FFF2-40B4-BE49-F238E27FC236}">
                  <a16:creationId xmlns:a16="http://schemas.microsoft.com/office/drawing/2014/main" id="{97F99497-3237-FB19-BB07-93B377667778}"/>
                </a:ext>
              </a:extLst>
            </p:cNvPr>
            <p:cNvSpPr/>
            <p:nvPr/>
          </p:nvSpPr>
          <p:spPr>
            <a:xfrm>
              <a:off x="1755906" y="6492737"/>
              <a:ext cx="42664" cy="20715"/>
            </a:xfrm>
            <a:custGeom>
              <a:avLst/>
              <a:gdLst/>
              <a:ahLst/>
              <a:cxnLst/>
              <a:rect l="l" t="t" r="r" b="b"/>
              <a:pathLst>
                <a:path w="42664" h="20715" extrusionOk="0">
                  <a:moveTo>
                    <a:pt x="42007" y="20635"/>
                  </a:moveTo>
                  <a:cubicBezTo>
                    <a:pt x="36995" y="16571"/>
                    <a:pt x="31305" y="13523"/>
                    <a:pt x="25819" y="10407"/>
                  </a:cubicBezTo>
                  <a:cubicBezTo>
                    <a:pt x="17691" y="5801"/>
                    <a:pt x="10240" y="6546"/>
                    <a:pt x="1638" y="6546"/>
                  </a:cubicBezTo>
                  <a:cubicBezTo>
                    <a:pt x="80" y="6546"/>
                    <a:pt x="-665" y="3972"/>
                    <a:pt x="757" y="3024"/>
                  </a:cubicBezTo>
                  <a:cubicBezTo>
                    <a:pt x="15185" y="-6459"/>
                    <a:pt x="32524" y="8375"/>
                    <a:pt x="42549" y="19754"/>
                  </a:cubicBezTo>
                  <a:cubicBezTo>
                    <a:pt x="42887" y="20161"/>
                    <a:pt x="42413" y="20973"/>
                    <a:pt x="42007" y="206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595;p42">
            <a:extLst>
              <a:ext uri="{FF2B5EF4-FFF2-40B4-BE49-F238E27FC236}">
                <a16:creationId xmlns:a16="http://schemas.microsoft.com/office/drawing/2014/main" id="{FC149F00-64F4-AB71-8A0B-20027CFB8C33}"/>
              </a:ext>
            </a:extLst>
          </p:cNvPr>
          <p:cNvGrpSpPr/>
          <p:nvPr/>
        </p:nvGrpSpPr>
        <p:grpSpPr>
          <a:xfrm rot="-1067392">
            <a:off x="6691964" y="5543436"/>
            <a:ext cx="308064" cy="202457"/>
            <a:chOff x="3376242" y="4050765"/>
            <a:chExt cx="308091" cy="202475"/>
          </a:xfrm>
        </p:grpSpPr>
        <p:sp>
          <p:nvSpPr>
            <p:cNvPr id="126" name="Google Shape;1596;p42">
              <a:extLst>
                <a:ext uri="{FF2B5EF4-FFF2-40B4-BE49-F238E27FC236}">
                  <a16:creationId xmlns:a16="http://schemas.microsoft.com/office/drawing/2014/main" id="{C5721F00-9E72-1252-3095-04E41CF57356}"/>
                </a:ext>
              </a:extLst>
            </p:cNvPr>
            <p:cNvSpPr/>
            <p:nvPr/>
          </p:nvSpPr>
          <p:spPr>
            <a:xfrm>
              <a:off x="3376242" y="4050765"/>
              <a:ext cx="308091" cy="202475"/>
            </a:xfrm>
            <a:custGeom>
              <a:avLst/>
              <a:gdLst/>
              <a:ahLst/>
              <a:cxnLst/>
              <a:rect l="l" t="t" r="r" b="b"/>
              <a:pathLst>
                <a:path w="308091" h="202475" extrusionOk="0">
                  <a:moveTo>
                    <a:pt x="308092" y="57800"/>
                  </a:moveTo>
                  <a:lnTo>
                    <a:pt x="196649" y="0"/>
                  </a:lnTo>
                  <a:cubicBezTo>
                    <a:pt x="168399" y="42927"/>
                    <a:pt x="117094" y="113131"/>
                    <a:pt x="88778" y="156059"/>
                  </a:cubicBezTo>
                  <a:cubicBezTo>
                    <a:pt x="74881" y="143330"/>
                    <a:pt x="58060" y="111572"/>
                    <a:pt x="39227" y="103130"/>
                  </a:cubicBezTo>
                  <a:cubicBezTo>
                    <a:pt x="22861" y="95791"/>
                    <a:pt x="-194" y="113911"/>
                    <a:pt x="1" y="130536"/>
                  </a:cubicBezTo>
                  <a:cubicBezTo>
                    <a:pt x="391" y="165800"/>
                    <a:pt x="67802" y="221911"/>
                    <a:pt x="85986" y="195739"/>
                  </a:cubicBezTo>
                  <a:cubicBezTo>
                    <a:pt x="134953" y="130016"/>
                    <a:pt x="192103" y="45525"/>
                    <a:pt x="192103" y="45525"/>
                  </a:cubicBezTo>
                  <a:lnTo>
                    <a:pt x="284517" y="94492"/>
                  </a:lnTo>
                  <a:lnTo>
                    <a:pt x="308092" y="57735"/>
                  </a:ln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597;p42">
              <a:extLst>
                <a:ext uri="{FF2B5EF4-FFF2-40B4-BE49-F238E27FC236}">
                  <a16:creationId xmlns:a16="http://schemas.microsoft.com/office/drawing/2014/main" id="{F91141E5-1FBE-2537-99A7-7D867B6FF450}"/>
                </a:ext>
              </a:extLst>
            </p:cNvPr>
            <p:cNvSpPr/>
            <p:nvPr/>
          </p:nvSpPr>
          <p:spPr>
            <a:xfrm>
              <a:off x="3392403" y="4163620"/>
              <a:ext cx="36317" cy="13788"/>
            </a:xfrm>
            <a:custGeom>
              <a:avLst/>
              <a:gdLst/>
              <a:ahLst/>
              <a:cxnLst/>
              <a:rect l="l" t="t" r="r" b="b"/>
              <a:pathLst>
                <a:path w="36317" h="13788" extrusionOk="0">
                  <a:moveTo>
                    <a:pt x="36314" y="13785"/>
                  </a:moveTo>
                  <a:cubicBezTo>
                    <a:pt x="20988" y="-5698"/>
                    <a:pt x="2414" y="-2581"/>
                    <a:pt x="11" y="11057"/>
                  </a:cubicBezTo>
                  <a:cubicBezTo>
                    <a:pt x="-119" y="11706"/>
                    <a:pt x="920" y="12811"/>
                    <a:pt x="1440" y="12356"/>
                  </a:cubicBezTo>
                  <a:cubicBezTo>
                    <a:pt x="13844" y="1251"/>
                    <a:pt x="36639" y="14045"/>
                    <a:pt x="36314" y="13785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598;p42">
              <a:extLst>
                <a:ext uri="{FF2B5EF4-FFF2-40B4-BE49-F238E27FC236}">
                  <a16:creationId xmlns:a16="http://schemas.microsoft.com/office/drawing/2014/main" id="{A8123102-83AA-6A1B-BB67-4422FCA9FD0D}"/>
                </a:ext>
              </a:extLst>
            </p:cNvPr>
            <p:cNvSpPr/>
            <p:nvPr/>
          </p:nvSpPr>
          <p:spPr>
            <a:xfrm>
              <a:off x="3393158" y="4183881"/>
              <a:ext cx="3642" cy="4839"/>
            </a:xfrm>
            <a:custGeom>
              <a:avLst/>
              <a:gdLst/>
              <a:ahLst/>
              <a:cxnLst/>
              <a:rect l="l" t="t" r="r" b="b"/>
              <a:pathLst>
                <a:path w="3642" h="4839" extrusionOk="0">
                  <a:moveTo>
                    <a:pt x="2569" y="83"/>
                  </a:moveTo>
                  <a:cubicBezTo>
                    <a:pt x="945" y="603"/>
                    <a:pt x="-223" y="1966"/>
                    <a:pt x="36" y="4045"/>
                  </a:cubicBezTo>
                  <a:cubicBezTo>
                    <a:pt x="101" y="4629"/>
                    <a:pt x="815" y="5084"/>
                    <a:pt x="1140" y="4694"/>
                  </a:cubicBezTo>
                  <a:cubicBezTo>
                    <a:pt x="2049" y="3655"/>
                    <a:pt x="1919" y="2096"/>
                    <a:pt x="3348" y="1512"/>
                  </a:cubicBezTo>
                  <a:cubicBezTo>
                    <a:pt x="4063" y="1252"/>
                    <a:pt x="3348" y="-176"/>
                    <a:pt x="2569" y="18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599;p42">
              <a:extLst>
                <a:ext uri="{FF2B5EF4-FFF2-40B4-BE49-F238E27FC236}">
                  <a16:creationId xmlns:a16="http://schemas.microsoft.com/office/drawing/2014/main" id="{91467E04-7B79-3797-FB5A-DAE326CEE110}"/>
                </a:ext>
              </a:extLst>
            </p:cNvPr>
            <p:cNvSpPr/>
            <p:nvPr/>
          </p:nvSpPr>
          <p:spPr>
            <a:xfrm>
              <a:off x="3580742" y="4072118"/>
              <a:ext cx="77969" cy="44197"/>
            </a:xfrm>
            <a:custGeom>
              <a:avLst/>
              <a:gdLst/>
              <a:ahLst/>
              <a:cxnLst/>
              <a:rect l="l" t="t" r="r" b="b"/>
              <a:pathLst>
                <a:path w="77969" h="44197" extrusionOk="0">
                  <a:moveTo>
                    <a:pt x="77550" y="42421"/>
                  </a:moveTo>
                  <a:cubicBezTo>
                    <a:pt x="64821" y="31316"/>
                    <a:pt x="17088" y="2091"/>
                    <a:pt x="1436" y="14"/>
                  </a:cubicBezTo>
                  <a:cubicBezTo>
                    <a:pt x="8" y="-181"/>
                    <a:pt x="-577" y="1767"/>
                    <a:pt x="722" y="2417"/>
                  </a:cubicBezTo>
                  <a:cubicBezTo>
                    <a:pt x="27738" y="16314"/>
                    <a:pt x="54949" y="28199"/>
                    <a:pt x="76316" y="43980"/>
                  </a:cubicBezTo>
                  <a:cubicBezTo>
                    <a:pt x="77355" y="44759"/>
                    <a:pt x="78589" y="43266"/>
                    <a:pt x="77615" y="42356"/>
                  </a:cubicBezTo>
                  <a:close/>
                </a:path>
              </a:pathLst>
            </a:custGeom>
            <a:solidFill>
              <a:srgbClr val="E8D6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228;p36">
            <a:extLst>
              <a:ext uri="{FF2B5EF4-FFF2-40B4-BE49-F238E27FC236}">
                <a16:creationId xmlns:a16="http://schemas.microsoft.com/office/drawing/2014/main" id="{64660016-092C-9D1C-EAA3-08DFD61D3D64}"/>
              </a:ext>
            </a:extLst>
          </p:cNvPr>
          <p:cNvSpPr txBox="1">
            <a:spLocks/>
          </p:cNvSpPr>
          <p:nvPr/>
        </p:nvSpPr>
        <p:spPr>
          <a:xfrm>
            <a:off x="3239553" y="2569251"/>
            <a:ext cx="1780662" cy="9336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7200" b="1" dirty="0">
                <a:solidFill>
                  <a:schemeClr val="tx1"/>
                </a:solidFill>
                <a:latin typeface="UTM Avo" panose="02040603050506020204" pitchFamily="18"/>
              </a:rPr>
              <a:t>03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C5DED33-5277-AA1F-6EDF-E9893ABD7EA2}"/>
              </a:ext>
            </a:extLst>
          </p:cNvPr>
          <p:cNvSpPr txBox="1"/>
          <p:nvPr/>
        </p:nvSpPr>
        <p:spPr>
          <a:xfrm>
            <a:off x="1303352" y="3840651"/>
            <a:ext cx="5700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UTM Avo" panose="02040603050506020204" pitchFamily="18"/>
              </a:rPr>
              <a:t>ĐỌC NÂNG CAO</a:t>
            </a:r>
          </a:p>
        </p:txBody>
      </p:sp>
      <p:grpSp>
        <p:nvGrpSpPr>
          <p:cNvPr id="132" name="Google Shape;2232;p50">
            <a:extLst>
              <a:ext uri="{FF2B5EF4-FFF2-40B4-BE49-F238E27FC236}">
                <a16:creationId xmlns:a16="http://schemas.microsoft.com/office/drawing/2014/main" id="{7A821C1F-FA7E-85A2-CF9C-B20F8CB5BF29}"/>
              </a:ext>
            </a:extLst>
          </p:cNvPr>
          <p:cNvGrpSpPr/>
          <p:nvPr/>
        </p:nvGrpSpPr>
        <p:grpSpPr>
          <a:xfrm rot="-549245">
            <a:off x="7488508" y="1903345"/>
            <a:ext cx="1444883" cy="1555035"/>
            <a:chOff x="1227209" y="776491"/>
            <a:chExt cx="1160810" cy="1429579"/>
          </a:xfrm>
        </p:grpSpPr>
        <p:sp>
          <p:nvSpPr>
            <p:cNvPr id="133" name="Google Shape;2233;p50">
              <a:extLst>
                <a:ext uri="{FF2B5EF4-FFF2-40B4-BE49-F238E27FC236}">
                  <a16:creationId xmlns:a16="http://schemas.microsoft.com/office/drawing/2014/main" id="{0FE647E0-D0E2-5E8B-6809-FA4C6A3B8672}"/>
                </a:ext>
              </a:extLst>
            </p:cNvPr>
            <p:cNvSpPr/>
            <p:nvPr/>
          </p:nvSpPr>
          <p:spPr>
            <a:xfrm>
              <a:off x="1367029" y="994831"/>
              <a:ext cx="1014699" cy="1196975"/>
            </a:xfrm>
            <a:custGeom>
              <a:avLst/>
              <a:gdLst/>
              <a:ahLst/>
              <a:cxnLst/>
              <a:rect l="l" t="t" r="r" b="b"/>
              <a:pathLst>
                <a:path w="1014699" h="1196975" extrusionOk="0">
                  <a:moveTo>
                    <a:pt x="363177" y="32453"/>
                  </a:moveTo>
                  <a:cubicBezTo>
                    <a:pt x="363313" y="72687"/>
                    <a:pt x="374624" y="98697"/>
                    <a:pt x="398466" y="122539"/>
                  </a:cubicBezTo>
                  <a:cubicBezTo>
                    <a:pt x="498576" y="222716"/>
                    <a:pt x="1194672" y="696443"/>
                    <a:pt x="970474" y="1031588"/>
                  </a:cubicBezTo>
                  <a:cubicBezTo>
                    <a:pt x="779466" y="1317016"/>
                    <a:pt x="475073" y="1190287"/>
                    <a:pt x="195605" y="972863"/>
                  </a:cubicBezTo>
                  <a:cubicBezTo>
                    <a:pt x="-83795" y="755439"/>
                    <a:pt x="12996" y="590712"/>
                    <a:pt x="29726" y="558877"/>
                  </a:cubicBezTo>
                  <a:cubicBezTo>
                    <a:pt x="46524" y="527042"/>
                    <a:pt x="122250" y="616721"/>
                    <a:pt x="122250" y="616721"/>
                  </a:cubicBezTo>
                  <a:cubicBezTo>
                    <a:pt x="58987" y="687503"/>
                    <a:pt x="187341" y="853720"/>
                    <a:pt x="263948" y="909871"/>
                  </a:cubicBezTo>
                  <a:cubicBezTo>
                    <a:pt x="340487" y="966022"/>
                    <a:pt x="616229" y="1192116"/>
                    <a:pt x="753999" y="993522"/>
                  </a:cubicBezTo>
                  <a:cubicBezTo>
                    <a:pt x="891768" y="794928"/>
                    <a:pt x="236651" y="423884"/>
                    <a:pt x="173524" y="391847"/>
                  </a:cubicBezTo>
                  <a:cubicBezTo>
                    <a:pt x="152730" y="381280"/>
                    <a:pt x="113647" y="367124"/>
                    <a:pt x="81407" y="379858"/>
                  </a:cubicBezTo>
                  <a:cubicBezTo>
                    <a:pt x="-47152" y="430793"/>
                    <a:pt x="362703" y="-139725"/>
                    <a:pt x="363109" y="325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2234;p50">
              <a:extLst>
                <a:ext uri="{FF2B5EF4-FFF2-40B4-BE49-F238E27FC236}">
                  <a16:creationId xmlns:a16="http://schemas.microsoft.com/office/drawing/2014/main" id="{88E31391-3E4A-33A3-EFC7-434288DB01FE}"/>
                </a:ext>
              </a:extLst>
            </p:cNvPr>
            <p:cNvSpPr/>
            <p:nvPr/>
          </p:nvSpPr>
          <p:spPr>
            <a:xfrm>
              <a:off x="1360873" y="988677"/>
              <a:ext cx="1027146" cy="1209255"/>
            </a:xfrm>
            <a:custGeom>
              <a:avLst/>
              <a:gdLst/>
              <a:ahLst/>
              <a:cxnLst/>
              <a:rect l="l" t="t" r="r" b="b"/>
              <a:pathLst>
                <a:path w="1027146" h="1209255" extrusionOk="0">
                  <a:moveTo>
                    <a:pt x="375496" y="38608"/>
                  </a:moveTo>
                  <a:cubicBezTo>
                    <a:pt x="375496" y="57980"/>
                    <a:pt x="378274" y="73761"/>
                    <a:pt x="383828" y="87511"/>
                  </a:cubicBezTo>
                  <a:cubicBezTo>
                    <a:pt x="389382" y="101261"/>
                    <a:pt x="397713" y="113047"/>
                    <a:pt x="409025" y="124358"/>
                  </a:cubicBezTo>
                  <a:cubicBezTo>
                    <a:pt x="424536" y="139869"/>
                    <a:pt x="455016" y="164863"/>
                    <a:pt x="494301" y="197036"/>
                  </a:cubicBezTo>
                  <a:cubicBezTo>
                    <a:pt x="706442" y="370975"/>
                    <a:pt x="1173870" y="754143"/>
                    <a:pt x="981845" y="1041129"/>
                  </a:cubicBezTo>
                  <a:cubicBezTo>
                    <a:pt x="884783" y="1186214"/>
                    <a:pt x="758732" y="1226583"/>
                    <a:pt x="621436" y="1202944"/>
                  </a:cubicBezTo>
                  <a:cubicBezTo>
                    <a:pt x="485428" y="1179576"/>
                    <a:pt x="338514" y="1093081"/>
                    <a:pt x="198103" y="983759"/>
                  </a:cubicBezTo>
                  <a:cubicBezTo>
                    <a:pt x="-79265" y="767893"/>
                    <a:pt x="9263" y="601946"/>
                    <a:pt x="29379" y="564286"/>
                  </a:cubicBezTo>
                  <a:lnTo>
                    <a:pt x="30598" y="561984"/>
                  </a:lnTo>
                  <a:lnTo>
                    <a:pt x="31005" y="561374"/>
                  </a:lnTo>
                  <a:cubicBezTo>
                    <a:pt x="52680" y="523308"/>
                    <a:pt x="133011" y="618541"/>
                    <a:pt x="133215" y="618812"/>
                  </a:cubicBezTo>
                  <a:cubicBezTo>
                    <a:pt x="135314" y="621250"/>
                    <a:pt x="135111" y="624908"/>
                    <a:pt x="132876" y="627143"/>
                  </a:cubicBezTo>
                  <a:cubicBezTo>
                    <a:pt x="131792" y="628362"/>
                    <a:pt x="130708" y="629717"/>
                    <a:pt x="129625" y="631207"/>
                  </a:cubicBezTo>
                  <a:cubicBezTo>
                    <a:pt x="107070" y="661958"/>
                    <a:pt x="118923" y="710387"/>
                    <a:pt x="145271" y="759291"/>
                  </a:cubicBezTo>
                  <a:cubicBezTo>
                    <a:pt x="172296" y="809481"/>
                    <a:pt x="214562" y="859671"/>
                    <a:pt x="251274" y="892522"/>
                  </a:cubicBezTo>
                  <a:cubicBezTo>
                    <a:pt x="259063" y="899499"/>
                    <a:pt x="266649" y="905662"/>
                    <a:pt x="273896" y="911013"/>
                  </a:cubicBezTo>
                  <a:cubicBezTo>
                    <a:pt x="277893" y="913994"/>
                    <a:pt x="283583" y="918193"/>
                    <a:pt x="289882" y="922934"/>
                  </a:cubicBezTo>
                  <a:cubicBezTo>
                    <a:pt x="305190" y="934381"/>
                    <a:pt x="324696" y="949079"/>
                    <a:pt x="347523" y="964861"/>
                  </a:cubicBezTo>
                  <a:cubicBezTo>
                    <a:pt x="460637" y="1043364"/>
                    <a:pt x="650223" y="1147403"/>
                    <a:pt x="755210" y="996086"/>
                  </a:cubicBezTo>
                  <a:cubicBezTo>
                    <a:pt x="757987" y="992022"/>
                    <a:pt x="760493" y="987958"/>
                    <a:pt x="762525" y="983894"/>
                  </a:cubicBezTo>
                  <a:cubicBezTo>
                    <a:pt x="792124" y="925711"/>
                    <a:pt x="756768" y="852966"/>
                    <a:pt x="691473" y="778866"/>
                  </a:cubicBezTo>
                  <a:cubicBezTo>
                    <a:pt x="624958" y="703411"/>
                    <a:pt x="527490" y="626872"/>
                    <a:pt x="434831" y="562593"/>
                  </a:cubicBezTo>
                  <a:cubicBezTo>
                    <a:pt x="313724" y="478604"/>
                    <a:pt x="201219" y="415747"/>
                    <a:pt x="176970" y="403420"/>
                  </a:cubicBezTo>
                  <a:cubicBezTo>
                    <a:pt x="165320" y="397459"/>
                    <a:pt x="147642" y="390347"/>
                    <a:pt x="128812" y="387909"/>
                  </a:cubicBezTo>
                  <a:cubicBezTo>
                    <a:pt x="115807" y="386215"/>
                    <a:pt x="102193" y="386825"/>
                    <a:pt x="89865" y="391702"/>
                  </a:cubicBezTo>
                  <a:cubicBezTo>
                    <a:pt x="72390" y="398611"/>
                    <a:pt x="62230" y="395698"/>
                    <a:pt x="58098" y="385267"/>
                  </a:cubicBezTo>
                  <a:cubicBezTo>
                    <a:pt x="47464" y="358512"/>
                    <a:pt x="101990" y="261925"/>
                    <a:pt x="168233" y="172449"/>
                  </a:cubicBezTo>
                  <a:cubicBezTo>
                    <a:pt x="234408" y="83177"/>
                    <a:pt x="312640" y="68"/>
                    <a:pt x="349893" y="0"/>
                  </a:cubicBezTo>
                  <a:cubicBezTo>
                    <a:pt x="365946" y="0"/>
                    <a:pt x="375429" y="11582"/>
                    <a:pt x="375496" y="38676"/>
                  </a:cubicBezTo>
                  <a:lnTo>
                    <a:pt x="375496" y="38676"/>
                  </a:lnTo>
                  <a:close/>
                  <a:moveTo>
                    <a:pt x="372381" y="92117"/>
                  </a:moveTo>
                  <a:cubicBezTo>
                    <a:pt x="366285" y="76877"/>
                    <a:pt x="363237" y="59537"/>
                    <a:pt x="363169" y="38676"/>
                  </a:cubicBezTo>
                  <a:cubicBezTo>
                    <a:pt x="363169" y="20184"/>
                    <a:pt x="358225" y="12260"/>
                    <a:pt x="349893" y="12260"/>
                  </a:cubicBezTo>
                  <a:cubicBezTo>
                    <a:pt x="316907" y="12328"/>
                    <a:pt x="242333" y="92998"/>
                    <a:pt x="178054" y="179764"/>
                  </a:cubicBezTo>
                  <a:cubicBezTo>
                    <a:pt x="113910" y="266328"/>
                    <a:pt x="60469" y="358106"/>
                    <a:pt x="69477" y="380729"/>
                  </a:cubicBezTo>
                  <a:cubicBezTo>
                    <a:pt x="70764" y="383912"/>
                    <a:pt x="75709" y="384048"/>
                    <a:pt x="85327" y="380255"/>
                  </a:cubicBezTo>
                  <a:cubicBezTo>
                    <a:pt x="99822" y="374497"/>
                    <a:pt x="115468" y="373820"/>
                    <a:pt x="130369" y="375717"/>
                  </a:cubicBezTo>
                  <a:cubicBezTo>
                    <a:pt x="150825" y="378358"/>
                    <a:pt x="169926" y="386080"/>
                    <a:pt x="182524" y="392447"/>
                  </a:cubicBezTo>
                  <a:cubicBezTo>
                    <a:pt x="207044" y="404910"/>
                    <a:pt x="320294" y="468173"/>
                    <a:pt x="441875" y="552501"/>
                  </a:cubicBezTo>
                  <a:cubicBezTo>
                    <a:pt x="535076" y="617186"/>
                    <a:pt x="633357" y="694334"/>
                    <a:pt x="700684" y="770737"/>
                  </a:cubicBezTo>
                  <a:cubicBezTo>
                    <a:pt x="769230" y="848495"/>
                    <a:pt x="805807" y="925847"/>
                    <a:pt x="773430" y="989448"/>
                  </a:cubicBezTo>
                  <a:cubicBezTo>
                    <a:pt x="771059" y="994122"/>
                    <a:pt x="768350" y="998728"/>
                    <a:pt x="765234" y="1003131"/>
                  </a:cubicBezTo>
                  <a:cubicBezTo>
                    <a:pt x="654016" y="1163455"/>
                    <a:pt x="457522" y="1056234"/>
                    <a:pt x="340478" y="974954"/>
                  </a:cubicBezTo>
                  <a:cubicBezTo>
                    <a:pt x="317856" y="959239"/>
                    <a:pt x="297942" y="944338"/>
                    <a:pt x="282431" y="932688"/>
                  </a:cubicBezTo>
                  <a:cubicBezTo>
                    <a:pt x="276809" y="928421"/>
                    <a:pt x="271729" y="924695"/>
                    <a:pt x="266514" y="920835"/>
                  </a:cubicBezTo>
                  <a:cubicBezTo>
                    <a:pt x="259198" y="915416"/>
                    <a:pt x="251274" y="908981"/>
                    <a:pt x="243010" y="901598"/>
                  </a:cubicBezTo>
                  <a:cubicBezTo>
                    <a:pt x="205418" y="868003"/>
                    <a:pt x="162136" y="816525"/>
                    <a:pt x="134366" y="765116"/>
                  </a:cubicBezTo>
                  <a:cubicBezTo>
                    <a:pt x="105918" y="712351"/>
                    <a:pt x="93726" y="659248"/>
                    <a:pt x="119600" y="623959"/>
                  </a:cubicBezTo>
                  <a:lnTo>
                    <a:pt x="120413" y="622876"/>
                  </a:lnTo>
                  <a:cubicBezTo>
                    <a:pt x="106392" y="606823"/>
                    <a:pt x="52680" y="547556"/>
                    <a:pt x="41503" y="567605"/>
                  </a:cubicBezTo>
                  <a:lnTo>
                    <a:pt x="40149" y="570111"/>
                  </a:lnTo>
                  <a:cubicBezTo>
                    <a:pt x="20980" y="606078"/>
                    <a:pt x="-63618" y="764642"/>
                    <a:pt x="205554" y="974141"/>
                  </a:cubicBezTo>
                  <a:cubicBezTo>
                    <a:pt x="344543" y="1082311"/>
                    <a:pt x="489627" y="1167926"/>
                    <a:pt x="623401" y="1190888"/>
                  </a:cubicBezTo>
                  <a:cubicBezTo>
                    <a:pt x="755955" y="1213646"/>
                    <a:pt x="877604" y="1174631"/>
                    <a:pt x="971550" y="1034288"/>
                  </a:cubicBezTo>
                  <a:cubicBezTo>
                    <a:pt x="1157343" y="756581"/>
                    <a:pt x="695875" y="378223"/>
                    <a:pt x="486444" y="206519"/>
                  </a:cubicBezTo>
                  <a:cubicBezTo>
                    <a:pt x="446955" y="174142"/>
                    <a:pt x="416340" y="149081"/>
                    <a:pt x="400355" y="133028"/>
                  </a:cubicBezTo>
                  <a:cubicBezTo>
                    <a:pt x="387824" y="120497"/>
                    <a:pt x="378612" y="107425"/>
                    <a:pt x="372449" y="921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2235;p50">
              <a:extLst>
                <a:ext uri="{FF2B5EF4-FFF2-40B4-BE49-F238E27FC236}">
                  <a16:creationId xmlns:a16="http://schemas.microsoft.com/office/drawing/2014/main" id="{14B2479B-52BB-ED83-F61B-EA2846A1C168}"/>
                </a:ext>
              </a:extLst>
            </p:cNvPr>
            <p:cNvSpPr/>
            <p:nvPr/>
          </p:nvSpPr>
          <p:spPr>
            <a:xfrm>
              <a:off x="1233151" y="782453"/>
              <a:ext cx="563935" cy="685006"/>
            </a:xfrm>
            <a:custGeom>
              <a:avLst/>
              <a:gdLst/>
              <a:ahLst/>
              <a:cxnLst/>
              <a:rect l="l" t="t" r="r" b="b"/>
              <a:pathLst>
                <a:path w="563935" h="685006" extrusionOk="0">
                  <a:moveTo>
                    <a:pt x="379064" y="419516"/>
                  </a:moveTo>
                  <a:cubicBezTo>
                    <a:pt x="524893" y="235688"/>
                    <a:pt x="600213" y="51182"/>
                    <a:pt x="546704" y="8781"/>
                  </a:cubicBezTo>
                  <a:cubicBezTo>
                    <a:pt x="493262" y="-33620"/>
                    <a:pt x="330702" y="81662"/>
                    <a:pt x="184872" y="265491"/>
                  </a:cubicBezTo>
                  <a:cubicBezTo>
                    <a:pt x="39042" y="449319"/>
                    <a:pt x="-36277" y="633825"/>
                    <a:pt x="17232" y="676226"/>
                  </a:cubicBezTo>
                  <a:cubicBezTo>
                    <a:pt x="70674" y="718627"/>
                    <a:pt x="233234" y="603345"/>
                    <a:pt x="379064" y="4195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2236;p50">
              <a:extLst>
                <a:ext uri="{FF2B5EF4-FFF2-40B4-BE49-F238E27FC236}">
                  <a16:creationId xmlns:a16="http://schemas.microsoft.com/office/drawing/2014/main" id="{77DD3648-8F0B-E011-470B-9EC3D107C05F}"/>
                </a:ext>
              </a:extLst>
            </p:cNvPr>
            <p:cNvSpPr/>
            <p:nvPr/>
          </p:nvSpPr>
          <p:spPr>
            <a:xfrm>
              <a:off x="1227209" y="776491"/>
              <a:ext cx="575751" cy="696930"/>
            </a:xfrm>
            <a:custGeom>
              <a:avLst/>
              <a:gdLst/>
              <a:ahLst/>
              <a:cxnLst/>
              <a:rect l="l" t="t" r="r" b="b"/>
              <a:pathLst>
                <a:path w="575751" h="696930" extrusionOk="0">
                  <a:moveTo>
                    <a:pt x="380196" y="421617"/>
                  </a:moveTo>
                  <a:cubicBezTo>
                    <a:pt x="452739" y="330177"/>
                    <a:pt x="507670" y="238669"/>
                    <a:pt x="537880" y="164772"/>
                  </a:cubicBezTo>
                  <a:cubicBezTo>
                    <a:pt x="567140" y="93043"/>
                    <a:pt x="573168" y="38856"/>
                    <a:pt x="548852" y="19552"/>
                  </a:cubicBezTo>
                  <a:cubicBezTo>
                    <a:pt x="524536" y="248"/>
                    <a:pt x="473194" y="18401"/>
                    <a:pt x="409931" y="63240"/>
                  </a:cubicBezTo>
                  <a:cubicBezTo>
                    <a:pt x="344840" y="109434"/>
                    <a:pt x="268233" y="183738"/>
                    <a:pt x="195623" y="275245"/>
                  </a:cubicBezTo>
                  <a:cubicBezTo>
                    <a:pt x="123080" y="366685"/>
                    <a:pt x="68149" y="458193"/>
                    <a:pt x="37940" y="532090"/>
                  </a:cubicBezTo>
                  <a:cubicBezTo>
                    <a:pt x="8611" y="603887"/>
                    <a:pt x="2651" y="658007"/>
                    <a:pt x="26967" y="677310"/>
                  </a:cubicBezTo>
                  <a:cubicBezTo>
                    <a:pt x="51283" y="696614"/>
                    <a:pt x="102625" y="678462"/>
                    <a:pt x="165820" y="633623"/>
                  </a:cubicBezTo>
                  <a:cubicBezTo>
                    <a:pt x="230912" y="587428"/>
                    <a:pt x="307518" y="513125"/>
                    <a:pt x="380128" y="421617"/>
                  </a:cubicBezTo>
                  <a:lnTo>
                    <a:pt x="380128" y="421617"/>
                  </a:lnTo>
                  <a:close/>
                  <a:moveTo>
                    <a:pt x="549259" y="169378"/>
                  </a:moveTo>
                  <a:cubicBezTo>
                    <a:pt x="518711" y="244291"/>
                    <a:pt x="463102" y="336883"/>
                    <a:pt x="389882" y="429203"/>
                  </a:cubicBezTo>
                  <a:lnTo>
                    <a:pt x="389814" y="429203"/>
                  </a:lnTo>
                  <a:cubicBezTo>
                    <a:pt x="316595" y="521591"/>
                    <a:pt x="239040" y="596776"/>
                    <a:pt x="173000" y="643647"/>
                  </a:cubicBezTo>
                  <a:cubicBezTo>
                    <a:pt x="105131" y="691805"/>
                    <a:pt x="48506" y="710093"/>
                    <a:pt x="19313" y="686996"/>
                  </a:cubicBezTo>
                  <a:cubicBezTo>
                    <a:pt x="-9812" y="663899"/>
                    <a:pt x="-4868" y="604565"/>
                    <a:pt x="26560" y="527484"/>
                  </a:cubicBezTo>
                  <a:cubicBezTo>
                    <a:pt x="57108" y="452571"/>
                    <a:pt x="112717" y="359980"/>
                    <a:pt x="186005" y="267591"/>
                  </a:cubicBezTo>
                  <a:cubicBezTo>
                    <a:pt x="259225" y="175271"/>
                    <a:pt x="336779" y="100087"/>
                    <a:pt x="402752" y="53283"/>
                  </a:cubicBezTo>
                  <a:cubicBezTo>
                    <a:pt x="470620" y="5125"/>
                    <a:pt x="527313" y="-13163"/>
                    <a:pt x="556439" y="9934"/>
                  </a:cubicBezTo>
                  <a:cubicBezTo>
                    <a:pt x="585564" y="33031"/>
                    <a:pt x="580619" y="92365"/>
                    <a:pt x="549191" y="1693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2237;p50">
              <a:extLst>
                <a:ext uri="{FF2B5EF4-FFF2-40B4-BE49-F238E27FC236}">
                  <a16:creationId xmlns:a16="http://schemas.microsoft.com/office/drawing/2014/main" id="{3375D55A-3D8B-EBFD-D818-350A4D2BF917}"/>
                </a:ext>
              </a:extLst>
            </p:cNvPr>
            <p:cNvSpPr/>
            <p:nvPr/>
          </p:nvSpPr>
          <p:spPr>
            <a:xfrm>
              <a:off x="1327507" y="921793"/>
              <a:ext cx="333974" cy="413844"/>
            </a:xfrm>
            <a:custGeom>
              <a:avLst/>
              <a:gdLst/>
              <a:ahLst/>
              <a:cxnLst/>
              <a:rect l="l" t="t" r="r" b="b"/>
              <a:pathLst>
                <a:path w="333974" h="413844" extrusionOk="0">
                  <a:moveTo>
                    <a:pt x="206543" y="238317"/>
                  </a:moveTo>
                  <a:cubicBezTo>
                    <a:pt x="295884" y="125676"/>
                    <a:pt x="351019" y="19674"/>
                    <a:pt x="329209" y="2402"/>
                  </a:cubicBezTo>
                  <a:cubicBezTo>
                    <a:pt x="307398" y="-14870"/>
                    <a:pt x="216771" y="62888"/>
                    <a:pt x="127431" y="175528"/>
                  </a:cubicBezTo>
                  <a:cubicBezTo>
                    <a:pt x="38091" y="288169"/>
                    <a:pt x="-17044" y="394171"/>
                    <a:pt x="4766" y="411443"/>
                  </a:cubicBezTo>
                  <a:cubicBezTo>
                    <a:pt x="26576" y="428715"/>
                    <a:pt x="117203" y="350957"/>
                    <a:pt x="206543" y="238317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2238;p50">
              <a:extLst>
                <a:ext uri="{FF2B5EF4-FFF2-40B4-BE49-F238E27FC236}">
                  <a16:creationId xmlns:a16="http://schemas.microsoft.com/office/drawing/2014/main" id="{B1E3DD4D-717B-32A6-507C-D5D9E80FDE58}"/>
                </a:ext>
              </a:extLst>
            </p:cNvPr>
            <p:cNvSpPr/>
            <p:nvPr/>
          </p:nvSpPr>
          <p:spPr>
            <a:xfrm>
              <a:off x="1321879" y="916119"/>
              <a:ext cx="345298" cy="425395"/>
            </a:xfrm>
            <a:custGeom>
              <a:avLst/>
              <a:gdLst/>
              <a:ahLst/>
              <a:cxnLst/>
              <a:rect l="l" t="t" r="r" b="b"/>
              <a:pathLst>
                <a:path w="345298" h="425395" extrusionOk="0">
                  <a:moveTo>
                    <a:pt x="207363" y="240198"/>
                  </a:moveTo>
                  <a:cubicBezTo>
                    <a:pt x="251796" y="184182"/>
                    <a:pt x="287694" y="129860"/>
                    <a:pt x="309775" y="87459"/>
                  </a:cubicBezTo>
                  <a:cubicBezTo>
                    <a:pt x="330570" y="47496"/>
                    <a:pt x="339307" y="19455"/>
                    <a:pt x="331044" y="12952"/>
                  </a:cubicBezTo>
                  <a:cubicBezTo>
                    <a:pt x="322780" y="6450"/>
                    <a:pt x="297516" y="21351"/>
                    <a:pt x="263310" y="50680"/>
                  </a:cubicBezTo>
                  <a:cubicBezTo>
                    <a:pt x="227073" y="81769"/>
                    <a:pt x="182301" y="129115"/>
                    <a:pt x="137868" y="185130"/>
                  </a:cubicBezTo>
                  <a:cubicBezTo>
                    <a:pt x="93435" y="241146"/>
                    <a:pt x="57537" y="295468"/>
                    <a:pt x="35455" y="337869"/>
                  </a:cubicBezTo>
                  <a:cubicBezTo>
                    <a:pt x="14661" y="377832"/>
                    <a:pt x="5924" y="405873"/>
                    <a:pt x="14187" y="412376"/>
                  </a:cubicBezTo>
                  <a:cubicBezTo>
                    <a:pt x="22451" y="418878"/>
                    <a:pt x="47715" y="404045"/>
                    <a:pt x="81853" y="374716"/>
                  </a:cubicBezTo>
                  <a:cubicBezTo>
                    <a:pt x="118090" y="343626"/>
                    <a:pt x="162794" y="296281"/>
                    <a:pt x="207295" y="240265"/>
                  </a:cubicBezTo>
                  <a:lnTo>
                    <a:pt x="207295" y="240265"/>
                  </a:lnTo>
                  <a:close/>
                  <a:moveTo>
                    <a:pt x="320613" y="93148"/>
                  </a:moveTo>
                  <a:cubicBezTo>
                    <a:pt x="298193" y="136227"/>
                    <a:pt x="261888" y="191226"/>
                    <a:pt x="216981" y="247851"/>
                  </a:cubicBezTo>
                  <a:lnTo>
                    <a:pt x="216981" y="247851"/>
                  </a:lnTo>
                  <a:cubicBezTo>
                    <a:pt x="172073" y="304476"/>
                    <a:pt x="126828" y="352364"/>
                    <a:pt x="89981" y="383995"/>
                  </a:cubicBezTo>
                  <a:cubicBezTo>
                    <a:pt x="51034" y="417388"/>
                    <a:pt x="20148" y="432763"/>
                    <a:pt x="6601" y="421994"/>
                  </a:cubicBezTo>
                  <a:cubicBezTo>
                    <a:pt x="-6946" y="411292"/>
                    <a:pt x="979" y="377696"/>
                    <a:pt x="24686" y="332179"/>
                  </a:cubicBezTo>
                  <a:cubicBezTo>
                    <a:pt x="47105" y="289101"/>
                    <a:pt x="83411" y="234102"/>
                    <a:pt x="128318" y="177476"/>
                  </a:cubicBezTo>
                  <a:cubicBezTo>
                    <a:pt x="173225" y="120919"/>
                    <a:pt x="218471" y="73032"/>
                    <a:pt x="255318" y="41400"/>
                  </a:cubicBezTo>
                  <a:cubicBezTo>
                    <a:pt x="294264" y="8008"/>
                    <a:pt x="325151" y="-7368"/>
                    <a:pt x="338697" y="3402"/>
                  </a:cubicBezTo>
                  <a:cubicBezTo>
                    <a:pt x="352244" y="14104"/>
                    <a:pt x="344319" y="47699"/>
                    <a:pt x="320613" y="932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2239;p50">
              <a:extLst>
                <a:ext uri="{FF2B5EF4-FFF2-40B4-BE49-F238E27FC236}">
                  <a16:creationId xmlns:a16="http://schemas.microsoft.com/office/drawing/2014/main" id="{A403E6FC-B1FC-A1DE-46C5-C8C3270620D1}"/>
                </a:ext>
              </a:extLst>
            </p:cNvPr>
            <p:cNvSpPr/>
            <p:nvPr/>
          </p:nvSpPr>
          <p:spPr>
            <a:xfrm>
              <a:off x="1396890" y="1458116"/>
              <a:ext cx="588050" cy="742447"/>
            </a:xfrm>
            <a:custGeom>
              <a:avLst/>
              <a:gdLst/>
              <a:ahLst/>
              <a:cxnLst/>
              <a:rect l="l" t="t" r="r" b="b"/>
              <a:pathLst>
                <a:path w="588050" h="742447" extrusionOk="0">
                  <a:moveTo>
                    <a:pt x="86225" y="161565"/>
                  </a:moveTo>
                  <a:cubicBezTo>
                    <a:pt x="86225" y="161565"/>
                    <a:pt x="117924" y="107852"/>
                    <a:pt x="181661" y="107649"/>
                  </a:cubicBezTo>
                  <a:cubicBezTo>
                    <a:pt x="320921" y="107107"/>
                    <a:pt x="533536" y="258965"/>
                    <a:pt x="513148" y="395245"/>
                  </a:cubicBezTo>
                  <a:cubicBezTo>
                    <a:pt x="500685" y="478489"/>
                    <a:pt x="368605" y="639830"/>
                    <a:pt x="340496" y="673426"/>
                  </a:cubicBezTo>
                  <a:cubicBezTo>
                    <a:pt x="327897" y="667465"/>
                    <a:pt x="307712" y="675932"/>
                    <a:pt x="302430" y="682570"/>
                  </a:cubicBezTo>
                  <a:cubicBezTo>
                    <a:pt x="297959" y="688192"/>
                    <a:pt x="367995" y="747932"/>
                    <a:pt x="372669" y="742040"/>
                  </a:cubicBezTo>
                  <a:cubicBezTo>
                    <a:pt x="377749" y="735605"/>
                    <a:pt x="384658" y="713592"/>
                    <a:pt x="377343" y="703567"/>
                  </a:cubicBezTo>
                  <a:cubicBezTo>
                    <a:pt x="405858" y="679522"/>
                    <a:pt x="544238" y="557195"/>
                    <a:pt x="581423" y="412043"/>
                  </a:cubicBezTo>
                  <a:cubicBezTo>
                    <a:pt x="636423" y="197193"/>
                    <a:pt x="336228" y="-22467"/>
                    <a:pt x="156938" y="1850"/>
                  </a:cubicBezTo>
                  <a:cubicBezTo>
                    <a:pt x="41385" y="17496"/>
                    <a:pt x="0" y="95593"/>
                    <a:pt x="0" y="95593"/>
                  </a:cubicBezTo>
                  <a:cubicBezTo>
                    <a:pt x="0" y="95593"/>
                    <a:pt x="40776" y="148289"/>
                    <a:pt x="86293" y="1616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2240;p50">
              <a:extLst>
                <a:ext uri="{FF2B5EF4-FFF2-40B4-BE49-F238E27FC236}">
                  <a16:creationId xmlns:a16="http://schemas.microsoft.com/office/drawing/2014/main" id="{01EFAAF8-2E1E-1E9B-FCBC-3247371747F8}"/>
                </a:ext>
              </a:extLst>
            </p:cNvPr>
            <p:cNvSpPr/>
            <p:nvPr/>
          </p:nvSpPr>
          <p:spPr>
            <a:xfrm>
              <a:off x="1390568" y="1451895"/>
              <a:ext cx="600344" cy="754175"/>
            </a:xfrm>
            <a:custGeom>
              <a:avLst/>
              <a:gdLst/>
              <a:ahLst/>
              <a:cxnLst/>
              <a:rect l="l" t="t" r="r" b="b"/>
              <a:pathLst>
                <a:path w="600344" h="754175" extrusionOk="0">
                  <a:moveTo>
                    <a:pt x="89973" y="160470"/>
                  </a:moveTo>
                  <a:cubicBezTo>
                    <a:pt x="99117" y="147466"/>
                    <a:pt x="131696" y="107842"/>
                    <a:pt x="187983" y="107638"/>
                  </a:cubicBezTo>
                  <a:cubicBezTo>
                    <a:pt x="199159" y="107638"/>
                    <a:pt x="210877" y="108519"/>
                    <a:pt x="222866" y="110280"/>
                  </a:cubicBezTo>
                  <a:cubicBezTo>
                    <a:pt x="289109" y="120169"/>
                    <a:pt x="364834" y="157151"/>
                    <a:pt x="424034" y="206868"/>
                  </a:cubicBezTo>
                  <a:cubicBezTo>
                    <a:pt x="483639" y="256923"/>
                    <a:pt x="526717" y="320186"/>
                    <a:pt x="526988" y="382297"/>
                  </a:cubicBezTo>
                  <a:cubicBezTo>
                    <a:pt x="526988" y="388935"/>
                    <a:pt x="526514" y="395640"/>
                    <a:pt x="525566" y="402278"/>
                  </a:cubicBezTo>
                  <a:cubicBezTo>
                    <a:pt x="519131" y="445018"/>
                    <a:pt x="482555" y="507062"/>
                    <a:pt x="444082" y="562603"/>
                  </a:cubicBezTo>
                  <a:cubicBezTo>
                    <a:pt x="405881" y="617670"/>
                    <a:pt x="365648" y="666642"/>
                    <a:pt x="351559" y="683507"/>
                  </a:cubicBezTo>
                  <a:cubicBezTo>
                    <a:pt x="349662" y="685742"/>
                    <a:pt x="346547" y="686284"/>
                    <a:pt x="344041" y="684997"/>
                  </a:cubicBezTo>
                  <a:cubicBezTo>
                    <a:pt x="339909" y="683169"/>
                    <a:pt x="334490" y="683372"/>
                    <a:pt x="329207" y="684591"/>
                  </a:cubicBezTo>
                  <a:cubicBezTo>
                    <a:pt x="322095" y="686284"/>
                    <a:pt x="315863" y="689671"/>
                    <a:pt x="313628" y="692448"/>
                  </a:cubicBezTo>
                  <a:cubicBezTo>
                    <a:pt x="313086" y="693125"/>
                    <a:pt x="325211" y="701050"/>
                    <a:pt x="337470" y="711955"/>
                  </a:cubicBezTo>
                  <a:cubicBezTo>
                    <a:pt x="342008" y="715951"/>
                    <a:pt x="346953" y="720151"/>
                    <a:pt x="351897" y="724215"/>
                  </a:cubicBezTo>
                  <a:cubicBezTo>
                    <a:pt x="356774" y="728211"/>
                    <a:pt x="361516" y="731801"/>
                    <a:pt x="365648" y="734714"/>
                  </a:cubicBezTo>
                  <a:cubicBezTo>
                    <a:pt x="371676" y="739049"/>
                    <a:pt x="373030" y="745754"/>
                    <a:pt x="374249" y="744264"/>
                  </a:cubicBezTo>
                  <a:cubicBezTo>
                    <a:pt x="376620" y="741216"/>
                    <a:pt x="379601" y="733698"/>
                    <a:pt x="380481" y="725976"/>
                  </a:cubicBezTo>
                  <a:cubicBezTo>
                    <a:pt x="381091" y="720896"/>
                    <a:pt x="380820" y="716087"/>
                    <a:pt x="378720" y="713242"/>
                  </a:cubicBezTo>
                  <a:cubicBezTo>
                    <a:pt x="376823" y="710600"/>
                    <a:pt x="377297" y="707011"/>
                    <a:pt x="379736" y="704911"/>
                  </a:cubicBezTo>
                  <a:cubicBezTo>
                    <a:pt x="397685" y="689806"/>
                    <a:pt x="459661" y="635281"/>
                    <a:pt x="511884" y="560707"/>
                  </a:cubicBezTo>
                  <a:cubicBezTo>
                    <a:pt x="541754" y="518035"/>
                    <a:pt x="568441" y="468725"/>
                    <a:pt x="581784" y="416570"/>
                  </a:cubicBezTo>
                  <a:cubicBezTo>
                    <a:pt x="588693" y="389612"/>
                    <a:pt x="589845" y="362587"/>
                    <a:pt x="586255" y="336035"/>
                  </a:cubicBezTo>
                  <a:cubicBezTo>
                    <a:pt x="576434" y="263628"/>
                    <a:pt x="531459" y="194337"/>
                    <a:pt x="471176" y="138525"/>
                  </a:cubicBezTo>
                  <a:cubicBezTo>
                    <a:pt x="410690" y="82509"/>
                    <a:pt x="334896" y="40176"/>
                    <a:pt x="263641" y="21956"/>
                  </a:cubicBezTo>
                  <a:cubicBezTo>
                    <a:pt x="228420" y="12947"/>
                    <a:pt x="194417" y="9831"/>
                    <a:pt x="164073" y="13963"/>
                  </a:cubicBezTo>
                  <a:cubicBezTo>
                    <a:pt x="66063" y="27239"/>
                    <a:pt x="23188" y="86099"/>
                    <a:pt x="13705" y="101136"/>
                  </a:cubicBezTo>
                  <a:cubicBezTo>
                    <a:pt x="22849" y="112109"/>
                    <a:pt x="54616" y="148075"/>
                    <a:pt x="90041" y="160470"/>
                  </a:cubicBezTo>
                  <a:lnTo>
                    <a:pt x="90041" y="160470"/>
                  </a:lnTo>
                  <a:close/>
                  <a:moveTo>
                    <a:pt x="187983" y="119898"/>
                  </a:moveTo>
                  <a:cubicBezTo>
                    <a:pt x="129732" y="120169"/>
                    <a:pt x="99862" y="167379"/>
                    <a:pt x="97830" y="170698"/>
                  </a:cubicBezTo>
                  <a:cubicBezTo>
                    <a:pt x="96475" y="173136"/>
                    <a:pt x="93562" y="174423"/>
                    <a:pt x="90718" y="173611"/>
                  </a:cubicBezTo>
                  <a:cubicBezTo>
                    <a:pt x="43304" y="159725"/>
                    <a:pt x="1445" y="105606"/>
                    <a:pt x="1310" y="105471"/>
                  </a:cubicBezTo>
                  <a:cubicBezTo>
                    <a:pt x="-180" y="103574"/>
                    <a:pt x="-451" y="100933"/>
                    <a:pt x="768" y="98765"/>
                  </a:cubicBezTo>
                  <a:cubicBezTo>
                    <a:pt x="903" y="98562"/>
                    <a:pt x="43643" y="17959"/>
                    <a:pt x="162244" y="1907"/>
                  </a:cubicBezTo>
                  <a:cubicBezTo>
                    <a:pt x="194214" y="-2428"/>
                    <a:pt x="229842" y="755"/>
                    <a:pt x="266554" y="10170"/>
                  </a:cubicBezTo>
                  <a:cubicBezTo>
                    <a:pt x="339638" y="28864"/>
                    <a:pt x="417396" y="72282"/>
                    <a:pt x="479372" y="129652"/>
                  </a:cubicBezTo>
                  <a:cubicBezTo>
                    <a:pt x="541551" y="187225"/>
                    <a:pt x="588016" y="259090"/>
                    <a:pt x="598244" y="334477"/>
                  </a:cubicBezTo>
                  <a:cubicBezTo>
                    <a:pt x="602037" y="362587"/>
                    <a:pt x="600817" y="391238"/>
                    <a:pt x="593570" y="419686"/>
                  </a:cubicBezTo>
                  <a:cubicBezTo>
                    <a:pt x="579820" y="473466"/>
                    <a:pt x="552456" y="524063"/>
                    <a:pt x="521841" y="567819"/>
                  </a:cubicBezTo>
                  <a:cubicBezTo>
                    <a:pt x="471921" y="639209"/>
                    <a:pt x="413264" y="692380"/>
                    <a:pt x="391251" y="711278"/>
                  </a:cubicBezTo>
                  <a:cubicBezTo>
                    <a:pt x="393012" y="716155"/>
                    <a:pt x="393282" y="721912"/>
                    <a:pt x="392537" y="727534"/>
                  </a:cubicBezTo>
                  <a:cubicBezTo>
                    <a:pt x="391318" y="737423"/>
                    <a:pt x="387187" y="747651"/>
                    <a:pt x="383732" y="751986"/>
                  </a:cubicBezTo>
                  <a:cubicBezTo>
                    <a:pt x="379804" y="756930"/>
                    <a:pt x="370050" y="753069"/>
                    <a:pt x="358332" y="744738"/>
                  </a:cubicBezTo>
                  <a:cubicBezTo>
                    <a:pt x="353862" y="741555"/>
                    <a:pt x="348917" y="737762"/>
                    <a:pt x="344041" y="733765"/>
                  </a:cubicBezTo>
                  <a:cubicBezTo>
                    <a:pt x="339231" y="729837"/>
                    <a:pt x="334151" y="725502"/>
                    <a:pt x="329139" y="721099"/>
                  </a:cubicBezTo>
                  <a:cubicBezTo>
                    <a:pt x="312274" y="706130"/>
                    <a:pt x="299404" y="690348"/>
                    <a:pt x="303807" y="684794"/>
                  </a:cubicBezTo>
                  <a:cubicBezTo>
                    <a:pt x="307464" y="680188"/>
                    <a:pt x="316473" y="674973"/>
                    <a:pt x="326159" y="672670"/>
                  </a:cubicBezTo>
                  <a:cubicBezTo>
                    <a:pt x="332255" y="671180"/>
                    <a:pt x="338825" y="670773"/>
                    <a:pt x="344718" y="672331"/>
                  </a:cubicBezTo>
                  <a:cubicBezTo>
                    <a:pt x="360635" y="653163"/>
                    <a:pt x="398092" y="607172"/>
                    <a:pt x="433855" y="555559"/>
                  </a:cubicBezTo>
                  <a:cubicBezTo>
                    <a:pt x="471514" y="501237"/>
                    <a:pt x="507210" y="440954"/>
                    <a:pt x="513306" y="400449"/>
                  </a:cubicBezTo>
                  <a:cubicBezTo>
                    <a:pt x="514187" y="394421"/>
                    <a:pt x="514661" y="388393"/>
                    <a:pt x="514593" y="382297"/>
                  </a:cubicBezTo>
                  <a:cubicBezTo>
                    <a:pt x="514322" y="324182"/>
                    <a:pt x="473140" y="264170"/>
                    <a:pt x="416041" y="216215"/>
                  </a:cubicBezTo>
                  <a:cubicBezTo>
                    <a:pt x="358468" y="167921"/>
                    <a:pt x="285045" y="131955"/>
                    <a:pt x="220969" y="122404"/>
                  </a:cubicBezTo>
                  <a:cubicBezTo>
                    <a:pt x="209657" y="120711"/>
                    <a:pt x="198549" y="119830"/>
                    <a:pt x="187983" y="1198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2241;p50">
              <a:extLst>
                <a:ext uri="{FF2B5EF4-FFF2-40B4-BE49-F238E27FC236}">
                  <a16:creationId xmlns:a16="http://schemas.microsoft.com/office/drawing/2014/main" id="{3B6F72AF-C7F4-923D-B03D-3EAD46E68575}"/>
                </a:ext>
              </a:extLst>
            </p:cNvPr>
            <p:cNvSpPr/>
            <p:nvPr/>
          </p:nvSpPr>
          <p:spPr>
            <a:xfrm>
              <a:off x="1703890" y="1888718"/>
              <a:ext cx="87885" cy="85547"/>
            </a:xfrm>
            <a:custGeom>
              <a:avLst/>
              <a:gdLst/>
              <a:ahLst/>
              <a:cxnLst/>
              <a:rect l="l" t="t" r="r" b="b"/>
              <a:pathLst>
                <a:path w="87885" h="85547" extrusionOk="0">
                  <a:moveTo>
                    <a:pt x="61131" y="3048"/>
                  </a:moveTo>
                  <a:cubicBezTo>
                    <a:pt x="83618" y="21404"/>
                    <a:pt x="58421" y="38337"/>
                    <a:pt x="63231" y="43349"/>
                  </a:cubicBezTo>
                  <a:cubicBezTo>
                    <a:pt x="68039" y="48362"/>
                    <a:pt x="87886" y="64347"/>
                    <a:pt x="87886" y="64347"/>
                  </a:cubicBezTo>
                  <a:lnTo>
                    <a:pt x="70613" y="85547"/>
                  </a:lnTo>
                  <a:cubicBezTo>
                    <a:pt x="70613" y="85547"/>
                    <a:pt x="50971" y="69359"/>
                    <a:pt x="45078" y="65634"/>
                  </a:cubicBezTo>
                  <a:cubicBezTo>
                    <a:pt x="39185" y="61908"/>
                    <a:pt x="26112" y="89340"/>
                    <a:pt x="5183" y="71662"/>
                  </a:cubicBezTo>
                  <a:cubicBezTo>
                    <a:pt x="-17169" y="52697"/>
                    <a:pt x="38643" y="-15240"/>
                    <a:pt x="61131" y="3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2242;p50">
              <a:extLst>
                <a:ext uri="{FF2B5EF4-FFF2-40B4-BE49-F238E27FC236}">
                  <a16:creationId xmlns:a16="http://schemas.microsoft.com/office/drawing/2014/main" id="{6A4215E5-79A8-2845-DA26-7562DCEA932A}"/>
                </a:ext>
              </a:extLst>
            </p:cNvPr>
            <p:cNvSpPr/>
            <p:nvPr/>
          </p:nvSpPr>
          <p:spPr>
            <a:xfrm>
              <a:off x="1697785" y="1882623"/>
              <a:ext cx="100195" cy="97885"/>
            </a:xfrm>
            <a:custGeom>
              <a:avLst/>
              <a:gdLst/>
              <a:ahLst/>
              <a:cxnLst/>
              <a:rect l="l" t="t" r="r" b="b"/>
              <a:pathLst>
                <a:path w="100195" h="97885" extrusionOk="0">
                  <a:moveTo>
                    <a:pt x="71097" y="4402"/>
                  </a:moveTo>
                  <a:cubicBezTo>
                    <a:pt x="90198" y="19980"/>
                    <a:pt x="82205" y="34407"/>
                    <a:pt x="76854" y="44093"/>
                  </a:cubicBezTo>
                  <a:lnTo>
                    <a:pt x="76854" y="44093"/>
                  </a:lnTo>
                  <a:cubicBezTo>
                    <a:pt x="76380" y="45042"/>
                    <a:pt x="75703" y="45719"/>
                    <a:pt x="74890" y="46261"/>
                  </a:cubicBezTo>
                  <a:cubicBezTo>
                    <a:pt x="80783" y="51882"/>
                    <a:pt x="97852" y="65700"/>
                    <a:pt x="97919" y="65768"/>
                  </a:cubicBezTo>
                  <a:cubicBezTo>
                    <a:pt x="100561" y="67935"/>
                    <a:pt x="100968" y="71796"/>
                    <a:pt x="98800" y="74438"/>
                  </a:cubicBezTo>
                  <a:lnTo>
                    <a:pt x="81528" y="95638"/>
                  </a:lnTo>
                  <a:cubicBezTo>
                    <a:pt x="79361" y="98280"/>
                    <a:pt x="75500" y="98618"/>
                    <a:pt x="72858" y="96519"/>
                  </a:cubicBezTo>
                  <a:cubicBezTo>
                    <a:pt x="72858" y="96519"/>
                    <a:pt x="53419" y="80534"/>
                    <a:pt x="47932" y="77012"/>
                  </a:cubicBezTo>
                  <a:cubicBezTo>
                    <a:pt x="46171" y="75860"/>
                    <a:pt x="48474" y="79111"/>
                    <a:pt x="46849" y="80398"/>
                  </a:cubicBezTo>
                  <a:cubicBezTo>
                    <a:pt x="38043" y="87375"/>
                    <a:pt x="25242" y="97602"/>
                    <a:pt x="7360" y="82498"/>
                  </a:cubicBezTo>
                  <a:cubicBezTo>
                    <a:pt x="-3342" y="73489"/>
                    <a:pt x="-1377" y="57504"/>
                    <a:pt x="6886" y="41858"/>
                  </a:cubicBezTo>
                  <a:cubicBezTo>
                    <a:pt x="9866" y="36169"/>
                    <a:pt x="13727" y="30479"/>
                    <a:pt x="18130" y="25196"/>
                  </a:cubicBezTo>
                  <a:cubicBezTo>
                    <a:pt x="22465" y="19912"/>
                    <a:pt x="27341" y="15103"/>
                    <a:pt x="32286" y="11175"/>
                  </a:cubicBezTo>
                  <a:cubicBezTo>
                    <a:pt x="45765" y="473"/>
                    <a:pt x="60531" y="-4133"/>
                    <a:pt x="71165" y="4537"/>
                  </a:cubicBezTo>
                  <a:lnTo>
                    <a:pt x="71165" y="4537"/>
                  </a:lnTo>
                  <a:close/>
                  <a:moveTo>
                    <a:pt x="66085" y="38133"/>
                  </a:moveTo>
                  <a:cubicBezTo>
                    <a:pt x="69471" y="32104"/>
                    <a:pt x="74484" y="23028"/>
                    <a:pt x="63308" y="13952"/>
                  </a:cubicBezTo>
                  <a:cubicBezTo>
                    <a:pt x="58160" y="9752"/>
                    <a:pt x="48948" y="13478"/>
                    <a:pt x="39940" y="20725"/>
                  </a:cubicBezTo>
                  <a:cubicBezTo>
                    <a:pt x="35605" y="24180"/>
                    <a:pt x="31338" y="28379"/>
                    <a:pt x="27545" y="32985"/>
                  </a:cubicBezTo>
                  <a:cubicBezTo>
                    <a:pt x="23751" y="37591"/>
                    <a:pt x="20365" y="42535"/>
                    <a:pt x="17723" y="47548"/>
                  </a:cubicBezTo>
                  <a:cubicBezTo>
                    <a:pt x="12034" y="58249"/>
                    <a:pt x="9866" y="68545"/>
                    <a:pt x="15285" y="73083"/>
                  </a:cubicBezTo>
                  <a:cubicBezTo>
                    <a:pt x="25377" y="81618"/>
                    <a:pt x="33573" y="75183"/>
                    <a:pt x="39127" y="70712"/>
                  </a:cubicBezTo>
                  <a:cubicBezTo>
                    <a:pt x="44613" y="66378"/>
                    <a:pt x="48881" y="62991"/>
                    <a:pt x="54503" y="66581"/>
                  </a:cubicBezTo>
                  <a:cubicBezTo>
                    <a:pt x="58838" y="69290"/>
                    <a:pt x="69607" y="77960"/>
                    <a:pt x="75906" y="83040"/>
                  </a:cubicBezTo>
                  <a:lnTo>
                    <a:pt x="85389" y="71390"/>
                  </a:lnTo>
                  <a:cubicBezTo>
                    <a:pt x="79158" y="66242"/>
                    <a:pt x="68523" y="57437"/>
                    <a:pt x="65001" y="53711"/>
                  </a:cubicBezTo>
                  <a:cubicBezTo>
                    <a:pt x="60260" y="48767"/>
                    <a:pt x="62834" y="44161"/>
                    <a:pt x="66220" y="381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2243;p50">
              <a:extLst>
                <a:ext uri="{FF2B5EF4-FFF2-40B4-BE49-F238E27FC236}">
                  <a16:creationId xmlns:a16="http://schemas.microsoft.com/office/drawing/2014/main" id="{AEF5091E-0D8E-F1C1-5566-131E7960607E}"/>
                </a:ext>
              </a:extLst>
            </p:cNvPr>
            <p:cNvSpPr/>
            <p:nvPr/>
          </p:nvSpPr>
          <p:spPr>
            <a:xfrm>
              <a:off x="1757535" y="1821190"/>
              <a:ext cx="87885" cy="85544"/>
            </a:xfrm>
            <a:custGeom>
              <a:avLst/>
              <a:gdLst/>
              <a:ahLst/>
              <a:cxnLst/>
              <a:rect l="l" t="t" r="r" b="b"/>
              <a:pathLst>
                <a:path w="87885" h="85544" extrusionOk="0">
                  <a:moveTo>
                    <a:pt x="61131" y="2978"/>
                  </a:moveTo>
                  <a:cubicBezTo>
                    <a:pt x="83618" y="21334"/>
                    <a:pt x="58421" y="38267"/>
                    <a:pt x="63231" y="43279"/>
                  </a:cubicBezTo>
                  <a:cubicBezTo>
                    <a:pt x="68040" y="48291"/>
                    <a:pt x="87886" y="64344"/>
                    <a:pt x="87886" y="64344"/>
                  </a:cubicBezTo>
                  <a:lnTo>
                    <a:pt x="70614" y="85545"/>
                  </a:lnTo>
                  <a:cubicBezTo>
                    <a:pt x="70614" y="85545"/>
                    <a:pt x="50971" y="69356"/>
                    <a:pt x="45078" y="65631"/>
                  </a:cubicBezTo>
                  <a:cubicBezTo>
                    <a:pt x="39185" y="61906"/>
                    <a:pt x="26113" y="89338"/>
                    <a:pt x="5183" y="71659"/>
                  </a:cubicBezTo>
                  <a:cubicBezTo>
                    <a:pt x="-17169" y="52762"/>
                    <a:pt x="38643" y="-15242"/>
                    <a:pt x="61131" y="31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2244;p50">
              <a:extLst>
                <a:ext uri="{FF2B5EF4-FFF2-40B4-BE49-F238E27FC236}">
                  <a16:creationId xmlns:a16="http://schemas.microsoft.com/office/drawing/2014/main" id="{2838A8B2-FD69-11FF-1302-5A0017D70A5E}"/>
                </a:ext>
              </a:extLst>
            </p:cNvPr>
            <p:cNvSpPr/>
            <p:nvPr/>
          </p:nvSpPr>
          <p:spPr>
            <a:xfrm>
              <a:off x="1751430" y="1814957"/>
              <a:ext cx="100167" cy="97885"/>
            </a:xfrm>
            <a:custGeom>
              <a:avLst/>
              <a:gdLst/>
              <a:ahLst/>
              <a:cxnLst/>
              <a:rect l="l" t="t" r="r" b="b"/>
              <a:pathLst>
                <a:path w="100167" h="97885" extrusionOk="0">
                  <a:moveTo>
                    <a:pt x="71097" y="4469"/>
                  </a:moveTo>
                  <a:cubicBezTo>
                    <a:pt x="90198" y="20048"/>
                    <a:pt x="82205" y="34475"/>
                    <a:pt x="76854" y="44161"/>
                  </a:cubicBezTo>
                  <a:lnTo>
                    <a:pt x="76854" y="44161"/>
                  </a:lnTo>
                  <a:cubicBezTo>
                    <a:pt x="76380" y="45109"/>
                    <a:pt x="75703" y="45787"/>
                    <a:pt x="74890" y="46328"/>
                  </a:cubicBezTo>
                  <a:cubicBezTo>
                    <a:pt x="80783" y="51950"/>
                    <a:pt x="97852" y="65768"/>
                    <a:pt x="97920" y="65768"/>
                  </a:cubicBezTo>
                  <a:cubicBezTo>
                    <a:pt x="100561" y="67935"/>
                    <a:pt x="100900" y="71796"/>
                    <a:pt x="98800" y="74438"/>
                  </a:cubicBezTo>
                  <a:lnTo>
                    <a:pt x="81528" y="95638"/>
                  </a:lnTo>
                  <a:cubicBezTo>
                    <a:pt x="79360" y="98280"/>
                    <a:pt x="75500" y="98618"/>
                    <a:pt x="72858" y="96519"/>
                  </a:cubicBezTo>
                  <a:cubicBezTo>
                    <a:pt x="72858" y="96519"/>
                    <a:pt x="53419" y="80534"/>
                    <a:pt x="47932" y="77012"/>
                  </a:cubicBezTo>
                  <a:cubicBezTo>
                    <a:pt x="46171" y="75860"/>
                    <a:pt x="48474" y="79111"/>
                    <a:pt x="46848" y="80398"/>
                  </a:cubicBezTo>
                  <a:cubicBezTo>
                    <a:pt x="38043" y="87375"/>
                    <a:pt x="25241" y="97603"/>
                    <a:pt x="7360" y="82498"/>
                  </a:cubicBezTo>
                  <a:cubicBezTo>
                    <a:pt x="-3342" y="73422"/>
                    <a:pt x="-1378" y="57504"/>
                    <a:pt x="6886" y="41858"/>
                  </a:cubicBezTo>
                  <a:cubicBezTo>
                    <a:pt x="9866" y="36168"/>
                    <a:pt x="13727" y="30479"/>
                    <a:pt x="18130" y="25196"/>
                  </a:cubicBezTo>
                  <a:cubicBezTo>
                    <a:pt x="22465" y="19912"/>
                    <a:pt x="27341" y="15103"/>
                    <a:pt x="32286" y="11175"/>
                  </a:cubicBezTo>
                  <a:cubicBezTo>
                    <a:pt x="45765" y="473"/>
                    <a:pt x="60531" y="-4133"/>
                    <a:pt x="71165" y="4537"/>
                  </a:cubicBezTo>
                  <a:lnTo>
                    <a:pt x="71165" y="4537"/>
                  </a:lnTo>
                  <a:close/>
                  <a:moveTo>
                    <a:pt x="66085" y="38200"/>
                  </a:moveTo>
                  <a:cubicBezTo>
                    <a:pt x="69472" y="32172"/>
                    <a:pt x="74484" y="23096"/>
                    <a:pt x="63308" y="14020"/>
                  </a:cubicBezTo>
                  <a:cubicBezTo>
                    <a:pt x="58160" y="9820"/>
                    <a:pt x="48948" y="13545"/>
                    <a:pt x="39872" y="20793"/>
                  </a:cubicBezTo>
                  <a:cubicBezTo>
                    <a:pt x="35537" y="24247"/>
                    <a:pt x="31270" y="28447"/>
                    <a:pt x="27477" y="33053"/>
                  </a:cubicBezTo>
                  <a:cubicBezTo>
                    <a:pt x="23684" y="37658"/>
                    <a:pt x="20297" y="42603"/>
                    <a:pt x="17655" y="47615"/>
                  </a:cubicBezTo>
                  <a:cubicBezTo>
                    <a:pt x="11966" y="58317"/>
                    <a:pt x="9799" y="68613"/>
                    <a:pt x="15217" y="73151"/>
                  </a:cubicBezTo>
                  <a:cubicBezTo>
                    <a:pt x="25309" y="81685"/>
                    <a:pt x="33505" y="75251"/>
                    <a:pt x="39059" y="70780"/>
                  </a:cubicBezTo>
                  <a:cubicBezTo>
                    <a:pt x="44546" y="66445"/>
                    <a:pt x="48745" y="63058"/>
                    <a:pt x="54435" y="66648"/>
                  </a:cubicBezTo>
                  <a:cubicBezTo>
                    <a:pt x="58770" y="69358"/>
                    <a:pt x="69539" y="78027"/>
                    <a:pt x="75839" y="83107"/>
                  </a:cubicBezTo>
                  <a:lnTo>
                    <a:pt x="85321" y="71457"/>
                  </a:lnTo>
                  <a:cubicBezTo>
                    <a:pt x="79090" y="66310"/>
                    <a:pt x="68455" y="57504"/>
                    <a:pt x="64933" y="53779"/>
                  </a:cubicBezTo>
                  <a:cubicBezTo>
                    <a:pt x="60192" y="48834"/>
                    <a:pt x="62766" y="44229"/>
                    <a:pt x="66153" y="382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2245;p50">
              <a:extLst>
                <a:ext uri="{FF2B5EF4-FFF2-40B4-BE49-F238E27FC236}">
                  <a16:creationId xmlns:a16="http://schemas.microsoft.com/office/drawing/2014/main" id="{01652454-6223-80E3-659E-80C62DEC7C5E}"/>
                </a:ext>
              </a:extLst>
            </p:cNvPr>
            <p:cNvSpPr/>
            <p:nvPr/>
          </p:nvSpPr>
          <p:spPr>
            <a:xfrm>
              <a:off x="1811180" y="1753522"/>
              <a:ext cx="87885" cy="85547"/>
            </a:xfrm>
            <a:custGeom>
              <a:avLst/>
              <a:gdLst/>
              <a:ahLst/>
              <a:cxnLst/>
              <a:rect l="l" t="t" r="r" b="b"/>
              <a:pathLst>
                <a:path w="87885" h="85547" extrusionOk="0">
                  <a:moveTo>
                    <a:pt x="61131" y="3048"/>
                  </a:moveTo>
                  <a:cubicBezTo>
                    <a:pt x="83618" y="21404"/>
                    <a:pt x="58422" y="38337"/>
                    <a:pt x="63231" y="43349"/>
                  </a:cubicBezTo>
                  <a:cubicBezTo>
                    <a:pt x="68040" y="48362"/>
                    <a:pt x="87886" y="64347"/>
                    <a:pt x="87886" y="64347"/>
                  </a:cubicBezTo>
                  <a:lnTo>
                    <a:pt x="70614" y="85547"/>
                  </a:lnTo>
                  <a:cubicBezTo>
                    <a:pt x="70614" y="85547"/>
                    <a:pt x="50971" y="69359"/>
                    <a:pt x="45078" y="65634"/>
                  </a:cubicBezTo>
                  <a:cubicBezTo>
                    <a:pt x="39185" y="61908"/>
                    <a:pt x="26113" y="89340"/>
                    <a:pt x="5183" y="71662"/>
                  </a:cubicBezTo>
                  <a:cubicBezTo>
                    <a:pt x="-17169" y="52696"/>
                    <a:pt x="38643" y="-15240"/>
                    <a:pt x="61131" y="31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2246;p50">
              <a:extLst>
                <a:ext uri="{FF2B5EF4-FFF2-40B4-BE49-F238E27FC236}">
                  <a16:creationId xmlns:a16="http://schemas.microsoft.com/office/drawing/2014/main" id="{B590E551-9E41-89D7-656B-B78823F5973B}"/>
                </a:ext>
              </a:extLst>
            </p:cNvPr>
            <p:cNvSpPr/>
            <p:nvPr/>
          </p:nvSpPr>
          <p:spPr>
            <a:xfrm>
              <a:off x="1805074" y="1747224"/>
              <a:ext cx="100167" cy="97914"/>
            </a:xfrm>
            <a:custGeom>
              <a:avLst/>
              <a:gdLst/>
              <a:ahLst/>
              <a:cxnLst/>
              <a:rect l="l" t="t" r="r" b="b"/>
              <a:pathLst>
                <a:path w="100167" h="97914" extrusionOk="0">
                  <a:moveTo>
                    <a:pt x="71097" y="4537"/>
                  </a:moveTo>
                  <a:cubicBezTo>
                    <a:pt x="90198" y="20116"/>
                    <a:pt x="82205" y="34543"/>
                    <a:pt x="76855" y="44229"/>
                  </a:cubicBezTo>
                  <a:lnTo>
                    <a:pt x="76855" y="44229"/>
                  </a:lnTo>
                  <a:cubicBezTo>
                    <a:pt x="76380" y="45177"/>
                    <a:pt x="75703" y="45854"/>
                    <a:pt x="74890" y="46396"/>
                  </a:cubicBezTo>
                  <a:cubicBezTo>
                    <a:pt x="80851" y="52018"/>
                    <a:pt x="97852" y="65836"/>
                    <a:pt x="97920" y="65836"/>
                  </a:cubicBezTo>
                  <a:cubicBezTo>
                    <a:pt x="100561" y="68003"/>
                    <a:pt x="100900" y="71864"/>
                    <a:pt x="98800" y="74505"/>
                  </a:cubicBezTo>
                  <a:lnTo>
                    <a:pt x="81528" y="95638"/>
                  </a:lnTo>
                  <a:cubicBezTo>
                    <a:pt x="79361" y="98280"/>
                    <a:pt x="75500" y="98686"/>
                    <a:pt x="72858" y="96519"/>
                  </a:cubicBezTo>
                  <a:cubicBezTo>
                    <a:pt x="72858" y="96519"/>
                    <a:pt x="53419" y="80534"/>
                    <a:pt x="47932" y="77012"/>
                  </a:cubicBezTo>
                  <a:cubicBezTo>
                    <a:pt x="46171" y="75928"/>
                    <a:pt x="48474" y="79111"/>
                    <a:pt x="46848" y="80398"/>
                  </a:cubicBezTo>
                  <a:cubicBezTo>
                    <a:pt x="38111" y="87375"/>
                    <a:pt x="25242" y="97603"/>
                    <a:pt x="7360" y="82498"/>
                  </a:cubicBezTo>
                  <a:cubicBezTo>
                    <a:pt x="-3342" y="73422"/>
                    <a:pt x="-1378" y="57437"/>
                    <a:pt x="6886" y="41858"/>
                  </a:cubicBezTo>
                  <a:cubicBezTo>
                    <a:pt x="9866" y="36168"/>
                    <a:pt x="13727" y="30479"/>
                    <a:pt x="18130" y="25196"/>
                  </a:cubicBezTo>
                  <a:cubicBezTo>
                    <a:pt x="22465" y="19912"/>
                    <a:pt x="27342" y="15103"/>
                    <a:pt x="32286" y="11175"/>
                  </a:cubicBezTo>
                  <a:cubicBezTo>
                    <a:pt x="45765" y="473"/>
                    <a:pt x="60598" y="-4133"/>
                    <a:pt x="71165" y="4537"/>
                  </a:cubicBezTo>
                  <a:lnTo>
                    <a:pt x="71165" y="4537"/>
                  </a:lnTo>
                  <a:close/>
                  <a:moveTo>
                    <a:pt x="66085" y="38268"/>
                  </a:moveTo>
                  <a:cubicBezTo>
                    <a:pt x="69471" y="32240"/>
                    <a:pt x="74484" y="23164"/>
                    <a:pt x="63308" y="14087"/>
                  </a:cubicBezTo>
                  <a:cubicBezTo>
                    <a:pt x="58160" y="9888"/>
                    <a:pt x="48949" y="13613"/>
                    <a:pt x="39872" y="20861"/>
                  </a:cubicBezTo>
                  <a:cubicBezTo>
                    <a:pt x="35537" y="24315"/>
                    <a:pt x="31270" y="28514"/>
                    <a:pt x="27477" y="33120"/>
                  </a:cubicBezTo>
                  <a:cubicBezTo>
                    <a:pt x="23684" y="37726"/>
                    <a:pt x="20297" y="42671"/>
                    <a:pt x="17655" y="47683"/>
                  </a:cubicBezTo>
                  <a:cubicBezTo>
                    <a:pt x="11966" y="58385"/>
                    <a:pt x="9798" y="68680"/>
                    <a:pt x="15217" y="73218"/>
                  </a:cubicBezTo>
                  <a:cubicBezTo>
                    <a:pt x="25309" y="81821"/>
                    <a:pt x="33505" y="75318"/>
                    <a:pt x="39059" y="70848"/>
                  </a:cubicBezTo>
                  <a:cubicBezTo>
                    <a:pt x="44546" y="66445"/>
                    <a:pt x="48745" y="63126"/>
                    <a:pt x="54435" y="66716"/>
                  </a:cubicBezTo>
                  <a:cubicBezTo>
                    <a:pt x="58770" y="69425"/>
                    <a:pt x="69539" y="78095"/>
                    <a:pt x="75838" y="83175"/>
                  </a:cubicBezTo>
                  <a:lnTo>
                    <a:pt x="85321" y="71525"/>
                  </a:lnTo>
                  <a:cubicBezTo>
                    <a:pt x="79090" y="66377"/>
                    <a:pt x="68455" y="57572"/>
                    <a:pt x="64933" y="53914"/>
                  </a:cubicBezTo>
                  <a:cubicBezTo>
                    <a:pt x="60192" y="48970"/>
                    <a:pt x="62766" y="44364"/>
                    <a:pt x="66153" y="383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2247;p50">
              <a:extLst>
                <a:ext uri="{FF2B5EF4-FFF2-40B4-BE49-F238E27FC236}">
                  <a16:creationId xmlns:a16="http://schemas.microsoft.com/office/drawing/2014/main" id="{D9E51151-69B0-2515-D68D-D34EEDAD7AFC}"/>
                </a:ext>
              </a:extLst>
            </p:cNvPr>
            <p:cNvSpPr/>
            <p:nvPr/>
          </p:nvSpPr>
          <p:spPr>
            <a:xfrm>
              <a:off x="1511317" y="962592"/>
              <a:ext cx="148007" cy="124807"/>
            </a:xfrm>
            <a:custGeom>
              <a:avLst/>
              <a:gdLst/>
              <a:ahLst/>
              <a:cxnLst/>
              <a:rect l="l" t="t" r="r" b="b"/>
              <a:pathLst>
                <a:path w="148007" h="124807" extrusionOk="0">
                  <a:moveTo>
                    <a:pt x="991" y="124637"/>
                  </a:moveTo>
                  <a:cubicBezTo>
                    <a:pt x="21108" y="100863"/>
                    <a:pt x="41225" y="76885"/>
                    <a:pt x="63645" y="55278"/>
                  </a:cubicBezTo>
                  <a:cubicBezTo>
                    <a:pt x="88570" y="31233"/>
                    <a:pt x="114986" y="17483"/>
                    <a:pt x="146550" y="4546"/>
                  </a:cubicBezTo>
                  <a:cubicBezTo>
                    <a:pt x="149056" y="3530"/>
                    <a:pt x="148108" y="-195"/>
                    <a:pt x="145399" y="8"/>
                  </a:cubicBezTo>
                  <a:cubicBezTo>
                    <a:pt x="114783" y="2243"/>
                    <a:pt x="85861" y="26898"/>
                    <a:pt x="64660" y="46947"/>
                  </a:cubicBezTo>
                  <a:cubicBezTo>
                    <a:pt x="40209" y="70044"/>
                    <a:pt x="20024" y="97070"/>
                    <a:pt x="111" y="123960"/>
                  </a:cubicBezTo>
                  <a:cubicBezTo>
                    <a:pt x="-296" y="124502"/>
                    <a:pt x="517" y="125111"/>
                    <a:pt x="924" y="1246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2248;p50">
              <a:extLst>
                <a:ext uri="{FF2B5EF4-FFF2-40B4-BE49-F238E27FC236}">
                  <a16:creationId xmlns:a16="http://schemas.microsoft.com/office/drawing/2014/main" id="{CD7702CA-3158-1A2C-C5CE-E88C65052E1D}"/>
                </a:ext>
              </a:extLst>
            </p:cNvPr>
            <p:cNvSpPr/>
            <p:nvPr/>
          </p:nvSpPr>
          <p:spPr>
            <a:xfrm>
              <a:off x="1466093" y="1122465"/>
              <a:ext cx="18048" cy="26539"/>
            </a:xfrm>
            <a:custGeom>
              <a:avLst/>
              <a:gdLst/>
              <a:ahLst/>
              <a:cxnLst/>
              <a:rect l="l" t="t" r="r" b="b"/>
              <a:pathLst>
                <a:path w="18048" h="26539" extrusionOk="0">
                  <a:moveTo>
                    <a:pt x="14787" y="662"/>
                  </a:moveTo>
                  <a:cubicBezTo>
                    <a:pt x="11333" y="4794"/>
                    <a:pt x="8488" y="9197"/>
                    <a:pt x="5779" y="13802"/>
                  </a:cubicBezTo>
                  <a:cubicBezTo>
                    <a:pt x="3679" y="17392"/>
                    <a:pt x="902" y="20576"/>
                    <a:pt x="21" y="24708"/>
                  </a:cubicBezTo>
                  <a:cubicBezTo>
                    <a:pt x="-182" y="25791"/>
                    <a:pt x="1105" y="26943"/>
                    <a:pt x="2189" y="26401"/>
                  </a:cubicBezTo>
                  <a:cubicBezTo>
                    <a:pt x="5711" y="24504"/>
                    <a:pt x="7269" y="21456"/>
                    <a:pt x="9165" y="18002"/>
                  </a:cubicBezTo>
                  <a:cubicBezTo>
                    <a:pt x="11943" y="12922"/>
                    <a:pt x="14381" y="7706"/>
                    <a:pt x="17700" y="2897"/>
                  </a:cubicBezTo>
                  <a:cubicBezTo>
                    <a:pt x="18987" y="1001"/>
                    <a:pt x="16413" y="-1099"/>
                    <a:pt x="14855" y="6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2249;p50">
              <a:extLst>
                <a:ext uri="{FF2B5EF4-FFF2-40B4-BE49-F238E27FC236}">
                  <a16:creationId xmlns:a16="http://schemas.microsoft.com/office/drawing/2014/main" id="{EF00BA39-CC04-1251-87AD-1BC3B1AEC1B9}"/>
                </a:ext>
              </a:extLst>
            </p:cNvPr>
            <p:cNvSpPr/>
            <p:nvPr/>
          </p:nvSpPr>
          <p:spPr>
            <a:xfrm>
              <a:off x="1376346" y="1210356"/>
              <a:ext cx="50223" cy="106068"/>
            </a:xfrm>
            <a:custGeom>
              <a:avLst/>
              <a:gdLst/>
              <a:ahLst/>
              <a:cxnLst/>
              <a:rect l="l" t="t" r="r" b="b"/>
              <a:pathLst>
                <a:path w="50223" h="106068" extrusionOk="0">
                  <a:moveTo>
                    <a:pt x="48924" y="215"/>
                  </a:moveTo>
                  <a:cubicBezTo>
                    <a:pt x="25353" y="30627"/>
                    <a:pt x="13500" y="65916"/>
                    <a:pt x="224" y="101679"/>
                  </a:cubicBezTo>
                  <a:cubicBezTo>
                    <a:pt x="-1198" y="105472"/>
                    <a:pt x="4559" y="107979"/>
                    <a:pt x="6049" y="104186"/>
                  </a:cubicBezTo>
                  <a:cubicBezTo>
                    <a:pt x="19731" y="69168"/>
                    <a:pt x="27250" y="31982"/>
                    <a:pt x="50076" y="1163"/>
                  </a:cubicBezTo>
                  <a:cubicBezTo>
                    <a:pt x="50618" y="418"/>
                    <a:pt x="49534" y="-462"/>
                    <a:pt x="48924" y="2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2250;p50">
              <a:extLst>
                <a:ext uri="{FF2B5EF4-FFF2-40B4-BE49-F238E27FC236}">
                  <a16:creationId xmlns:a16="http://schemas.microsoft.com/office/drawing/2014/main" id="{476C356D-3E57-1ACE-AB48-24320616C261}"/>
                </a:ext>
              </a:extLst>
            </p:cNvPr>
            <p:cNvSpPr/>
            <p:nvPr/>
          </p:nvSpPr>
          <p:spPr>
            <a:xfrm>
              <a:off x="1608275" y="888268"/>
              <a:ext cx="65478" cy="111721"/>
            </a:xfrm>
            <a:custGeom>
              <a:avLst/>
              <a:gdLst/>
              <a:ahLst/>
              <a:cxnLst/>
              <a:rect l="l" t="t" r="r" b="b"/>
              <a:pathLst>
                <a:path w="65478" h="111721" extrusionOk="0">
                  <a:moveTo>
                    <a:pt x="1298" y="15742"/>
                  </a:moveTo>
                  <a:cubicBezTo>
                    <a:pt x="13829" y="8359"/>
                    <a:pt x="30694" y="2060"/>
                    <a:pt x="45189" y="6598"/>
                  </a:cubicBezTo>
                  <a:cubicBezTo>
                    <a:pt x="63545" y="12288"/>
                    <a:pt x="60023" y="39110"/>
                    <a:pt x="56162" y="52657"/>
                  </a:cubicBezTo>
                  <a:cubicBezTo>
                    <a:pt x="50540" y="72300"/>
                    <a:pt x="35774" y="89572"/>
                    <a:pt x="32997" y="109892"/>
                  </a:cubicBezTo>
                  <a:cubicBezTo>
                    <a:pt x="32726" y="111924"/>
                    <a:pt x="35300" y="112330"/>
                    <a:pt x="36248" y="110772"/>
                  </a:cubicBezTo>
                  <a:cubicBezTo>
                    <a:pt x="51014" y="85914"/>
                    <a:pt x="70657" y="51709"/>
                    <a:pt x="64222" y="21771"/>
                  </a:cubicBezTo>
                  <a:cubicBezTo>
                    <a:pt x="56839" y="-12502"/>
                    <a:pt x="19857" y="638"/>
                    <a:pt x="350" y="14320"/>
                  </a:cubicBezTo>
                  <a:cubicBezTo>
                    <a:pt x="-531" y="14930"/>
                    <a:pt x="417" y="16217"/>
                    <a:pt x="1366" y="156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2251;p50">
              <a:extLst>
                <a:ext uri="{FF2B5EF4-FFF2-40B4-BE49-F238E27FC236}">
                  <a16:creationId xmlns:a16="http://schemas.microsoft.com/office/drawing/2014/main" id="{8A7B4D12-B09A-C35A-5270-ED916126BF52}"/>
                </a:ext>
              </a:extLst>
            </p:cNvPr>
            <p:cNvSpPr/>
            <p:nvPr/>
          </p:nvSpPr>
          <p:spPr>
            <a:xfrm>
              <a:off x="1548631" y="930687"/>
              <a:ext cx="27754" cy="25146"/>
            </a:xfrm>
            <a:custGeom>
              <a:avLst/>
              <a:gdLst/>
              <a:ahLst/>
              <a:cxnLst/>
              <a:rect l="l" t="t" r="r" b="b"/>
              <a:pathLst>
                <a:path w="27754" h="25146" extrusionOk="0">
                  <a:moveTo>
                    <a:pt x="25924" y="146"/>
                  </a:moveTo>
                  <a:cubicBezTo>
                    <a:pt x="16644" y="5023"/>
                    <a:pt x="3301" y="12474"/>
                    <a:pt x="49" y="23175"/>
                  </a:cubicBezTo>
                  <a:cubicBezTo>
                    <a:pt x="-222" y="24124"/>
                    <a:pt x="659" y="25614"/>
                    <a:pt x="1811" y="25004"/>
                  </a:cubicBezTo>
                  <a:cubicBezTo>
                    <a:pt x="5942" y="22769"/>
                    <a:pt x="8651" y="19315"/>
                    <a:pt x="11835" y="15996"/>
                  </a:cubicBezTo>
                  <a:cubicBezTo>
                    <a:pt x="16576" y="11187"/>
                    <a:pt x="21589" y="6310"/>
                    <a:pt x="27211" y="2585"/>
                  </a:cubicBezTo>
                  <a:cubicBezTo>
                    <a:pt x="28498" y="1704"/>
                    <a:pt x="27278" y="-599"/>
                    <a:pt x="25856" y="1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2252;p50">
              <a:extLst>
                <a:ext uri="{FF2B5EF4-FFF2-40B4-BE49-F238E27FC236}">
                  <a16:creationId xmlns:a16="http://schemas.microsoft.com/office/drawing/2014/main" id="{68FF0E27-8540-DB60-2D83-6CC573DC925F}"/>
                </a:ext>
              </a:extLst>
            </p:cNvPr>
            <p:cNvSpPr/>
            <p:nvPr/>
          </p:nvSpPr>
          <p:spPr>
            <a:xfrm>
              <a:off x="1298397" y="1214697"/>
              <a:ext cx="70894" cy="127496"/>
            </a:xfrm>
            <a:custGeom>
              <a:avLst/>
              <a:gdLst/>
              <a:ahLst/>
              <a:cxnLst/>
              <a:rect l="l" t="t" r="r" b="b"/>
              <a:pathLst>
                <a:path w="70894" h="127496" extrusionOk="0">
                  <a:moveTo>
                    <a:pt x="40107" y="277"/>
                  </a:moveTo>
                  <a:cubicBezTo>
                    <a:pt x="20465" y="26490"/>
                    <a:pt x="-9947" y="72007"/>
                    <a:pt x="3192" y="106957"/>
                  </a:cubicBezTo>
                  <a:cubicBezTo>
                    <a:pt x="14572" y="137302"/>
                    <a:pt x="48912" y="129377"/>
                    <a:pt x="69978" y="112918"/>
                  </a:cubicBezTo>
                  <a:cubicBezTo>
                    <a:pt x="72078" y="111292"/>
                    <a:pt x="70249" y="107973"/>
                    <a:pt x="67743" y="108854"/>
                  </a:cubicBezTo>
                  <a:cubicBezTo>
                    <a:pt x="59614" y="111766"/>
                    <a:pt x="52096" y="115898"/>
                    <a:pt x="43968" y="118811"/>
                  </a:cubicBezTo>
                  <a:cubicBezTo>
                    <a:pt x="18974" y="127684"/>
                    <a:pt x="6850" y="108989"/>
                    <a:pt x="7460" y="85892"/>
                  </a:cubicBezTo>
                  <a:cubicBezTo>
                    <a:pt x="8205" y="56564"/>
                    <a:pt x="28051" y="26219"/>
                    <a:pt x="41394" y="1090"/>
                  </a:cubicBezTo>
                  <a:cubicBezTo>
                    <a:pt x="41801" y="277"/>
                    <a:pt x="40581" y="-400"/>
                    <a:pt x="40039" y="2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2253;p50">
              <a:extLst>
                <a:ext uri="{FF2B5EF4-FFF2-40B4-BE49-F238E27FC236}">
                  <a16:creationId xmlns:a16="http://schemas.microsoft.com/office/drawing/2014/main" id="{6AC24608-12A7-78E6-EC91-83026AD180F5}"/>
                </a:ext>
              </a:extLst>
            </p:cNvPr>
            <p:cNvSpPr/>
            <p:nvPr/>
          </p:nvSpPr>
          <p:spPr>
            <a:xfrm>
              <a:off x="1229339" y="1361442"/>
              <a:ext cx="182058" cy="79554"/>
            </a:xfrm>
            <a:custGeom>
              <a:avLst/>
              <a:gdLst/>
              <a:ahLst/>
              <a:cxnLst/>
              <a:rect l="l" t="t" r="r" b="b"/>
              <a:pathLst>
                <a:path w="182058" h="79554" extrusionOk="0">
                  <a:moveTo>
                    <a:pt x="181437" y="107"/>
                  </a:moveTo>
                  <a:cubicBezTo>
                    <a:pt x="159965" y="20630"/>
                    <a:pt x="133007" y="37767"/>
                    <a:pt x="107878" y="53346"/>
                  </a:cubicBezTo>
                  <a:cubicBezTo>
                    <a:pt x="79227" y="71092"/>
                    <a:pt x="17183" y="93715"/>
                    <a:pt x="5397" y="46843"/>
                  </a:cubicBezTo>
                  <a:cubicBezTo>
                    <a:pt x="4788" y="44405"/>
                    <a:pt x="1604" y="45489"/>
                    <a:pt x="1130" y="47317"/>
                  </a:cubicBezTo>
                  <a:cubicBezTo>
                    <a:pt x="-10249" y="90667"/>
                    <a:pt x="67577" y="80507"/>
                    <a:pt x="87287" y="72243"/>
                  </a:cubicBezTo>
                  <a:cubicBezTo>
                    <a:pt x="122102" y="57613"/>
                    <a:pt x="156646" y="28352"/>
                    <a:pt x="181978" y="649"/>
                  </a:cubicBezTo>
                  <a:cubicBezTo>
                    <a:pt x="182250" y="310"/>
                    <a:pt x="181775" y="-231"/>
                    <a:pt x="181437" y="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2254;p50">
              <a:extLst>
                <a:ext uri="{FF2B5EF4-FFF2-40B4-BE49-F238E27FC236}">
                  <a16:creationId xmlns:a16="http://schemas.microsoft.com/office/drawing/2014/main" id="{10EFEB43-2A6F-F8B4-FA8B-EF9B4385CA62}"/>
                </a:ext>
              </a:extLst>
            </p:cNvPr>
            <p:cNvSpPr/>
            <p:nvPr/>
          </p:nvSpPr>
          <p:spPr>
            <a:xfrm>
              <a:off x="1532774" y="1193496"/>
              <a:ext cx="26396" cy="31263"/>
            </a:xfrm>
            <a:custGeom>
              <a:avLst/>
              <a:gdLst/>
              <a:ahLst/>
              <a:cxnLst/>
              <a:rect l="l" t="t" r="r" b="b"/>
              <a:pathLst>
                <a:path w="26396" h="31263" extrusionOk="0">
                  <a:moveTo>
                    <a:pt x="802" y="31164"/>
                  </a:moveTo>
                  <a:cubicBezTo>
                    <a:pt x="10421" y="23104"/>
                    <a:pt x="22342" y="13622"/>
                    <a:pt x="26338" y="1294"/>
                  </a:cubicBezTo>
                  <a:cubicBezTo>
                    <a:pt x="26677" y="278"/>
                    <a:pt x="25458" y="-467"/>
                    <a:pt x="24713" y="346"/>
                  </a:cubicBezTo>
                  <a:cubicBezTo>
                    <a:pt x="16042" y="9964"/>
                    <a:pt x="9337" y="21208"/>
                    <a:pt x="125" y="30487"/>
                  </a:cubicBezTo>
                  <a:cubicBezTo>
                    <a:pt x="-281" y="30893"/>
                    <a:pt x="396" y="31503"/>
                    <a:pt x="802" y="311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2255;p50">
              <a:extLst>
                <a:ext uri="{FF2B5EF4-FFF2-40B4-BE49-F238E27FC236}">
                  <a16:creationId xmlns:a16="http://schemas.microsoft.com/office/drawing/2014/main" id="{AEA9D924-F4F8-6AD0-D42B-D8E041C54545}"/>
                </a:ext>
              </a:extLst>
            </p:cNvPr>
            <p:cNvSpPr/>
            <p:nvPr/>
          </p:nvSpPr>
          <p:spPr>
            <a:xfrm>
              <a:off x="1727768" y="942870"/>
              <a:ext cx="135" cy="114"/>
            </a:xfrm>
            <a:custGeom>
              <a:avLst/>
              <a:gdLst/>
              <a:ahLst/>
              <a:cxnLst/>
              <a:rect l="l" t="t" r="r" b="b"/>
              <a:pathLst>
                <a:path w="135" h="114" extrusionOk="0">
                  <a:moveTo>
                    <a:pt x="135" y="87"/>
                  </a:moveTo>
                  <a:cubicBezTo>
                    <a:pt x="135" y="87"/>
                    <a:pt x="135" y="-49"/>
                    <a:pt x="0" y="19"/>
                  </a:cubicBezTo>
                  <a:cubicBezTo>
                    <a:pt x="0" y="87"/>
                    <a:pt x="0" y="154"/>
                    <a:pt x="135" y="8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2256;p50">
              <a:extLst>
                <a:ext uri="{FF2B5EF4-FFF2-40B4-BE49-F238E27FC236}">
                  <a16:creationId xmlns:a16="http://schemas.microsoft.com/office/drawing/2014/main" id="{23A48118-1B23-70FB-31B8-616332574F52}"/>
                </a:ext>
              </a:extLst>
            </p:cNvPr>
            <p:cNvSpPr/>
            <p:nvPr/>
          </p:nvSpPr>
          <p:spPr>
            <a:xfrm>
              <a:off x="1725496" y="782686"/>
              <a:ext cx="36277" cy="115427"/>
            </a:xfrm>
            <a:custGeom>
              <a:avLst/>
              <a:gdLst/>
              <a:ahLst/>
              <a:cxnLst/>
              <a:rect l="l" t="t" r="r" b="b"/>
              <a:pathLst>
                <a:path w="36277" h="115427" extrusionOk="0">
                  <a:moveTo>
                    <a:pt x="19273" y="115025"/>
                  </a:moveTo>
                  <a:cubicBezTo>
                    <a:pt x="32549" y="86171"/>
                    <a:pt x="56391" y="4891"/>
                    <a:pt x="3423" y="14"/>
                  </a:cubicBezTo>
                  <a:cubicBezTo>
                    <a:pt x="-505" y="-325"/>
                    <a:pt x="-1386" y="5568"/>
                    <a:pt x="2543" y="6042"/>
                  </a:cubicBezTo>
                  <a:cubicBezTo>
                    <a:pt x="48263" y="12071"/>
                    <a:pt x="29433" y="85968"/>
                    <a:pt x="17986" y="114483"/>
                  </a:cubicBezTo>
                  <a:cubicBezTo>
                    <a:pt x="17647" y="115296"/>
                    <a:pt x="18934" y="115838"/>
                    <a:pt x="19273" y="115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2257;p50">
              <a:extLst>
                <a:ext uri="{FF2B5EF4-FFF2-40B4-BE49-F238E27FC236}">
                  <a16:creationId xmlns:a16="http://schemas.microsoft.com/office/drawing/2014/main" id="{E81A11EC-14DD-39A1-3E8F-5EE24C71A8AB}"/>
                </a:ext>
              </a:extLst>
            </p:cNvPr>
            <p:cNvSpPr/>
            <p:nvPr/>
          </p:nvSpPr>
          <p:spPr>
            <a:xfrm>
              <a:off x="1636489" y="1084280"/>
              <a:ext cx="111527" cy="167799"/>
            </a:xfrm>
            <a:custGeom>
              <a:avLst/>
              <a:gdLst/>
              <a:ahLst/>
              <a:cxnLst/>
              <a:rect l="l" t="t" r="r" b="b"/>
              <a:pathLst>
                <a:path w="111527" h="167799" extrusionOk="0">
                  <a:moveTo>
                    <a:pt x="1668" y="167337"/>
                  </a:moveTo>
                  <a:cubicBezTo>
                    <a:pt x="40141" y="116199"/>
                    <a:pt x="97104" y="68244"/>
                    <a:pt x="111464" y="3152"/>
                  </a:cubicBezTo>
                  <a:cubicBezTo>
                    <a:pt x="112141" y="36"/>
                    <a:pt x="107196" y="-1319"/>
                    <a:pt x="106045" y="1662"/>
                  </a:cubicBezTo>
                  <a:cubicBezTo>
                    <a:pt x="93988" y="34174"/>
                    <a:pt x="78274" y="62080"/>
                    <a:pt x="57141" y="89647"/>
                  </a:cubicBezTo>
                  <a:cubicBezTo>
                    <a:pt x="37702" y="114980"/>
                    <a:pt x="17247" y="139228"/>
                    <a:pt x="178" y="166254"/>
                  </a:cubicBezTo>
                  <a:cubicBezTo>
                    <a:pt x="-499" y="167270"/>
                    <a:pt x="923" y="168421"/>
                    <a:pt x="1668" y="167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2258;p50">
              <a:extLst>
                <a:ext uri="{FF2B5EF4-FFF2-40B4-BE49-F238E27FC236}">
                  <a16:creationId xmlns:a16="http://schemas.microsoft.com/office/drawing/2014/main" id="{E57FA4CB-F8AD-78B6-9C5F-96F154265F55}"/>
                </a:ext>
              </a:extLst>
            </p:cNvPr>
            <p:cNvSpPr/>
            <p:nvPr/>
          </p:nvSpPr>
          <p:spPr>
            <a:xfrm>
              <a:off x="1567609" y="1296582"/>
              <a:ext cx="35239" cy="40254"/>
            </a:xfrm>
            <a:custGeom>
              <a:avLst/>
              <a:gdLst/>
              <a:ahLst/>
              <a:cxnLst/>
              <a:rect l="l" t="t" r="r" b="b"/>
              <a:pathLst>
                <a:path w="35239" h="40254" extrusionOk="0">
                  <a:moveTo>
                    <a:pt x="32481" y="552"/>
                  </a:moveTo>
                  <a:cubicBezTo>
                    <a:pt x="22254" y="12270"/>
                    <a:pt x="6743" y="23311"/>
                    <a:pt x="173" y="37602"/>
                  </a:cubicBezTo>
                  <a:cubicBezTo>
                    <a:pt x="-640" y="39364"/>
                    <a:pt x="1595" y="40989"/>
                    <a:pt x="3085" y="39905"/>
                  </a:cubicBezTo>
                  <a:cubicBezTo>
                    <a:pt x="15616" y="30558"/>
                    <a:pt x="25573" y="14844"/>
                    <a:pt x="34920" y="2449"/>
                  </a:cubicBezTo>
                  <a:cubicBezTo>
                    <a:pt x="36071" y="891"/>
                    <a:pt x="33836" y="-938"/>
                    <a:pt x="32549" y="55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2259;p50">
              <a:extLst>
                <a:ext uri="{FF2B5EF4-FFF2-40B4-BE49-F238E27FC236}">
                  <a16:creationId xmlns:a16="http://schemas.microsoft.com/office/drawing/2014/main" id="{1FBBCD24-A981-1057-A82B-1383D9EB6A59}"/>
                </a:ext>
              </a:extLst>
            </p:cNvPr>
            <p:cNvSpPr/>
            <p:nvPr/>
          </p:nvSpPr>
          <p:spPr>
            <a:xfrm>
              <a:off x="1460677" y="1480889"/>
              <a:ext cx="164374" cy="38041"/>
            </a:xfrm>
            <a:custGeom>
              <a:avLst/>
              <a:gdLst/>
              <a:ahLst/>
              <a:cxnLst/>
              <a:rect l="l" t="t" r="r" b="b"/>
              <a:pathLst>
                <a:path w="164374" h="38041" extrusionOk="0">
                  <a:moveTo>
                    <a:pt x="899" y="38005"/>
                  </a:moveTo>
                  <a:cubicBezTo>
                    <a:pt x="25418" y="21274"/>
                    <a:pt x="55288" y="13417"/>
                    <a:pt x="84482" y="9895"/>
                  </a:cubicBezTo>
                  <a:cubicBezTo>
                    <a:pt x="110898" y="6712"/>
                    <a:pt x="136636" y="11385"/>
                    <a:pt x="162849" y="10234"/>
                  </a:cubicBezTo>
                  <a:cubicBezTo>
                    <a:pt x="164610" y="10166"/>
                    <a:pt x="164949" y="7457"/>
                    <a:pt x="163323" y="6847"/>
                  </a:cubicBezTo>
                  <a:cubicBezTo>
                    <a:pt x="137246" y="-2906"/>
                    <a:pt x="104531" y="-536"/>
                    <a:pt x="77505" y="3528"/>
                  </a:cubicBezTo>
                  <a:cubicBezTo>
                    <a:pt x="48515" y="7863"/>
                    <a:pt x="23251" y="19242"/>
                    <a:pt x="221" y="37056"/>
                  </a:cubicBezTo>
                  <a:cubicBezTo>
                    <a:pt x="-321" y="37463"/>
                    <a:pt x="221" y="38343"/>
                    <a:pt x="899" y="3793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2260;p50">
              <a:extLst>
                <a:ext uri="{FF2B5EF4-FFF2-40B4-BE49-F238E27FC236}">
                  <a16:creationId xmlns:a16="http://schemas.microsoft.com/office/drawing/2014/main" id="{7522F32B-16A8-64F5-45E5-D2C419B90BDE}"/>
                </a:ext>
              </a:extLst>
            </p:cNvPr>
            <p:cNvSpPr/>
            <p:nvPr/>
          </p:nvSpPr>
          <p:spPr>
            <a:xfrm>
              <a:off x="1517772" y="1547945"/>
              <a:ext cx="176977" cy="39523"/>
            </a:xfrm>
            <a:custGeom>
              <a:avLst/>
              <a:gdLst/>
              <a:ahLst/>
              <a:cxnLst/>
              <a:rect l="l" t="t" r="r" b="b"/>
              <a:pathLst>
                <a:path w="176977" h="39523" extrusionOk="0">
                  <a:moveTo>
                    <a:pt x="176603" y="20597"/>
                  </a:moveTo>
                  <a:cubicBezTo>
                    <a:pt x="143481" y="8134"/>
                    <a:pt x="108260" y="-3042"/>
                    <a:pt x="72497" y="751"/>
                  </a:cubicBezTo>
                  <a:cubicBezTo>
                    <a:pt x="49603" y="3190"/>
                    <a:pt x="9572" y="11656"/>
                    <a:pt x="157" y="36108"/>
                  </a:cubicBezTo>
                  <a:cubicBezTo>
                    <a:pt x="-656" y="38208"/>
                    <a:pt x="1851" y="40579"/>
                    <a:pt x="3815" y="39021"/>
                  </a:cubicBezTo>
                  <a:cubicBezTo>
                    <a:pt x="26370" y="20462"/>
                    <a:pt x="48925" y="10234"/>
                    <a:pt x="78186" y="5899"/>
                  </a:cubicBezTo>
                  <a:cubicBezTo>
                    <a:pt x="110360" y="1158"/>
                    <a:pt x="145784" y="12131"/>
                    <a:pt x="176129" y="21681"/>
                  </a:cubicBezTo>
                  <a:cubicBezTo>
                    <a:pt x="176874" y="21952"/>
                    <a:pt x="177348" y="20800"/>
                    <a:pt x="176603" y="205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2261;p50">
              <a:extLst>
                <a:ext uri="{FF2B5EF4-FFF2-40B4-BE49-F238E27FC236}">
                  <a16:creationId xmlns:a16="http://schemas.microsoft.com/office/drawing/2014/main" id="{D62B5406-63C8-E013-C854-718A26BB702A}"/>
                </a:ext>
              </a:extLst>
            </p:cNvPr>
            <p:cNvSpPr/>
            <p:nvPr/>
          </p:nvSpPr>
          <p:spPr>
            <a:xfrm>
              <a:off x="1713324" y="1576516"/>
              <a:ext cx="32563" cy="20118"/>
            </a:xfrm>
            <a:custGeom>
              <a:avLst/>
              <a:gdLst/>
              <a:ahLst/>
              <a:cxnLst/>
              <a:rect l="l" t="t" r="r" b="b"/>
              <a:pathLst>
                <a:path w="32563" h="20118" extrusionOk="0">
                  <a:moveTo>
                    <a:pt x="423" y="2321"/>
                  </a:moveTo>
                  <a:cubicBezTo>
                    <a:pt x="8076" y="10111"/>
                    <a:pt x="19794" y="17155"/>
                    <a:pt x="30293" y="20068"/>
                  </a:cubicBezTo>
                  <a:cubicBezTo>
                    <a:pt x="31580" y="20406"/>
                    <a:pt x="33341" y="18984"/>
                    <a:pt x="32190" y="17697"/>
                  </a:cubicBezTo>
                  <a:cubicBezTo>
                    <a:pt x="24671" y="9027"/>
                    <a:pt x="11125" y="7130"/>
                    <a:pt x="2048" y="289"/>
                  </a:cubicBezTo>
                  <a:cubicBezTo>
                    <a:pt x="693" y="-727"/>
                    <a:pt x="-729" y="1170"/>
                    <a:pt x="423" y="23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2262;p50">
              <a:extLst>
                <a:ext uri="{FF2B5EF4-FFF2-40B4-BE49-F238E27FC236}">
                  <a16:creationId xmlns:a16="http://schemas.microsoft.com/office/drawing/2014/main" id="{416C66BC-7806-CAAD-1340-CC5905CD77DD}"/>
                </a:ext>
              </a:extLst>
            </p:cNvPr>
            <p:cNvSpPr/>
            <p:nvPr/>
          </p:nvSpPr>
          <p:spPr>
            <a:xfrm>
              <a:off x="1874700" y="1699707"/>
              <a:ext cx="50544" cy="109655"/>
            </a:xfrm>
            <a:custGeom>
              <a:avLst/>
              <a:gdLst/>
              <a:ahLst/>
              <a:cxnLst/>
              <a:rect l="l" t="t" r="r" b="b"/>
              <a:pathLst>
                <a:path w="50544" h="109655" extrusionOk="0">
                  <a:moveTo>
                    <a:pt x="117" y="1254"/>
                  </a:moveTo>
                  <a:cubicBezTo>
                    <a:pt x="19963" y="34307"/>
                    <a:pt x="34729" y="69258"/>
                    <a:pt x="43534" y="106782"/>
                  </a:cubicBezTo>
                  <a:cubicBezTo>
                    <a:pt x="44550" y="111117"/>
                    <a:pt x="51459" y="110304"/>
                    <a:pt x="50443" y="105969"/>
                  </a:cubicBezTo>
                  <a:cubicBezTo>
                    <a:pt x="41299" y="67632"/>
                    <a:pt x="26939" y="30650"/>
                    <a:pt x="1336" y="305"/>
                  </a:cubicBezTo>
                  <a:cubicBezTo>
                    <a:pt x="726" y="-440"/>
                    <a:pt x="-357" y="305"/>
                    <a:pt x="117" y="11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2263;p50">
              <a:extLst>
                <a:ext uri="{FF2B5EF4-FFF2-40B4-BE49-F238E27FC236}">
                  <a16:creationId xmlns:a16="http://schemas.microsoft.com/office/drawing/2014/main" id="{A927E252-431B-02C2-C790-E463B71C6EEB}"/>
                </a:ext>
              </a:extLst>
            </p:cNvPr>
            <p:cNvSpPr/>
            <p:nvPr/>
          </p:nvSpPr>
          <p:spPr>
            <a:xfrm>
              <a:off x="1760465" y="1937535"/>
              <a:ext cx="212989" cy="187656"/>
            </a:xfrm>
            <a:custGeom>
              <a:avLst/>
              <a:gdLst/>
              <a:ahLst/>
              <a:cxnLst/>
              <a:rect l="l" t="t" r="r" b="b"/>
              <a:pathLst>
                <a:path w="212989" h="187656" extrusionOk="0">
                  <a:moveTo>
                    <a:pt x="1914" y="44045"/>
                  </a:moveTo>
                  <a:lnTo>
                    <a:pt x="34223" y="3337"/>
                  </a:lnTo>
                  <a:cubicBezTo>
                    <a:pt x="37271" y="-456"/>
                    <a:pt x="42825" y="-1134"/>
                    <a:pt x="46686" y="1914"/>
                  </a:cubicBezTo>
                  <a:lnTo>
                    <a:pt x="209652" y="131150"/>
                  </a:lnTo>
                  <a:cubicBezTo>
                    <a:pt x="213445" y="134198"/>
                    <a:pt x="214123" y="139752"/>
                    <a:pt x="211075" y="143612"/>
                  </a:cubicBezTo>
                  <a:lnTo>
                    <a:pt x="178766" y="184320"/>
                  </a:lnTo>
                  <a:cubicBezTo>
                    <a:pt x="175718" y="188113"/>
                    <a:pt x="170164" y="188791"/>
                    <a:pt x="166303" y="185743"/>
                  </a:cubicBezTo>
                  <a:lnTo>
                    <a:pt x="3337" y="56507"/>
                  </a:lnTo>
                  <a:cubicBezTo>
                    <a:pt x="-456" y="53459"/>
                    <a:pt x="-1134" y="47905"/>
                    <a:pt x="1914" y="44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2264;p50">
              <a:extLst>
                <a:ext uri="{FF2B5EF4-FFF2-40B4-BE49-F238E27FC236}">
                  <a16:creationId xmlns:a16="http://schemas.microsoft.com/office/drawing/2014/main" id="{C503D326-442E-FC75-6F96-2CDAB73D263B}"/>
                </a:ext>
              </a:extLst>
            </p:cNvPr>
            <p:cNvSpPr/>
            <p:nvPr/>
          </p:nvSpPr>
          <p:spPr>
            <a:xfrm>
              <a:off x="1754410" y="1931367"/>
              <a:ext cx="225167" cy="199926"/>
            </a:xfrm>
            <a:custGeom>
              <a:avLst/>
              <a:gdLst/>
              <a:ahLst/>
              <a:cxnLst/>
              <a:rect l="l" t="t" r="r" b="b"/>
              <a:pathLst>
                <a:path w="225167" h="199926" extrusionOk="0">
                  <a:moveTo>
                    <a:pt x="3161" y="46352"/>
                  </a:moveTo>
                  <a:lnTo>
                    <a:pt x="35470" y="5645"/>
                  </a:lnTo>
                  <a:cubicBezTo>
                    <a:pt x="38043" y="2461"/>
                    <a:pt x="41701" y="565"/>
                    <a:pt x="45494" y="91"/>
                  </a:cubicBezTo>
                  <a:cubicBezTo>
                    <a:pt x="49287" y="-316"/>
                    <a:pt x="53351" y="632"/>
                    <a:pt x="56534" y="3206"/>
                  </a:cubicBezTo>
                  <a:lnTo>
                    <a:pt x="219501" y="132509"/>
                  </a:lnTo>
                  <a:cubicBezTo>
                    <a:pt x="222685" y="135083"/>
                    <a:pt x="224581" y="138741"/>
                    <a:pt x="225055" y="142534"/>
                  </a:cubicBezTo>
                  <a:cubicBezTo>
                    <a:pt x="225529" y="146327"/>
                    <a:pt x="224513" y="150391"/>
                    <a:pt x="221940" y="153574"/>
                  </a:cubicBezTo>
                  <a:lnTo>
                    <a:pt x="189631" y="194350"/>
                  </a:lnTo>
                  <a:cubicBezTo>
                    <a:pt x="187057" y="197533"/>
                    <a:pt x="183467" y="199430"/>
                    <a:pt x="179674" y="199836"/>
                  </a:cubicBezTo>
                  <a:cubicBezTo>
                    <a:pt x="175881" y="200242"/>
                    <a:pt x="171885" y="199294"/>
                    <a:pt x="168633" y="196720"/>
                  </a:cubicBezTo>
                  <a:lnTo>
                    <a:pt x="5667" y="67417"/>
                  </a:lnTo>
                  <a:cubicBezTo>
                    <a:pt x="2416" y="64844"/>
                    <a:pt x="587" y="61186"/>
                    <a:pt x="113" y="57393"/>
                  </a:cubicBezTo>
                  <a:cubicBezTo>
                    <a:pt x="-361" y="53600"/>
                    <a:pt x="654" y="49536"/>
                    <a:pt x="3228" y="46352"/>
                  </a:cubicBezTo>
                  <a:lnTo>
                    <a:pt x="3228" y="46352"/>
                  </a:lnTo>
                  <a:close/>
                  <a:moveTo>
                    <a:pt x="45088" y="13298"/>
                  </a:moveTo>
                  <a:lnTo>
                    <a:pt x="12779" y="54006"/>
                  </a:lnTo>
                  <a:cubicBezTo>
                    <a:pt x="12305" y="54616"/>
                    <a:pt x="12169" y="55293"/>
                    <a:pt x="12237" y="55971"/>
                  </a:cubicBezTo>
                  <a:cubicBezTo>
                    <a:pt x="12305" y="56648"/>
                    <a:pt x="12643" y="57325"/>
                    <a:pt x="13253" y="57799"/>
                  </a:cubicBezTo>
                  <a:lnTo>
                    <a:pt x="176287" y="187102"/>
                  </a:lnTo>
                  <a:cubicBezTo>
                    <a:pt x="176829" y="187509"/>
                    <a:pt x="177507" y="187644"/>
                    <a:pt x="178184" y="187576"/>
                  </a:cubicBezTo>
                  <a:cubicBezTo>
                    <a:pt x="178793" y="187509"/>
                    <a:pt x="179471" y="187170"/>
                    <a:pt x="179945" y="186696"/>
                  </a:cubicBezTo>
                  <a:lnTo>
                    <a:pt x="212389" y="145853"/>
                  </a:lnTo>
                  <a:cubicBezTo>
                    <a:pt x="212863" y="145311"/>
                    <a:pt x="212999" y="144566"/>
                    <a:pt x="212931" y="143888"/>
                  </a:cubicBezTo>
                  <a:cubicBezTo>
                    <a:pt x="212863" y="143211"/>
                    <a:pt x="212525" y="142534"/>
                    <a:pt x="211915" y="142060"/>
                  </a:cubicBezTo>
                  <a:lnTo>
                    <a:pt x="48948" y="12824"/>
                  </a:lnTo>
                  <a:cubicBezTo>
                    <a:pt x="48406" y="12350"/>
                    <a:pt x="47661" y="12215"/>
                    <a:pt x="46984" y="12282"/>
                  </a:cubicBezTo>
                  <a:cubicBezTo>
                    <a:pt x="46307" y="12350"/>
                    <a:pt x="45630" y="12689"/>
                    <a:pt x="45155" y="132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2265;p50">
              <a:extLst>
                <a:ext uri="{FF2B5EF4-FFF2-40B4-BE49-F238E27FC236}">
                  <a16:creationId xmlns:a16="http://schemas.microsoft.com/office/drawing/2014/main" id="{D5D7162C-AA57-42E8-69F9-FC0C4717E903}"/>
                </a:ext>
              </a:extLst>
            </p:cNvPr>
            <p:cNvSpPr/>
            <p:nvPr/>
          </p:nvSpPr>
          <p:spPr>
            <a:xfrm>
              <a:off x="1814110" y="1869938"/>
              <a:ext cx="212989" cy="187656"/>
            </a:xfrm>
            <a:custGeom>
              <a:avLst/>
              <a:gdLst/>
              <a:ahLst/>
              <a:cxnLst/>
              <a:rect l="l" t="t" r="r" b="b"/>
              <a:pathLst>
                <a:path w="212989" h="187656" extrusionOk="0">
                  <a:moveTo>
                    <a:pt x="1914" y="44044"/>
                  </a:moveTo>
                  <a:lnTo>
                    <a:pt x="34223" y="3337"/>
                  </a:lnTo>
                  <a:cubicBezTo>
                    <a:pt x="37271" y="-456"/>
                    <a:pt x="42826" y="-1134"/>
                    <a:pt x="46686" y="1914"/>
                  </a:cubicBezTo>
                  <a:lnTo>
                    <a:pt x="209653" y="131150"/>
                  </a:lnTo>
                  <a:cubicBezTo>
                    <a:pt x="213446" y="134197"/>
                    <a:pt x="214123" y="139752"/>
                    <a:pt x="211075" y="143613"/>
                  </a:cubicBezTo>
                  <a:lnTo>
                    <a:pt x="178766" y="184320"/>
                  </a:lnTo>
                  <a:cubicBezTo>
                    <a:pt x="175718" y="188113"/>
                    <a:pt x="170164" y="188791"/>
                    <a:pt x="166303" y="185743"/>
                  </a:cubicBezTo>
                  <a:lnTo>
                    <a:pt x="3337" y="56507"/>
                  </a:lnTo>
                  <a:cubicBezTo>
                    <a:pt x="-456" y="53459"/>
                    <a:pt x="-1134" y="47905"/>
                    <a:pt x="1914" y="4404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2266;p50">
              <a:extLst>
                <a:ext uri="{FF2B5EF4-FFF2-40B4-BE49-F238E27FC236}">
                  <a16:creationId xmlns:a16="http://schemas.microsoft.com/office/drawing/2014/main" id="{522221D5-FB21-6644-BAB2-704863FD29BD}"/>
                </a:ext>
              </a:extLst>
            </p:cNvPr>
            <p:cNvSpPr/>
            <p:nvPr/>
          </p:nvSpPr>
          <p:spPr>
            <a:xfrm>
              <a:off x="1807987" y="1863772"/>
              <a:ext cx="225213" cy="199877"/>
            </a:xfrm>
            <a:custGeom>
              <a:avLst/>
              <a:gdLst/>
              <a:ahLst/>
              <a:cxnLst/>
              <a:rect l="l" t="t" r="r" b="b"/>
              <a:pathLst>
                <a:path w="225213" h="199877" extrusionOk="0">
                  <a:moveTo>
                    <a:pt x="3229" y="46349"/>
                  </a:moveTo>
                  <a:lnTo>
                    <a:pt x="35537" y="5641"/>
                  </a:lnTo>
                  <a:cubicBezTo>
                    <a:pt x="38111" y="2390"/>
                    <a:pt x="41769" y="561"/>
                    <a:pt x="45562" y="87"/>
                  </a:cubicBezTo>
                  <a:cubicBezTo>
                    <a:pt x="49355" y="-319"/>
                    <a:pt x="53351" y="696"/>
                    <a:pt x="56603" y="3203"/>
                  </a:cubicBezTo>
                  <a:lnTo>
                    <a:pt x="219569" y="132438"/>
                  </a:lnTo>
                  <a:cubicBezTo>
                    <a:pt x="222820" y="135012"/>
                    <a:pt x="224649" y="138669"/>
                    <a:pt x="225123" y="142462"/>
                  </a:cubicBezTo>
                  <a:cubicBezTo>
                    <a:pt x="225530" y="146255"/>
                    <a:pt x="224581" y="150252"/>
                    <a:pt x="222007" y="153503"/>
                  </a:cubicBezTo>
                  <a:lnTo>
                    <a:pt x="189698" y="194211"/>
                  </a:lnTo>
                  <a:cubicBezTo>
                    <a:pt x="187125" y="197394"/>
                    <a:pt x="183467" y="199291"/>
                    <a:pt x="179674" y="199765"/>
                  </a:cubicBezTo>
                  <a:cubicBezTo>
                    <a:pt x="175881" y="200239"/>
                    <a:pt x="171817" y="199223"/>
                    <a:pt x="168633" y="196649"/>
                  </a:cubicBezTo>
                  <a:lnTo>
                    <a:pt x="5667" y="67414"/>
                  </a:lnTo>
                  <a:cubicBezTo>
                    <a:pt x="2416" y="64840"/>
                    <a:pt x="587" y="61182"/>
                    <a:pt x="113" y="57389"/>
                  </a:cubicBezTo>
                  <a:cubicBezTo>
                    <a:pt x="-361" y="53529"/>
                    <a:pt x="655" y="49532"/>
                    <a:pt x="3229" y="46349"/>
                  </a:cubicBezTo>
                  <a:lnTo>
                    <a:pt x="3229" y="46349"/>
                  </a:lnTo>
                  <a:close/>
                  <a:moveTo>
                    <a:pt x="45020" y="13498"/>
                  </a:moveTo>
                  <a:lnTo>
                    <a:pt x="12779" y="54138"/>
                  </a:lnTo>
                  <a:cubicBezTo>
                    <a:pt x="12373" y="54680"/>
                    <a:pt x="12237" y="55357"/>
                    <a:pt x="12305" y="55967"/>
                  </a:cubicBezTo>
                  <a:cubicBezTo>
                    <a:pt x="12373" y="56576"/>
                    <a:pt x="12711" y="57254"/>
                    <a:pt x="13185" y="57728"/>
                  </a:cubicBezTo>
                  <a:lnTo>
                    <a:pt x="176287" y="187099"/>
                  </a:lnTo>
                  <a:cubicBezTo>
                    <a:pt x="176829" y="187573"/>
                    <a:pt x="177574" y="187708"/>
                    <a:pt x="178251" y="187641"/>
                  </a:cubicBezTo>
                  <a:cubicBezTo>
                    <a:pt x="178929" y="187573"/>
                    <a:pt x="179606" y="187234"/>
                    <a:pt x="180080" y="186625"/>
                  </a:cubicBezTo>
                  <a:lnTo>
                    <a:pt x="212457" y="145781"/>
                  </a:lnTo>
                  <a:cubicBezTo>
                    <a:pt x="212863" y="145239"/>
                    <a:pt x="212999" y="144562"/>
                    <a:pt x="212931" y="143952"/>
                  </a:cubicBezTo>
                  <a:cubicBezTo>
                    <a:pt x="212863" y="143343"/>
                    <a:pt x="212525" y="142665"/>
                    <a:pt x="212050" y="142259"/>
                  </a:cubicBezTo>
                  <a:cubicBezTo>
                    <a:pt x="158609" y="98639"/>
                    <a:pt x="103203" y="55357"/>
                    <a:pt x="48881" y="12821"/>
                  </a:cubicBezTo>
                  <a:cubicBezTo>
                    <a:pt x="48339" y="12414"/>
                    <a:pt x="47662" y="12279"/>
                    <a:pt x="47052" y="12347"/>
                  </a:cubicBezTo>
                  <a:cubicBezTo>
                    <a:pt x="46443" y="12414"/>
                    <a:pt x="45765" y="12753"/>
                    <a:pt x="45359" y="13227"/>
                  </a:cubicBezTo>
                  <a:lnTo>
                    <a:pt x="45088" y="1356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2267;p50">
              <a:extLst>
                <a:ext uri="{FF2B5EF4-FFF2-40B4-BE49-F238E27FC236}">
                  <a16:creationId xmlns:a16="http://schemas.microsoft.com/office/drawing/2014/main" id="{389EA18B-F13A-C5A5-8AB2-B2A0668EE648}"/>
                </a:ext>
              </a:extLst>
            </p:cNvPr>
            <p:cNvSpPr/>
            <p:nvPr/>
          </p:nvSpPr>
          <p:spPr>
            <a:xfrm>
              <a:off x="1867755" y="1802272"/>
              <a:ext cx="212989" cy="187724"/>
            </a:xfrm>
            <a:custGeom>
              <a:avLst/>
              <a:gdLst/>
              <a:ahLst/>
              <a:cxnLst/>
              <a:rect l="l" t="t" r="r" b="b"/>
              <a:pathLst>
                <a:path w="212989" h="187724" extrusionOk="0">
                  <a:moveTo>
                    <a:pt x="1914" y="44045"/>
                  </a:moveTo>
                  <a:lnTo>
                    <a:pt x="34223" y="3337"/>
                  </a:lnTo>
                  <a:cubicBezTo>
                    <a:pt x="37271" y="-456"/>
                    <a:pt x="42825" y="-1134"/>
                    <a:pt x="46686" y="1914"/>
                  </a:cubicBezTo>
                  <a:lnTo>
                    <a:pt x="209653" y="131217"/>
                  </a:lnTo>
                  <a:cubicBezTo>
                    <a:pt x="213446" y="134265"/>
                    <a:pt x="214123" y="139819"/>
                    <a:pt x="211075" y="143680"/>
                  </a:cubicBezTo>
                  <a:lnTo>
                    <a:pt x="178766" y="184388"/>
                  </a:lnTo>
                  <a:cubicBezTo>
                    <a:pt x="175718" y="188181"/>
                    <a:pt x="170164" y="188858"/>
                    <a:pt x="166303" y="185810"/>
                  </a:cubicBezTo>
                  <a:lnTo>
                    <a:pt x="3337" y="56575"/>
                  </a:lnTo>
                  <a:cubicBezTo>
                    <a:pt x="-456" y="53527"/>
                    <a:pt x="-1134" y="47973"/>
                    <a:pt x="1914" y="441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2268;p50">
              <a:extLst>
                <a:ext uri="{FF2B5EF4-FFF2-40B4-BE49-F238E27FC236}">
                  <a16:creationId xmlns:a16="http://schemas.microsoft.com/office/drawing/2014/main" id="{8B766632-30BD-30AD-F4C1-4B7C15911C2E}"/>
                </a:ext>
              </a:extLst>
            </p:cNvPr>
            <p:cNvSpPr/>
            <p:nvPr/>
          </p:nvSpPr>
          <p:spPr>
            <a:xfrm>
              <a:off x="1861631" y="1796171"/>
              <a:ext cx="225236" cy="199881"/>
            </a:xfrm>
            <a:custGeom>
              <a:avLst/>
              <a:gdLst/>
              <a:ahLst/>
              <a:cxnLst/>
              <a:rect l="l" t="t" r="r" b="b"/>
              <a:pathLst>
                <a:path w="225236" h="199881" extrusionOk="0">
                  <a:moveTo>
                    <a:pt x="3229" y="46353"/>
                  </a:moveTo>
                  <a:lnTo>
                    <a:pt x="35538" y="5645"/>
                  </a:lnTo>
                  <a:cubicBezTo>
                    <a:pt x="38112" y="2461"/>
                    <a:pt x="41701" y="565"/>
                    <a:pt x="45562" y="91"/>
                  </a:cubicBezTo>
                  <a:cubicBezTo>
                    <a:pt x="49423" y="-316"/>
                    <a:pt x="53419" y="633"/>
                    <a:pt x="56603" y="3206"/>
                  </a:cubicBezTo>
                  <a:lnTo>
                    <a:pt x="219569" y="132442"/>
                  </a:lnTo>
                  <a:cubicBezTo>
                    <a:pt x="222752" y="135015"/>
                    <a:pt x="224649" y="138673"/>
                    <a:pt x="225123" y="142466"/>
                  </a:cubicBezTo>
                  <a:cubicBezTo>
                    <a:pt x="225597" y="146259"/>
                    <a:pt x="224581" y="150323"/>
                    <a:pt x="222007" y="153507"/>
                  </a:cubicBezTo>
                  <a:lnTo>
                    <a:pt x="189698" y="194214"/>
                  </a:lnTo>
                  <a:cubicBezTo>
                    <a:pt x="187125" y="197466"/>
                    <a:pt x="183467" y="199294"/>
                    <a:pt x="179674" y="199768"/>
                  </a:cubicBezTo>
                  <a:cubicBezTo>
                    <a:pt x="175881" y="200243"/>
                    <a:pt x="171817" y="199227"/>
                    <a:pt x="168633" y="196653"/>
                  </a:cubicBezTo>
                  <a:lnTo>
                    <a:pt x="5667" y="67350"/>
                  </a:lnTo>
                  <a:cubicBezTo>
                    <a:pt x="2416" y="64776"/>
                    <a:pt x="587" y="61118"/>
                    <a:pt x="113" y="57325"/>
                  </a:cubicBezTo>
                  <a:cubicBezTo>
                    <a:pt x="-361" y="53532"/>
                    <a:pt x="655" y="49536"/>
                    <a:pt x="3229" y="46285"/>
                  </a:cubicBezTo>
                  <a:lnTo>
                    <a:pt x="3229" y="46285"/>
                  </a:lnTo>
                  <a:close/>
                  <a:moveTo>
                    <a:pt x="45156" y="13299"/>
                  </a:moveTo>
                  <a:lnTo>
                    <a:pt x="12779" y="54142"/>
                  </a:lnTo>
                  <a:cubicBezTo>
                    <a:pt x="12373" y="54684"/>
                    <a:pt x="12237" y="55361"/>
                    <a:pt x="12305" y="55971"/>
                  </a:cubicBezTo>
                  <a:cubicBezTo>
                    <a:pt x="12373" y="56648"/>
                    <a:pt x="12712" y="57257"/>
                    <a:pt x="13185" y="57732"/>
                  </a:cubicBezTo>
                  <a:cubicBezTo>
                    <a:pt x="66695" y="101352"/>
                    <a:pt x="122033" y="144634"/>
                    <a:pt x="176355" y="187170"/>
                  </a:cubicBezTo>
                  <a:cubicBezTo>
                    <a:pt x="176897" y="187577"/>
                    <a:pt x="177574" y="187712"/>
                    <a:pt x="178184" y="187644"/>
                  </a:cubicBezTo>
                  <a:cubicBezTo>
                    <a:pt x="178793" y="187577"/>
                    <a:pt x="179471" y="187238"/>
                    <a:pt x="179877" y="186764"/>
                  </a:cubicBezTo>
                  <a:lnTo>
                    <a:pt x="212322" y="145920"/>
                  </a:lnTo>
                  <a:cubicBezTo>
                    <a:pt x="212796" y="145311"/>
                    <a:pt x="212931" y="144634"/>
                    <a:pt x="212864" y="143956"/>
                  </a:cubicBezTo>
                  <a:cubicBezTo>
                    <a:pt x="212796" y="143279"/>
                    <a:pt x="212457" y="142602"/>
                    <a:pt x="211847" y="142127"/>
                  </a:cubicBezTo>
                  <a:lnTo>
                    <a:pt x="48881" y="12892"/>
                  </a:lnTo>
                  <a:cubicBezTo>
                    <a:pt x="48339" y="12418"/>
                    <a:pt x="47594" y="12283"/>
                    <a:pt x="46917" y="12350"/>
                  </a:cubicBezTo>
                  <a:cubicBezTo>
                    <a:pt x="46239" y="12418"/>
                    <a:pt x="45562" y="12757"/>
                    <a:pt x="45088" y="133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2269;p50">
              <a:extLst>
                <a:ext uri="{FF2B5EF4-FFF2-40B4-BE49-F238E27FC236}">
                  <a16:creationId xmlns:a16="http://schemas.microsoft.com/office/drawing/2014/main" id="{09944AE0-AAEE-9A63-3D7C-15BB99FF1EF6}"/>
                </a:ext>
              </a:extLst>
            </p:cNvPr>
            <p:cNvSpPr/>
            <p:nvPr/>
          </p:nvSpPr>
          <p:spPr>
            <a:xfrm>
              <a:off x="1452838" y="1692696"/>
              <a:ext cx="86757" cy="162631"/>
            </a:xfrm>
            <a:custGeom>
              <a:avLst/>
              <a:gdLst/>
              <a:ahLst/>
              <a:cxnLst/>
              <a:rect l="l" t="t" r="r" b="b"/>
              <a:pathLst>
                <a:path w="86757" h="162631" extrusionOk="0">
                  <a:moveTo>
                    <a:pt x="0" y="1830"/>
                  </a:moveTo>
                  <a:cubicBezTo>
                    <a:pt x="203" y="30549"/>
                    <a:pt x="15376" y="60555"/>
                    <a:pt x="28380" y="85549"/>
                  </a:cubicBezTo>
                  <a:cubicBezTo>
                    <a:pt x="42672" y="113049"/>
                    <a:pt x="61028" y="141293"/>
                    <a:pt x="84192" y="162223"/>
                  </a:cubicBezTo>
                  <a:cubicBezTo>
                    <a:pt x="85615" y="163510"/>
                    <a:pt x="87444" y="161478"/>
                    <a:pt x="86496" y="159988"/>
                  </a:cubicBezTo>
                  <a:cubicBezTo>
                    <a:pt x="70511" y="135739"/>
                    <a:pt x="52019" y="113590"/>
                    <a:pt x="37525" y="88258"/>
                  </a:cubicBezTo>
                  <a:cubicBezTo>
                    <a:pt x="23571" y="63942"/>
                    <a:pt x="5622" y="29872"/>
                    <a:pt x="3522" y="1492"/>
                  </a:cubicBezTo>
                  <a:cubicBezTo>
                    <a:pt x="3387" y="-811"/>
                    <a:pt x="68" y="-269"/>
                    <a:pt x="68" y="18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2270;p50">
              <a:extLst>
                <a:ext uri="{FF2B5EF4-FFF2-40B4-BE49-F238E27FC236}">
                  <a16:creationId xmlns:a16="http://schemas.microsoft.com/office/drawing/2014/main" id="{561571FA-5AFC-A5EC-6D42-0AA3F3F30143}"/>
                </a:ext>
              </a:extLst>
            </p:cNvPr>
            <p:cNvSpPr/>
            <p:nvPr/>
          </p:nvSpPr>
          <p:spPr>
            <a:xfrm>
              <a:off x="1714975" y="1893220"/>
              <a:ext cx="60007" cy="68584"/>
            </a:xfrm>
            <a:custGeom>
              <a:avLst/>
              <a:gdLst/>
              <a:ahLst/>
              <a:cxnLst/>
              <a:rect l="l" t="t" r="r" b="b"/>
              <a:pathLst>
                <a:path w="60007" h="68584" extrusionOk="0">
                  <a:moveTo>
                    <a:pt x="5681" y="66550"/>
                  </a:moveTo>
                  <a:cubicBezTo>
                    <a:pt x="-2515" y="59032"/>
                    <a:pt x="19160" y="34445"/>
                    <a:pt x="23766" y="28890"/>
                  </a:cubicBezTo>
                  <a:cubicBezTo>
                    <a:pt x="34129" y="16428"/>
                    <a:pt x="43747" y="10602"/>
                    <a:pt x="58648" y="5929"/>
                  </a:cubicBezTo>
                  <a:cubicBezTo>
                    <a:pt x="60206" y="5455"/>
                    <a:pt x="60477" y="3152"/>
                    <a:pt x="59190" y="2203"/>
                  </a:cubicBezTo>
                  <a:cubicBezTo>
                    <a:pt x="44289" y="-8634"/>
                    <a:pt x="20108" y="23539"/>
                    <a:pt x="13402" y="32887"/>
                  </a:cubicBezTo>
                  <a:cubicBezTo>
                    <a:pt x="10761" y="36544"/>
                    <a:pt x="-8882" y="67634"/>
                    <a:pt x="4801" y="68582"/>
                  </a:cubicBezTo>
                  <a:cubicBezTo>
                    <a:pt x="5952" y="68650"/>
                    <a:pt x="6561" y="67295"/>
                    <a:pt x="5681" y="665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2271;p50">
              <a:extLst>
                <a:ext uri="{FF2B5EF4-FFF2-40B4-BE49-F238E27FC236}">
                  <a16:creationId xmlns:a16="http://schemas.microsoft.com/office/drawing/2014/main" id="{B0AB1638-3760-1AA8-E701-5918928F15FE}"/>
                </a:ext>
              </a:extLst>
            </p:cNvPr>
            <p:cNvSpPr/>
            <p:nvPr/>
          </p:nvSpPr>
          <p:spPr>
            <a:xfrm>
              <a:off x="1766292" y="1830541"/>
              <a:ext cx="55741" cy="66744"/>
            </a:xfrm>
            <a:custGeom>
              <a:avLst/>
              <a:gdLst/>
              <a:ahLst/>
              <a:cxnLst/>
              <a:rect l="l" t="t" r="r" b="b"/>
              <a:pathLst>
                <a:path w="55741" h="66744" extrusionOk="0">
                  <a:moveTo>
                    <a:pt x="4825" y="65424"/>
                  </a:moveTo>
                  <a:cubicBezTo>
                    <a:pt x="1777" y="52961"/>
                    <a:pt x="16001" y="38060"/>
                    <a:pt x="23384" y="29390"/>
                  </a:cubicBezTo>
                  <a:cubicBezTo>
                    <a:pt x="32257" y="18959"/>
                    <a:pt x="42146" y="10086"/>
                    <a:pt x="54542" y="4126"/>
                  </a:cubicBezTo>
                  <a:cubicBezTo>
                    <a:pt x="55896" y="3448"/>
                    <a:pt x="56370" y="1078"/>
                    <a:pt x="54542" y="536"/>
                  </a:cubicBezTo>
                  <a:cubicBezTo>
                    <a:pt x="41604" y="-3596"/>
                    <a:pt x="25619" y="17266"/>
                    <a:pt x="18440" y="25529"/>
                  </a:cubicBezTo>
                  <a:cubicBezTo>
                    <a:pt x="11870" y="33048"/>
                    <a:pt x="-6893" y="55332"/>
                    <a:pt x="2658" y="66305"/>
                  </a:cubicBezTo>
                  <a:cubicBezTo>
                    <a:pt x="3335" y="67118"/>
                    <a:pt x="5096" y="66779"/>
                    <a:pt x="4825" y="654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2272;p50">
              <a:extLst>
                <a:ext uri="{FF2B5EF4-FFF2-40B4-BE49-F238E27FC236}">
                  <a16:creationId xmlns:a16="http://schemas.microsoft.com/office/drawing/2014/main" id="{670F662C-4461-F3C3-7DFA-9C3AC4CC4293}"/>
                </a:ext>
              </a:extLst>
            </p:cNvPr>
            <p:cNvSpPr/>
            <p:nvPr/>
          </p:nvSpPr>
          <p:spPr>
            <a:xfrm>
              <a:off x="1817745" y="1757984"/>
              <a:ext cx="59374" cy="78605"/>
            </a:xfrm>
            <a:custGeom>
              <a:avLst/>
              <a:gdLst/>
              <a:ahLst/>
              <a:cxnLst/>
              <a:rect l="l" t="t" r="r" b="b"/>
              <a:pathLst>
                <a:path w="59374" h="78605" extrusionOk="0">
                  <a:moveTo>
                    <a:pt x="59375" y="6036"/>
                  </a:moveTo>
                  <a:cubicBezTo>
                    <a:pt x="59239" y="-9407"/>
                    <a:pt x="37362" y="9287"/>
                    <a:pt x="34111" y="12403"/>
                  </a:cubicBezTo>
                  <a:cubicBezTo>
                    <a:pt x="16093" y="29811"/>
                    <a:pt x="-6055" y="49521"/>
                    <a:pt x="1531" y="77021"/>
                  </a:cubicBezTo>
                  <a:cubicBezTo>
                    <a:pt x="2344" y="79866"/>
                    <a:pt x="6475" y="78511"/>
                    <a:pt x="6340" y="75869"/>
                  </a:cubicBezTo>
                  <a:cubicBezTo>
                    <a:pt x="4714" y="52976"/>
                    <a:pt x="14806" y="39158"/>
                    <a:pt x="30182" y="23782"/>
                  </a:cubicBezTo>
                  <a:cubicBezTo>
                    <a:pt x="35126" y="18838"/>
                    <a:pt x="49215" y="76"/>
                    <a:pt x="57275" y="7188"/>
                  </a:cubicBezTo>
                  <a:cubicBezTo>
                    <a:pt x="58224" y="8001"/>
                    <a:pt x="59375" y="7052"/>
                    <a:pt x="59307" y="60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2273;p50">
              <a:extLst>
                <a:ext uri="{FF2B5EF4-FFF2-40B4-BE49-F238E27FC236}">
                  <a16:creationId xmlns:a16="http://schemas.microsoft.com/office/drawing/2014/main" id="{77DBDF5B-0F84-9C50-0005-F43B94FC48D6}"/>
                </a:ext>
              </a:extLst>
            </p:cNvPr>
            <p:cNvSpPr/>
            <p:nvPr/>
          </p:nvSpPr>
          <p:spPr>
            <a:xfrm>
              <a:off x="1853604" y="1793891"/>
              <a:ext cx="24802" cy="24878"/>
            </a:xfrm>
            <a:custGeom>
              <a:avLst/>
              <a:gdLst/>
              <a:ahLst/>
              <a:cxnLst/>
              <a:rect l="l" t="t" r="r" b="b"/>
              <a:pathLst>
                <a:path w="24802" h="24878" extrusionOk="0">
                  <a:moveTo>
                    <a:pt x="5973" y="22623"/>
                  </a:moveTo>
                  <a:cubicBezTo>
                    <a:pt x="2857" y="18152"/>
                    <a:pt x="6786" y="12463"/>
                    <a:pt x="10105" y="9550"/>
                  </a:cubicBezTo>
                  <a:cubicBezTo>
                    <a:pt x="12069" y="7857"/>
                    <a:pt x="14439" y="6706"/>
                    <a:pt x="16946" y="6299"/>
                  </a:cubicBezTo>
                  <a:cubicBezTo>
                    <a:pt x="19384" y="5960"/>
                    <a:pt x="21552" y="7247"/>
                    <a:pt x="23922" y="6096"/>
                  </a:cubicBezTo>
                  <a:cubicBezTo>
                    <a:pt x="24532" y="5757"/>
                    <a:pt x="24803" y="5283"/>
                    <a:pt x="24803" y="4606"/>
                  </a:cubicBezTo>
                  <a:cubicBezTo>
                    <a:pt x="24803" y="610"/>
                    <a:pt x="20197" y="0"/>
                    <a:pt x="17081" y="0"/>
                  </a:cubicBezTo>
                  <a:cubicBezTo>
                    <a:pt x="12882" y="68"/>
                    <a:pt x="8818" y="2641"/>
                    <a:pt x="5838" y="5351"/>
                  </a:cubicBezTo>
                  <a:cubicBezTo>
                    <a:pt x="351" y="10431"/>
                    <a:pt x="-3035" y="19439"/>
                    <a:pt x="3873" y="24587"/>
                  </a:cubicBezTo>
                  <a:cubicBezTo>
                    <a:pt x="5160" y="25535"/>
                    <a:pt x="6853" y="23977"/>
                    <a:pt x="5905" y="226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2274;p50">
              <a:extLst>
                <a:ext uri="{FF2B5EF4-FFF2-40B4-BE49-F238E27FC236}">
                  <a16:creationId xmlns:a16="http://schemas.microsoft.com/office/drawing/2014/main" id="{1A06B646-114C-3FFA-C1B2-0DBA21F7DC83}"/>
                </a:ext>
              </a:extLst>
            </p:cNvPr>
            <p:cNvSpPr/>
            <p:nvPr/>
          </p:nvSpPr>
          <p:spPr>
            <a:xfrm>
              <a:off x="1797847" y="1861195"/>
              <a:ext cx="23662" cy="27173"/>
            </a:xfrm>
            <a:custGeom>
              <a:avLst/>
              <a:gdLst/>
              <a:ahLst/>
              <a:cxnLst/>
              <a:rect l="l" t="t" r="r" b="b"/>
              <a:pathLst>
                <a:path w="23662" h="27173" extrusionOk="0">
                  <a:moveTo>
                    <a:pt x="21903" y="158"/>
                  </a:moveTo>
                  <a:cubicBezTo>
                    <a:pt x="10524" y="-1806"/>
                    <a:pt x="-5258" y="14992"/>
                    <a:pt x="1718" y="25829"/>
                  </a:cubicBezTo>
                  <a:cubicBezTo>
                    <a:pt x="3750" y="28945"/>
                    <a:pt x="8356" y="26100"/>
                    <a:pt x="7205" y="22849"/>
                  </a:cubicBezTo>
                  <a:cubicBezTo>
                    <a:pt x="3954" y="13434"/>
                    <a:pt x="14994" y="6728"/>
                    <a:pt x="22377" y="4086"/>
                  </a:cubicBezTo>
                  <a:cubicBezTo>
                    <a:pt x="24409" y="3341"/>
                    <a:pt x="23867" y="497"/>
                    <a:pt x="21903" y="1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2275;p50">
              <a:extLst>
                <a:ext uri="{FF2B5EF4-FFF2-40B4-BE49-F238E27FC236}">
                  <a16:creationId xmlns:a16="http://schemas.microsoft.com/office/drawing/2014/main" id="{A127BC75-EDBD-9751-9969-F6F593AB0F59}"/>
                </a:ext>
              </a:extLst>
            </p:cNvPr>
            <p:cNvSpPr/>
            <p:nvPr/>
          </p:nvSpPr>
          <p:spPr>
            <a:xfrm>
              <a:off x="1745913" y="1925514"/>
              <a:ext cx="22119" cy="29987"/>
            </a:xfrm>
            <a:custGeom>
              <a:avLst/>
              <a:gdLst/>
              <a:ahLst/>
              <a:cxnLst/>
              <a:rect l="l" t="t" r="r" b="b"/>
              <a:pathLst>
                <a:path w="22119" h="29987" extrusionOk="0">
                  <a:moveTo>
                    <a:pt x="19785" y="254"/>
                  </a:moveTo>
                  <a:cubicBezTo>
                    <a:pt x="14231" y="4724"/>
                    <a:pt x="9083" y="8314"/>
                    <a:pt x="4681" y="14139"/>
                  </a:cubicBezTo>
                  <a:cubicBezTo>
                    <a:pt x="2175" y="17526"/>
                    <a:pt x="-2905" y="26264"/>
                    <a:pt x="2175" y="29515"/>
                  </a:cubicBezTo>
                  <a:cubicBezTo>
                    <a:pt x="3326" y="30260"/>
                    <a:pt x="4477" y="30124"/>
                    <a:pt x="5426" y="29108"/>
                  </a:cubicBezTo>
                  <a:cubicBezTo>
                    <a:pt x="6780" y="27686"/>
                    <a:pt x="6713" y="26264"/>
                    <a:pt x="6983" y="24435"/>
                  </a:cubicBezTo>
                  <a:cubicBezTo>
                    <a:pt x="7458" y="21184"/>
                    <a:pt x="9761" y="18203"/>
                    <a:pt x="11657" y="15630"/>
                  </a:cubicBezTo>
                  <a:cubicBezTo>
                    <a:pt x="14841" y="11227"/>
                    <a:pt x="18363" y="6689"/>
                    <a:pt x="21817" y="2421"/>
                  </a:cubicBezTo>
                  <a:cubicBezTo>
                    <a:pt x="22833" y="1135"/>
                    <a:pt x="21072" y="-762"/>
                    <a:pt x="19785" y="3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2276;p50">
              <a:extLst>
                <a:ext uri="{FF2B5EF4-FFF2-40B4-BE49-F238E27FC236}">
                  <a16:creationId xmlns:a16="http://schemas.microsoft.com/office/drawing/2014/main" id="{C98900EF-4AD3-D0D3-B3CA-794A427FB891}"/>
                </a:ext>
              </a:extLst>
            </p:cNvPr>
            <p:cNvSpPr/>
            <p:nvPr/>
          </p:nvSpPr>
          <p:spPr>
            <a:xfrm>
              <a:off x="1771205" y="1939616"/>
              <a:ext cx="47607" cy="59201"/>
            </a:xfrm>
            <a:custGeom>
              <a:avLst/>
              <a:gdLst/>
              <a:ahLst/>
              <a:cxnLst/>
              <a:rect l="l" t="t" r="r" b="b"/>
              <a:pathLst>
                <a:path w="47607" h="59201" extrusionOk="0">
                  <a:moveTo>
                    <a:pt x="2147" y="58965"/>
                  </a:moveTo>
                  <a:cubicBezTo>
                    <a:pt x="11156" y="52395"/>
                    <a:pt x="17658" y="42641"/>
                    <a:pt x="24702" y="34039"/>
                  </a:cubicBezTo>
                  <a:cubicBezTo>
                    <a:pt x="33034" y="23947"/>
                    <a:pt x="41500" y="13855"/>
                    <a:pt x="47461" y="2137"/>
                  </a:cubicBezTo>
                  <a:cubicBezTo>
                    <a:pt x="48138" y="782"/>
                    <a:pt x="46309" y="-640"/>
                    <a:pt x="45158" y="308"/>
                  </a:cubicBezTo>
                  <a:cubicBezTo>
                    <a:pt x="36420" y="7691"/>
                    <a:pt x="29782" y="16496"/>
                    <a:pt x="22671" y="25437"/>
                  </a:cubicBezTo>
                  <a:cubicBezTo>
                    <a:pt x="14745" y="35461"/>
                    <a:pt x="5127" y="45621"/>
                    <a:pt x="115" y="57407"/>
                  </a:cubicBezTo>
                  <a:cubicBezTo>
                    <a:pt x="-427" y="58558"/>
                    <a:pt x="1064" y="59710"/>
                    <a:pt x="2079" y="589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2277;p50">
              <a:extLst>
                <a:ext uri="{FF2B5EF4-FFF2-40B4-BE49-F238E27FC236}">
                  <a16:creationId xmlns:a16="http://schemas.microsoft.com/office/drawing/2014/main" id="{FF5FB568-B508-6976-04FB-A1FD6FD46B65}"/>
                </a:ext>
              </a:extLst>
            </p:cNvPr>
            <p:cNvSpPr/>
            <p:nvPr/>
          </p:nvSpPr>
          <p:spPr>
            <a:xfrm>
              <a:off x="1825822" y="1872407"/>
              <a:ext cx="46309" cy="57849"/>
            </a:xfrm>
            <a:custGeom>
              <a:avLst/>
              <a:gdLst/>
              <a:ahLst/>
              <a:cxnLst/>
              <a:rect l="l" t="t" r="r" b="b"/>
              <a:pathLst>
                <a:path w="46309" h="57849" extrusionOk="0">
                  <a:moveTo>
                    <a:pt x="904" y="57764"/>
                  </a:moveTo>
                  <a:cubicBezTo>
                    <a:pt x="10454" y="52480"/>
                    <a:pt x="16550" y="41982"/>
                    <a:pt x="23256" y="33515"/>
                  </a:cubicBezTo>
                  <a:cubicBezTo>
                    <a:pt x="31248" y="23423"/>
                    <a:pt x="40121" y="13737"/>
                    <a:pt x="46150" y="2290"/>
                  </a:cubicBezTo>
                  <a:cubicBezTo>
                    <a:pt x="46895" y="868"/>
                    <a:pt x="44863" y="-690"/>
                    <a:pt x="43712" y="326"/>
                  </a:cubicBezTo>
                  <a:cubicBezTo>
                    <a:pt x="35313" y="7641"/>
                    <a:pt x="28878" y="16717"/>
                    <a:pt x="21969" y="25455"/>
                  </a:cubicBezTo>
                  <a:cubicBezTo>
                    <a:pt x="14315" y="35073"/>
                    <a:pt x="3410" y="45098"/>
                    <a:pt x="23" y="57086"/>
                  </a:cubicBezTo>
                  <a:cubicBezTo>
                    <a:pt x="-112" y="57628"/>
                    <a:pt x="362" y="58034"/>
                    <a:pt x="904" y="577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2278;p50">
              <a:extLst>
                <a:ext uri="{FF2B5EF4-FFF2-40B4-BE49-F238E27FC236}">
                  <a16:creationId xmlns:a16="http://schemas.microsoft.com/office/drawing/2014/main" id="{8676F94E-03B0-6520-22EA-F11939DFA840}"/>
                </a:ext>
              </a:extLst>
            </p:cNvPr>
            <p:cNvSpPr/>
            <p:nvPr/>
          </p:nvSpPr>
          <p:spPr>
            <a:xfrm>
              <a:off x="1876504" y="1861338"/>
              <a:ext cx="1902" cy="1860"/>
            </a:xfrm>
            <a:custGeom>
              <a:avLst/>
              <a:gdLst/>
              <a:ahLst/>
              <a:cxnLst/>
              <a:rect l="l" t="t" r="r" b="b"/>
              <a:pathLst>
                <a:path w="1902" h="1860" extrusionOk="0">
                  <a:moveTo>
                    <a:pt x="1699" y="1506"/>
                  </a:moveTo>
                  <a:cubicBezTo>
                    <a:pt x="2445" y="558"/>
                    <a:pt x="954" y="-594"/>
                    <a:pt x="209" y="354"/>
                  </a:cubicBezTo>
                  <a:cubicBezTo>
                    <a:pt x="-536" y="1303"/>
                    <a:pt x="886" y="2454"/>
                    <a:pt x="1699" y="15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2279;p50">
              <a:extLst>
                <a:ext uri="{FF2B5EF4-FFF2-40B4-BE49-F238E27FC236}">
                  <a16:creationId xmlns:a16="http://schemas.microsoft.com/office/drawing/2014/main" id="{62A74776-F572-143E-733B-E75241FA3F73}"/>
                </a:ext>
              </a:extLst>
            </p:cNvPr>
            <p:cNvSpPr/>
            <p:nvPr/>
          </p:nvSpPr>
          <p:spPr>
            <a:xfrm>
              <a:off x="1878589" y="1798311"/>
              <a:ext cx="52434" cy="65277"/>
            </a:xfrm>
            <a:custGeom>
              <a:avLst/>
              <a:gdLst/>
              <a:ahLst/>
              <a:cxnLst/>
              <a:rect l="l" t="t" r="r" b="b"/>
              <a:pathLst>
                <a:path w="52434" h="65277" extrusionOk="0">
                  <a:moveTo>
                    <a:pt x="1511" y="65142"/>
                  </a:moveTo>
                  <a:cubicBezTo>
                    <a:pt x="11197" y="57420"/>
                    <a:pt x="18309" y="46922"/>
                    <a:pt x="26030" y="37304"/>
                  </a:cubicBezTo>
                  <a:cubicBezTo>
                    <a:pt x="35039" y="26060"/>
                    <a:pt x="45199" y="15155"/>
                    <a:pt x="52243" y="2624"/>
                  </a:cubicBezTo>
                  <a:cubicBezTo>
                    <a:pt x="53124" y="1066"/>
                    <a:pt x="50753" y="-830"/>
                    <a:pt x="49399" y="389"/>
                  </a:cubicBezTo>
                  <a:cubicBezTo>
                    <a:pt x="40254" y="8788"/>
                    <a:pt x="33142" y="19219"/>
                    <a:pt x="25421" y="28973"/>
                  </a:cubicBezTo>
                  <a:cubicBezTo>
                    <a:pt x="16548" y="40149"/>
                    <a:pt x="6252" y="51121"/>
                    <a:pt x="88" y="63991"/>
                  </a:cubicBezTo>
                  <a:cubicBezTo>
                    <a:pt x="-318" y="64804"/>
                    <a:pt x="766" y="65684"/>
                    <a:pt x="1511" y="65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2280;p50">
              <a:extLst>
                <a:ext uri="{FF2B5EF4-FFF2-40B4-BE49-F238E27FC236}">
                  <a16:creationId xmlns:a16="http://schemas.microsoft.com/office/drawing/2014/main" id="{FF0A12EF-E452-3F0F-F335-FD4CEB7C23CF}"/>
                </a:ext>
              </a:extLst>
            </p:cNvPr>
            <p:cNvSpPr/>
            <p:nvPr/>
          </p:nvSpPr>
          <p:spPr>
            <a:xfrm>
              <a:off x="1733774" y="2127055"/>
              <a:ext cx="45675" cy="41176"/>
            </a:xfrm>
            <a:custGeom>
              <a:avLst/>
              <a:gdLst/>
              <a:ahLst/>
              <a:cxnLst/>
              <a:rect l="l" t="t" r="r" b="b"/>
              <a:pathLst>
                <a:path w="45675" h="41176" extrusionOk="0">
                  <a:moveTo>
                    <a:pt x="4086" y="219"/>
                  </a:moveTo>
                  <a:cubicBezTo>
                    <a:pt x="-5938" y="7805"/>
                    <a:pt x="4831" y="19930"/>
                    <a:pt x="11334" y="25958"/>
                  </a:cubicBezTo>
                  <a:cubicBezTo>
                    <a:pt x="17701" y="31851"/>
                    <a:pt x="35718" y="45465"/>
                    <a:pt x="44862" y="39843"/>
                  </a:cubicBezTo>
                  <a:cubicBezTo>
                    <a:pt x="45878" y="39234"/>
                    <a:pt x="46013" y="37269"/>
                    <a:pt x="44862" y="36592"/>
                  </a:cubicBezTo>
                  <a:cubicBezTo>
                    <a:pt x="37750" y="32325"/>
                    <a:pt x="29419" y="31038"/>
                    <a:pt x="22171" y="26297"/>
                  </a:cubicBezTo>
                  <a:cubicBezTo>
                    <a:pt x="14856" y="21555"/>
                    <a:pt x="1716" y="11869"/>
                    <a:pt x="5780" y="1574"/>
                  </a:cubicBezTo>
                  <a:cubicBezTo>
                    <a:pt x="6186" y="558"/>
                    <a:pt x="4967" y="-458"/>
                    <a:pt x="4086" y="21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2281;p50">
              <a:extLst>
                <a:ext uri="{FF2B5EF4-FFF2-40B4-BE49-F238E27FC236}">
                  <a16:creationId xmlns:a16="http://schemas.microsoft.com/office/drawing/2014/main" id="{EFBF8744-A94C-3EF1-2791-A49E38C8123A}"/>
                </a:ext>
              </a:extLst>
            </p:cNvPr>
            <p:cNvSpPr/>
            <p:nvPr/>
          </p:nvSpPr>
          <p:spPr>
            <a:xfrm>
              <a:off x="1743269" y="2124225"/>
              <a:ext cx="41350" cy="33780"/>
            </a:xfrm>
            <a:custGeom>
              <a:avLst/>
              <a:gdLst/>
              <a:ahLst/>
              <a:cxnLst/>
              <a:rect l="l" t="t" r="r" b="b"/>
              <a:pathLst>
                <a:path w="41350" h="33780" extrusionOk="0">
                  <a:moveTo>
                    <a:pt x="77" y="1966"/>
                  </a:moveTo>
                  <a:cubicBezTo>
                    <a:pt x="1364" y="11720"/>
                    <a:pt x="6105" y="18493"/>
                    <a:pt x="13895" y="24453"/>
                  </a:cubicBezTo>
                  <a:cubicBezTo>
                    <a:pt x="20329" y="29330"/>
                    <a:pt x="31302" y="35223"/>
                    <a:pt x="39498" y="33462"/>
                  </a:cubicBezTo>
                  <a:cubicBezTo>
                    <a:pt x="41056" y="33123"/>
                    <a:pt x="42207" y="30888"/>
                    <a:pt x="40514" y="29804"/>
                  </a:cubicBezTo>
                  <a:cubicBezTo>
                    <a:pt x="34757" y="26214"/>
                    <a:pt x="27509" y="25266"/>
                    <a:pt x="21345" y="22083"/>
                  </a:cubicBezTo>
                  <a:cubicBezTo>
                    <a:pt x="13082" y="17816"/>
                    <a:pt x="6173" y="10094"/>
                    <a:pt x="3599" y="1153"/>
                  </a:cubicBezTo>
                  <a:cubicBezTo>
                    <a:pt x="2990" y="-879"/>
                    <a:pt x="-194" y="2"/>
                    <a:pt x="9" y="20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2282;p50">
              <a:extLst>
                <a:ext uri="{FF2B5EF4-FFF2-40B4-BE49-F238E27FC236}">
                  <a16:creationId xmlns:a16="http://schemas.microsoft.com/office/drawing/2014/main" id="{043297D0-60E2-60C0-8E79-91C84B46A295}"/>
                </a:ext>
              </a:extLst>
            </p:cNvPr>
            <p:cNvSpPr/>
            <p:nvPr/>
          </p:nvSpPr>
          <p:spPr>
            <a:xfrm>
              <a:off x="1751442" y="2113465"/>
              <a:ext cx="47175" cy="33901"/>
            </a:xfrm>
            <a:custGeom>
              <a:avLst/>
              <a:gdLst/>
              <a:ahLst/>
              <a:cxnLst/>
              <a:rect l="l" t="t" r="r" b="b"/>
              <a:pathLst>
                <a:path w="47175" h="33901" extrusionOk="0">
                  <a:moveTo>
                    <a:pt x="1929" y="398"/>
                  </a:moveTo>
                  <a:cubicBezTo>
                    <a:pt x="-4776" y="10355"/>
                    <a:pt x="7551" y="21124"/>
                    <a:pt x="15205" y="25798"/>
                  </a:cubicBezTo>
                  <a:cubicBezTo>
                    <a:pt x="21843" y="29929"/>
                    <a:pt x="39995" y="38329"/>
                    <a:pt x="46836" y="31013"/>
                  </a:cubicBezTo>
                  <a:cubicBezTo>
                    <a:pt x="47514" y="30268"/>
                    <a:pt x="47108" y="29049"/>
                    <a:pt x="46227" y="28643"/>
                  </a:cubicBezTo>
                  <a:cubicBezTo>
                    <a:pt x="43450" y="27491"/>
                    <a:pt x="40537" y="27898"/>
                    <a:pt x="37557" y="27694"/>
                  </a:cubicBezTo>
                  <a:cubicBezTo>
                    <a:pt x="32138" y="27288"/>
                    <a:pt x="26855" y="25391"/>
                    <a:pt x="21911" y="23224"/>
                  </a:cubicBezTo>
                  <a:cubicBezTo>
                    <a:pt x="11412" y="18618"/>
                    <a:pt x="5451" y="12319"/>
                    <a:pt x="3961" y="1007"/>
                  </a:cubicBezTo>
                  <a:cubicBezTo>
                    <a:pt x="3826" y="59"/>
                    <a:pt x="2539" y="-415"/>
                    <a:pt x="1929" y="4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2283;p50">
              <a:extLst>
                <a:ext uri="{FF2B5EF4-FFF2-40B4-BE49-F238E27FC236}">
                  <a16:creationId xmlns:a16="http://schemas.microsoft.com/office/drawing/2014/main" id="{F82BF097-B143-5029-7917-0D6685C1F701}"/>
                </a:ext>
              </a:extLst>
            </p:cNvPr>
            <p:cNvSpPr/>
            <p:nvPr/>
          </p:nvSpPr>
          <p:spPr>
            <a:xfrm>
              <a:off x="2104084" y="1884148"/>
              <a:ext cx="53218" cy="129946"/>
            </a:xfrm>
            <a:custGeom>
              <a:avLst/>
              <a:gdLst/>
              <a:ahLst/>
              <a:cxnLst/>
              <a:rect l="l" t="t" r="r" b="b"/>
              <a:pathLst>
                <a:path w="53218" h="129946" extrusionOk="0">
                  <a:moveTo>
                    <a:pt x="48575" y="1793"/>
                  </a:moveTo>
                  <a:cubicBezTo>
                    <a:pt x="50065" y="26718"/>
                    <a:pt x="45256" y="50290"/>
                    <a:pt x="34486" y="72709"/>
                  </a:cubicBezTo>
                  <a:cubicBezTo>
                    <a:pt x="25139" y="92149"/>
                    <a:pt x="9832" y="107592"/>
                    <a:pt x="213" y="126625"/>
                  </a:cubicBezTo>
                  <a:cubicBezTo>
                    <a:pt x="-802" y="128657"/>
                    <a:pt x="2042" y="130960"/>
                    <a:pt x="3803" y="129470"/>
                  </a:cubicBezTo>
                  <a:cubicBezTo>
                    <a:pt x="39499" y="99125"/>
                    <a:pt x="58735" y="47106"/>
                    <a:pt x="51826" y="1386"/>
                  </a:cubicBezTo>
                  <a:cubicBezTo>
                    <a:pt x="51488" y="-713"/>
                    <a:pt x="48507" y="-307"/>
                    <a:pt x="48575" y="1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2284;p50">
              <a:extLst>
                <a:ext uri="{FF2B5EF4-FFF2-40B4-BE49-F238E27FC236}">
                  <a16:creationId xmlns:a16="http://schemas.microsoft.com/office/drawing/2014/main" id="{B1E7EE78-4F27-BA8F-7194-CE19C2E92BCD}"/>
                </a:ext>
              </a:extLst>
            </p:cNvPr>
            <p:cNvSpPr/>
            <p:nvPr/>
          </p:nvSpPr>
          <p:spPr>
            <a:xfrm>
              <a:off x="2138078" y="1840422"/>
              <a:ext cx="8824" cy="17374"/>
            </a:xfrm>
            <a:custGeom>
              <a:avLst/>
              <a:gdLst/>
              <a:ahLst/>
              <a:cxnLst/>
              <a:rect l="l" t="t" r="r" b="b"/>
              <a:pathLst>
                <a:path w="8824" h="17374" extrusionOk="0">
                  <a:moveTo>
                    <a:pt x="8756" y="15309"/>
                  </a:moveTo>
                  <a:cubicBezTo>
                    <a:pt x="7604" y="12736"/>
                    <a:pt x="6724" y="10162"/>
                    <a:pt x="5843" y="7453"/>
                  </a:cubicBezTo>
                  <a:cubicBezTo>
                    <a:pt x="4963" y="4743"/>
                    <a:pt x="4624" y="2102"/>
                    <a:pt x="2253" y="273"/>
                  </a:cubicBezTo>
                  <a:cubicBezTo>
                    <a:pt x="1440" y="-337"/>
                    <a:pt x="357" y="137"/>
                    <a:pt x="153" y="1086"/>
                  </a:cubicBezTo>
                  <a:cubicBezTo>
                    <a:pt x="-862" y="6098"/>
                    <a:pt x="3404" y="12668"/>
                    <a:pt x="5978" y="16732"/>
                  </a:cubicBezTo>
                  <a:cubicBezTo>
                    <a:pt x="6927" y="18222"/>
                    <a:pt x="9433" y="16867"/>
                    <a:pt x="8688" y="15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2285;p50">
              <a:extLst>
                <a:ext uri="{FF2B5EF4-FFF2-40B4-BE49-F238E27FC236}">
                  <a16:creationId xmlns:a16="http://schemas.microsoft.com/office/drawing/2014/main" id="{4DC80174-17D6-F5E1-7111-EA3C1E149F9A}"/>
                </a:ext>
              </a:extLst>
            </p:cNvPr>
            <p:cNvSpPr/>
            <p:nvPr/>
          </p:nvSpPr>
          <p:spPr>
            <a:xfrm>
              <a:off x="1470110" y="1175960"/>
              <a:ext cx="742595" cy="883565"/>
            </a:xfrm>
            <a:custGeom>
              <a:avLst/>
              <a:gdLst/>
              <a:ahLst/>
              <a:cxnLst/>
              <a:rect l="l" t="t" r="r" b="b"/>
              <a:pathLst>
                <a:path w="742595" h="883565" extrusionOk="0">
                  <a:moveTo>
                    <a:pt x="450698" y="281635"/>
                  </a:moveTo>
                  <a:cubicBezTo>
                    <a:pt x="323427" y="181119"/>
                    <a:pt x="235238" y="109525"/>
                    <a:pt x="192701" y="45381"/>
                  </a:cubicBezTo>
                  <a:cubicBezTo>
                    <a:pt x="184100" y="55474"/>
                    <a:pt x="175700" y="65430"/>
                    <a:pt x="168046" y="75590"/>
                  </a:cubicBezTo>
                  <a:cubicBezTo>
                    <a:pt x="167301" y="76606"/>
                    <a:pt x="165879" y="75387"/>
                    <a:pt x="166556" y="74439"/>
                  </a:cubicBezTo>
                  <a:cubicBezTo>
                    <a:pt x="173872" y="62924"/>
                    <a:pt x="181729" y="51884"/>
                    <a:pt x="189925" y="41114"/>
                  </a:cubicBezTo>
                  <a:cubicBezTo>
                    <a:pt x="181051" y="27161"/>
                    <a:pt x="174413" y="13547"/>
                    <a:pt x="169943" y="0"/>
                  </a:cubicBezTo>
                  <a:cubicBezTo>
                    <a:pt x="162493" y="9889"/>
                    <a:pt x="154839" y="19778"/>
                    <a:pt x="146981" y="29735"/>
                  </a:cubicBezTo>
                  <a:lnTo>
                    <a:pt x="146914" y="29735"/>
                  </a:lnTo>
                  <a:cubicBezTo>
                    <a:pt x="98281" y="91101"/>
                    <a:pt x="47820" y="144814"/>
                    <a:pt x="0" y="187757"/>
                  </a:cubicBezTo>
                  <a:cubicBezTo>
                    <a:pt x="7045" y="187283"/>
                    <a:pt x="14156" y="187621"/>
                    <a:pt x="21133" y="188502"/>
                  </a:cubicBezTo>
                  <a:cubicBezTo>
                    <a:pt x="41588" y="191143"/>
                    <a:pt x="60689" y="198865"/>
                    <a:pt x="73220" y="205232"/>
                  </a:cubicBezTo>
                  <a:cubicBezTo>
                    <a:pt x="91237" y="214376"/>
                    <a:pt x="157277" y="251020"/>
                    <a:pt x="239234" y="303310"/>
                  </a:cubicBezTo>
                  <a:cubicBezTo>
                    <a:pt x="295927" y="326068"/>
                    <a:pt x="352485" y="361696"/>
                    <a:pt x="399830" y="405587"/>
                  </a:cubicBezTo>
                  <a:cubicBezTo>
                    <a:pt x="411074" y="416018"/>
                    <a:pt x="421776" y="426855"/>
                    <a:pt x="431868" y="438099"/>
                  </a:cubicBezTo>
                  <a:cubicBezTo>
                    <a:pt x="491473" y="484497"/>
                    <a:pt x="547827" y="534145"/>
                    <a:pt x="591312" y="583455"/>
                  </a:cubicBezTo>
                  <a:cubicBezTo>
                    <a:pt x="596528" y="589415"/>
                    <a:pt x="601608" y="595376"/>
                    <a:pt x="606485" y="601337"/>
                  </a:cubicBezTo>
                  <a:cubicBezTo>
                    <a:pt x="652746" y="657962"/>
                    <a:pt x="680449" y="713774"/>
                    <a:pt x="675437" y="763693"/>
                  </a:cubicBezTo>
                  <a:cubicBezTo>
                    <a:pt x="681262" y="746489"/>
                    <a:pt x="683633" y="728608"/>
                    <a:pt x="682549" y="709981"/>
                  </a:cubicBezTo>
                  <a:cubicBezTo>
                    <a:pt x="682413" y="707881"/>
                    <a:pt x="685461" y="707542"/>
                    <a:pt x="685800" y="709642"/>
                  </a:cubicBezTo>
                  <a:cubicBezTo>
                    <a:pt x="692370" y="752992"/>
                    <a:pt x="675369" y="802030"/>
                    <a:pt x="643128" y="832849"/>
                  </a:cubicBezTo>
                  <a:cubicBezTo>
                    <a:pt x="623553" y="856285"/>
                    <a:pt x="601743" y="872676"/>
                    <a:pt x="578511" y="883175"/>
                  </a:cubicBezTo>
                  <a:cubicBezTo>
                    <a:pt x="637506" y="886291"/>
                    <a:pt x="698602" y="872338"/>
                    <a:pt x="730098" y="782930"/>
                  </a:cubicBezTo>
                  <a:cubicBezTo>
                    <a:pt x="762068" y="692302"/>
                    <a:pt x="733959" y="579933"/>
                    <a:pt x="631207" y="454491"/>
                  </a:cubicBezTo>
                  <a:cubicBezTo>
                    <a:pt x="585893" y="399152"/>
                    <a:pt x="526153" y="341308"/>
                    <a:pt x="450630" y="281703"/>
                  </a:cubicBezTo>
                  <a:lnTo>
                    <a:pt x="450630" y="281703"/>
                  </a:lnTo>
                  <a:close/>
                  <a:moveTo>
                    <a:pt x="132419" y="123072"/>
                  </a:moveTo>
                  <a:cubicBezTo>
                    <a:pt x="123072" y="135467"/>
                    <a:pt x="113115" y="151181"/>
                    <a:pt x="100584" y="160528"/>
                  </a:cubicBezTo>
                  <a:cubicBezTo>
                    <a:pt x="99094" y="161679"/>
                    <a:pt x="96926" y="159986"/>
                    <a:pt x="97672" y="158225"/>
                  </a:cubicBezTo>
                  <a:cubicBezTo>
                    <a:pt x="104242" y="143933"/>
                    <a:pt x="119753" y="132893"/>
                    <a:pt x="129980" y="121175"/>
                  </a:cubicBezTo>
                  <a:cubicBezTo>
                    <a:pt x="131267" y="119685"/>
                    <a:pt x="133570" y="121514"/>
                    <a:pt x="132351" y="123072"/>
                  </a:cubicBezTo>
                  <a:lnTo>
                    <a:pt x="132351" y="123072"/>
                  </a:lnTo>
                  <a:close/>
                  <a:moveTo>
                    <a:pt x="668122" y="665548"/>
                  </a:moveTo>
                  <a:cubicBezTo>
                    <a:pt x="668325" y="664599"/>
                    <a:pt x="669409" y="664058"/>
                    <a:pt x="670221" y="664735"/>
                  </a:cubicBezTo>
                  <a:cubicBezTo>
                    <a:pt x="672525" y="666564"/>
                    <a:pt x="672931" y="669205"/>
                    <a:pt x="673812" y="671915"/>
                  </a:cubicBezTo>
                  <a:cubicBezTo>
                    <a:pt x="674692" y="674556"/>
                    <a:pt x="675573" y="677198"/>
                    <a:pt x="676724" y="679772"/>
                  </a:cubicBezTo>
                  <a:cubicBezTo>
                    <a:pt x="677469" y="681397"/>
                    <a:pt x="674963" y="682752"/>
                    <a:pt x="674014" y="681262"/>
                  </a:cubicBezTo>
                  <a:cubicBezTo>
                    <a:pt x="671373" y="677130"/>
                    <a:pt x="667173" y="670560"/>
                    <a:pt x="668190" y="665615"/>
                  </a:cubicBezTo>
                  <a:close/>
                </a:path>
              </a:pathLst>
            </a:custGeom>
            <a:solidFill>
              <a:srgbClr val="35002F">
                <a:alpha val="3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2286;p50">
              <a:extLst>
                <a:ext uri="{FF2B5EF4-FFF2-40B4-BE49-F238E27FC236}">
                  <a16:creationId xmlns:a16="http://schemas.microsoft.com/office/drawing/2014/main" id="{0A8C091B-0E23-BE2E-2BE3-FFEFCC21620B}"/>
                </a:ext>
              </a:extLst>
            </p:cNvPr>
            <p:cNvSpPr/>
            <p:nvPr/>
          </p:nvSpPr>
          <p:spPr>
            <a:xfrm>
              <a:off x="1744287" y="1153514"/>
              <a:ext cx="619064" cy="914358"/>
            </a:xfrm>
            <a:custGeom>
              <a:avLst/>
              <a:gdLst/>
              <a:ahLst/>
              <a:cxnLst/>
              <a:rect l="l" t="t" r="r" b="b"/>
              <a:pathLst>
                <a:path w="619064" h="914358" extrusionOk="0">
                  <a:moveTo>
                    <a:pt x="205714" y="143350"/>
                  </a:moveTo>
                  <a:cubicBezTo>
                    <a:pt x="254549" y="183109"/>
                    <a:pt x="301150" y="223072"/>
                    <a:pt x="347344" y="265879"/>
                  </a:cubicBezTo>
                  <a:cubicBezTo>
                    <a:pt x="407694" y="322708"/>
                    <a:pt x="459578" y="376691"/>
                    <a:pt x="510039" y="442731"/>
                  </a:cubicBezTo>
                  <a:cubicBezTo>
                    <a:pt x="553727" y="501862"/>
                    <a:pt x="586442" y="555033"/>
                    <a:pt x="606153" y="626492"/>
                  </a:cubicBezTo>
                  <a:cubicBezTo>
                    <a:pt x="618751" y="677427"/>
                    <a:pt x="624576" y="715087"/>
                    <a:pt x="612249" y="766835"/>
                  </a:cubicBezTo>
                  <a:cubicBezTo>
                    <a:pt x="600802" y="803140"/>
                    <a:pt x="550137" y="897086"/>
                    <a:pt x="518370" y="914358"/>
                  </a:cubicBezTo>
                  <a:cubicBezTo>
                    <a:pt x="528327" y="885165"/>
                    <a:pt x="576892" y="846286"/>
                    <a:pt x="598161" y="763516"/>
                  </a:cubicBezTo>
                  <a:cubicBezTo>
                    <a:pt x="607779" y="714477"/>
                    <a:pt x="600802" y="679121"/>
                    <a:pt x="587729" y="631572"/>
                  </a:cubicBezTo>
                  <a:cubicBezTo>
                    <a:pt x="566800" y="563838"/>
                    <a:pt x="533949" y="513174"/>
                    <a:pt x="491142" y="457294"/>
                  </a:cubicBezTo>
                  <a:cubicBezTo>
                    <a:pt x="440477" y="393624"/>
                    <a:pt x="388458" y="340996"/>
                    <a:pt x="328853" y="285928"/>
                  </a:cubicBezTo>
                  <a:cubicBezTo>
                    <a:pt x="282794" y="243934"/>
                    <a:pt x="236329" y="204513"/>
                    <a:pt x="187967" y="165228"/>
                  </a:cubicBezTo>
                  <a:cubicBezTo>
                    <a:pt x="172389" y="152765"/>
                    <a:pt x="-19568" y="15537"/>
                    <a:pt x="1633" y="3209"/>
                  </a:cubicBezTo>
                  <a:cubicBezTo>
                    <a:pt x="9490" y="-24223"/>
                    <a:pt x="192370" y="132919"/>
                    <a:pt x="205578" y="1434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2287;p50">
              <a:extLst>
                <a:ext uri="{FF2B5EF4-FFF2-40B4-BE49-F238E27FC236}">
                  <a16:creationId xmlns:a16="http://schemas.microsoft.com/office/drawing/2014/main" id="{42F4A135-B02C-EE25-022A-9FFB4524B4E9}"/>
                </a:ext>
              </a:extLst>
            </p:cNvPr>
            <p:cNvSpPr/>
            <p:nvPr/>
          </p:nvSpPr>
          <p:spPr>
            <a:xfrm>
              <a:off x="1844592" y="1169457"/>
              <a:ext cx="50680" cy="53958"/>
            </a:xfrm>
            <a:custGeom>
              <a:avLst/>
              <a:gdLst/>
              <a:ahLst/>
              <a:cxnLst/>
              <a:rect l="l" t="t" r="r" b="b"/>
              <a:pathLst>
                <a:path w="50680" h="53958" extrusionOk="0">
                  <a:moveTo>
                    <a:pt x="22165" y="68"/>
                  </a:moveTo>
                  <a:cubicBezTo>
                    <a:pt x="14172" y="11176"/>
                    <a:pt x="8686" y="19236"/>
                    <a:pt x="4961" y="25129"/>
                  </a:cubicBezTo>
                  <a:cubicBezTo>
                    <a:pt x="-12244" y="52155"/>
                    <a:pt x="19930" y="62382"/>
                    <a:pt x="31241" y="46262"/>
                  </a:cubicBezTo>
                  <a:lnTo>
                    <a:pt x="50681" y="18356"/>
                  </a:lnTo>
                  <a:cubicBezTo>
                    <a:pt x="50681" y="18356"/>
                    <a:pt x="29616" y="18559"/>
                    <a:pt x="221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2288;p50">
              <a:extLst>
                <a:ext uri="{FF2B5EF4-FFF2-40B4-BE49-F238E27FC236}">
                  <a16:creationId xmlns:a16="http://schemas.microsoft.com/office/drawing/2014/main" id="{4D65EAF7-258E-795E-4535-DA0FA315BB8F}"/>
                </a:ext>
              </a:extLst>
            </p:cNvPr>
            <p:cNvSpPr/>
            <p:nvPr/>
          </p:nvSpPr>
          <p:spPr>
            <a:xfrm>
              <a:off x="1837545" y="1162596"/>
              <a:ext cx="64652" cy="67797"/>
            </a:xfrm>
            <a:custGeom>
              <a:avLst/>
              <a:gdLst/>
              <a:ahLst/>
              <a:cxnLst/>
              <a:rect l="l" t="t" r="r" b="b"/>
              <a:pathLst>
                <a:path w="64652" h="67797" extrusionOk="0">
                  <a:moveTo>
                    <a:pt x="28738" y="19595"/>
                  </a:moveTo>
                  <a:lnTo>
                    <a:pt x="24741" y="25352"/>
                  </a:lnTo>
                  <a:cubicBezTo>
                    <a:pt x="21761" y="29619"/>
                    <a:pt x="19525" y="33074"/>
                    <a:pt x="17832" y="35715"/>
                  </a:cubicBezTo>
                  <a:cubicBezTo>
                    <a:pt x="13701" y="42218"/>
                    <a:pt x="13226" y="46891"/>
                    <a:pt x="14784" y="49736"/>
                  </a:cubicBezTo>
                  <a:cubicBezTo>
                    <a:pt x="15326" y="50752"/>
                    <a:pt x="16207" y="51632"/>
                    <a:pt x="17223" y="52242"/>
                  </a:cubicBezTo>
                  <a:cubicBezTo>
                    <a:pt x="18442" y="52987"/>
                    <a:pt x="19864" y="53461"/>
                    <a:pt x="21354" y="53732"/>
                  </a:cubicBezTo>
                  <a:cubicBezTo>
                    <a:pt x="25418" y="54274"/>
                    <a:pt x="29889" y="52852"/>
                    <a:pt x="32531" y="49126"/>
                  </a:cubicBezTo>
                  <a:lnTo>
                    <a:pt x="45738" y="30229"/>
                  </a:lnTo>
                  <a:cubicBezTo>
                    <a:pt x="40252" y="28535"/>
                    <a:pt x="33885" y="25352"/>
                    <a:pt x="28805" y="19527"/>
                  </a:cubicBezTo>
                  <a:lnTo>
                    <a:pt x="28805" y="19527"/>
                  </a:lnTo>
                  <a:close/>
                  <a:moveTo>
                    <a:pt x="13159" y="17495"/>
                  </a:moveTo>
                  <a:cubicBezTo>
                    <a:pt x="15732" y="13702"/>
                    <a:pt x="19051" y="9028"/>
                    <a:pt x="23251" y="3203"/>
                  </a:cubicBezTo>
                  <a:cubicBezTo>
                    <a:pt x="23996" y="1984"/>
                    <a:pt x="25147" y="1036"/>
                    <a:pt x="26570" y="494"/>
                  </a:cubicBezTo>
                  <a:cubicBezTo>
                    <a:pt x="30160" y="-929"/>
                    <a:pt x="34224" y="832"/>
                    <a:pt x="35646" y="4355"/>
                  </a:cubicBezTo>
                  <a:cubicBezTo>
                    <a:pt x="40929" y="17630"/>
                    <a:pt x="55831" y="18240"/>
                    <a:pt x="57524" y="18308"/>
                  </a:cubicBezTo>
                  <a:cubicBezTo>
                    <a:pt x="58946" y="18308"/>
                    <a:pt x="60369" y="18714"/>
                    <a:pt x="61656" y="19527"/>
                  </a:cubicBezTo>
                  <a:cubicBezTo>
                    <a:pt x="64839" y="21762"/>
                    <a:pt x="65584" y="26097"/>
                    <a:pt x="63417" y="29281"/>
                  </a:cubicBezTo>
                  <a:lnTo>
                    <a:pt x="43978" y="57119"/>
                  </a:lnTo>
                  <a:cubicBezTo>
                    <a:pt x="38084" y="65518"/>
                    <a:pt x="28128" y="68769"/>
                    <a:pt x="19322" y="67550"/>
                  </a:cubicBezTo>
                  <a:cubicBezTo>
                    <a:pt x="15868" y="67076"/>
                    <a:pt x="12617" y="65924"/>
                    <a:pt x="9772" y="64095"/>
                  </a:cubicBezTo>
                  <a:cubicBezTo>
                    <a:pt x="6724" y="62199"/>
                    <a:pt x="4218" y="59625"/>
                    <a:pt x="2457" y="56374"/>
                  </a:cubicBezTo>
                  <a:cubicBezTo>
                    <a:pt x="-1269" y="49397"/>
                    <a:pt x="-1269" y="39711"/>
                    <a:pt x="6047" y="28197"/>
                  </a:cubicBezTo>
                  <a:cubicBezTo>
                    <a:pt x="8079" y="25013"/>
                    <a:pt x="10449" y="21423"/>
                    <a:pt x="13226" y="17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2289;p50">
              <a:extLst>
                <a:ext uri="{FF2B5EF4-FFF2-40B4-BE49-F238E27FC236}">
                  <a16:creationId xmlns:a16="http://schemas.microsoft.com/office/drawing/2014/main" id="{A1E0B7A8-B88C-2A69-0BEE-FB7C73976E12}"/>
                </a:ext>
              </a:extLst>
            </p:cNvPr>
            <p:cNvSpPr/>
            <p:nvPr/>
          </p:nvSpPr>
          <p:spPr>
            <a:xfrm>
              <a:off x="1845421" y="1133083"/>
              <a:ext cx="84218" cy="69662"/>
            </a:xfrm>
            <a:custGeom>
              <a:avLst/>
              <a:gdLst/>
              <a:ahLst/>
              <a:cxnLst/>
              <a:rect l="l" t="t" r="r" b="b"/>
              <a:pathLst>
                <a:path w="84218" h="69662" extrusionOk="0">
                  <a:moveTo>
                    <a:pt x="26348" y="1966"/>
                  </a:moveTo>
                  <a:cubicBezTo>
                    <a:pt x="-7790" y="-9819"/>
                    <a:pt x="-15172" y="34072"/>
                    <a:pt x="43282" y="61978"/>
                  </a:cubicBezTo>
                  <a:cubicBezTo>
                    <a:pt x="101736" y="89884"/>
                    <a:pt x="98890" y="35291"/>
                    <a:pt x="26348" y="19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2290;p50">
              <a:extLst>
                <a:ext uri="{FF2B5EF4-FFF2-40B4-BE49-F238E27FC236}">
                  <a16:creationId xmlns:a16="http://schemas.microsoft.com/office/drawing/2014/main" id="{EB447F11-91C3-31E9-5088-05DE44DC0F12}"/>
                </a:ext>
              </a:extLst>
            </p:cNvPr>
            <p:cNvSpPr/>
            <p:nvPr/>
          </p:nvSpPr>
          <p:spPr>
            <a:xfrm>
              <a:off x="1838306" y="1126117"/>
              <a:ext cx="98305" cy="83501"/>
            </a:xfrm>
            <a:custGeom>
              <a:avLst/>
              <a:gdLst/>
              <a:ahLst/>
              <a:cxnLst/>
              <a:rect l="l" t="t" r="r" b="b"/>
              <a:pathLst>
                <a:path w="98305" h="83501" extrusionOk="0">
                  <a:moveTo>
                    <a:pt x="30821" y="15434"/>
                  </a:moveTo>
                  <a:cubicBezTo>
                    <a:pt x="24386" y="13267"/>
                    <a:pt x="19577" y="13605"/>
                    <a:pt x="16868" y="15569"/>
                  </a:cubicBezTo>
                  <a:cubicBezTo>
                    <a:pt x="15649" y="16450"/>
                    <a:pt x="14836" y="17805"/>
                    <a:pt x="14429" y="19430"/>
                  </a:cubicBezTo>
                  <a:cubicBezTo>
                    <a:pt x="13888" y="21530"/>
                    <a:pt x="14023" y="24172"/>
                    <a:pt x="14903" y="27152"/>
                  </a:cubicBezTo>
                  <a:cubicBezTo>
                    <a:pt x="18087" y="37854"/>
                    <a:pt x="29872" y="51400"/>
                    <a:pt x="53444" y="62644"/>
                  </a:cubicBezTo>
                  <a:cubicBezTo>
                    <a:pt x="67736" y="69485"/>
                    <a:pt x="77286" y="70975"/>
                    <a:pt x="82163" y="68876"/>
                  </a:cubicBezTo>
                  <a:cubicBezTo>
                    <a:pt x="83314" y="68401"/>
                    <a:pt x="83991" y="67589"/>
                    <a:pt x="84263" y="66573"/>
                  </a:cubicBezTo>
                  <a:cubicBezTo>
                    <a:pt x="84736" y="64744"/>
                    <a:pt x="84263" y="62170"/>
                    <a:pt x="83043" y="58987"/>
                  </a:cubicBezTo>
                  <a:cubicBezTo>
                    <a:pt x="77963" y="46320"/>
                    <a:pt x="60827" y="29252"/>
                    <a:pt x="30889" y="15434"/>
                  </a:cubicBezTo>
                  <a:lnTo>
                    <a:pt x="30889" y="15434"/>
                  </a:lnTo>
                  <a:close/>
                  <a:moveTo>
                    <a:pt x="8604" y="4326"/>
                  </a:moveTo>
                  <a:cubicBezTo>
                    <a:pt x="14903" y="-280"/>
                    <a:pt x="24183" y="-1567"/>
                    <a:pt x="35427" y="2226"/>
                  </a:cubicBezTo>
                  <a:cubicBezTo>
                    <a:pt x="35697" y="2294"/>
                    <a:pt x="36036" y="2429"/>
                    <a:pt x="36307" y="2565"/>
                  </a:cubicBezTo>
                  <a:cubicBezTo>
                    <a:pt x="70038" y="18008"/>
                    <a:pt x="89681" y="38328"/>
                    <a:pt x="95912" y="53771"/>
                  </a:cubicBezTo>
                  <a:cubicBezTo>
                    <a:pt x="98283" y="59664"/>
                    <a:pt x="98893" y="65083"/>
                    <a:pt x="97741" y="69756"/>
                  </a:cubicBezTo>
                  <a:cubicBezTo>
                    <a:pt x="96454" y="75243"/>
                    <a:pt x="93000" y="79374"/>
                    <a:pt x="87446" y="81677"/>
                  </a:cubicBezTo>
                  <a:cubicBezTo>
                    <a:pt x="79115" y="85199"/>
                    <a:pt x="65568" y="83912"/>
                    <a:pt x="47280" y="75243"/>
                  </a:cubicBezTo>
                  <a:cubicBezTo>
                    <a:pt x="19645" y="62034"/>
                    <a:pt x="5489" y="45034"/>
                    <a:pt x="1357" y="31080"/>
                  </a:cubicBezTo>
                  <a:lnTo>
                    <a:pt x="1357" y="31080"/>
                  </a:lnTo>
                  <a:cubicBezTo>
                    <a:pt x="-201" y="25662"/>
                    <a:pt x="-404" y="20582"/>
                    <a:pt x="679" y="16111"/>
                  </a:cubicBezTo>
                  <a:cubicBezTo>
                    <a:pt x="1899" y="11234"/>
                    <a:pt x="4540" y="7171"/>
                    <a:pt x="8469" y="42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2291;p50">
              <a:extLst>
                <a:ext uri="{FF2B5EF4-FFF2-40B4-BE49-F238E27FC236}">
                  <a16:creationId xmlns:a16="http://schemas.microsoft.com/office/drawing/2014/main" id="{ABC475C0-254E-D392-AA3B-1D428A0F82F6}"/>
                </a:ext>
              </a:extLst>
            </p:cNvPr>
            <p:cNvSpPr/>
            <p:nvPr/>
          </p:nvSpPr>
          <p:spPr>
            <a:xfrm>
              <a:off x="1953345" y="1255343"/>
              <a:ext cx="55584" cy="58378"/>
            </a:xfrm>
            <a:custGeom>
              <a:avLst/>
              <a:gdLst/>
              <a:ahLst/>
              <a:cxnLst/>
              <a:rect l="l" t="t" r="r" b="b"/>
              <a:pathLst>
                <a:path w="55584" h="58378" extrusionOk="0">
                  <a:moveTo>
                    <a:pt x="28965" y="68"/>
                  </a:moveTo>
                  <a:cubicBezTo>
                    <a:pt x="24833" y="4741"/>
                    <a:pt x="15689" y="18423"/>
                    <a:pt x="9661" y="25535"/>
                  </a:cubicBezTo>
                  <a:cubicBezTo>
                    <a:pt x="2413" y="34138"/>
                    <a:pt x="-1244" y="36441"/>
                    <a:pt x="382" y="44433"/>
                  </a:cubicBezTo>
                  <a:cubicBezTo>
                    <a:pt x="3158" y="58454"/>
                    <a:pt x="21853" y="60554"/>
                    <a:pt x="25172" y="56625"/>
                  </a:cubicBezTo>
                  <a:lnTo>
                    <a:pt x="55584" y="21065"/>
                  </a:lnTo>
                  <a:cubicBezTo>
                    <a:pt x="55584" y="21065"/>
                    <a:pt x="34587" y="19236"/>
                    <a:pt x="290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2292;p50">
              <a:extLst>
                <a:ext uri="{FF2B5EF4-FFF2-40B4-BE49-F238E27FC236}">
                  <a16:creationId xmlns:a16="http://schemas.microsoft.com/office/drawing/2014/main" id="{0488E49C-4B98-60CA-42E6-12683AB44895}"/>
                </a:ext>
              </a:extLst>
            </p:cNvPr>
            <p:cNvSpPr/>
            <p:nvPr/>
          </p:nvSpPr>
          <p:spPr>
            <a:xfrm>
              <a:off x="1946135" y="1248425"/>
              <a:ext cx="69632" cy="72243"/>
            </a:xfrm>
            <a:custGeom>
              <a:avLst/>
              <a:gdLst/>
              <a:ahLst/>
              <a:cxnLst/>
              <a:rect l="l" t="t" r="r" b="b"/>
              <a:pathLst>
                <a:path w="69632" h="72243" extrusionOk="0">
                  <a:moveTo>
                    <a:pt x="34955" y="20126"/>
                  </a:moveTo>
                  <a:lnTo>
                    <a:pt x="33195" y="22496"/>
                  </a:lnTo>
                  <a:cubicBezTo>
                    <a:pt x="29537" y="27576"/>
                    <a:pt x="25541" y="33063"/>
                    <a:pt x="22222" y="36991"/>
                  </a:cubicBezTo>
                  <a:cubicBezTo>
                    <a:pt x="21477" y="37872"/>
                    <a:pt x="20122" y="39362"/>
                    <a:pt x="18903" y="40784"/>
                  </a:cubicBezTo>
                  <a:cubicBezTo>
                    <a:pt x="15381" y="44781"/>
                    <a:pt x="13755" y="46677"/>
                    <a:pt x="14433" y="50064"/>
                  </a:cubicBezTo>
                  <a:cubicBezTo>
                    <a:pt x="14839" y="52299"/>
                    <a:pt x="15990" y="53925"/>
                    <a:pt x="17413" y="55144"/>
                  </a:cubicBezTo>
                  <a:cubicBezTo>
                    <a:pt x="19038" y="56498"/>
                    <a:pt x="21070" y="57379"/>
                    <a:pt x="23035" y="57921"/>
                  </a:cubicBezTo>
                  <a:cubicBezTo>
                    <a:pt x="24863" y="58395"/>
                    <a:pt x="26489" y="58463"/>
                    <a:pt x="27708" y="58327"/>
                  </a:cubicBezTo>
                  <a:lnTo>
                    <a:pt x="50331" y="31911"/>
                  </a:lnTo>
                  <a:cubicBezTo>
                    <a:pt x="45251" y="29744"/>
                    <a:pt x="39426" y="26154"/>
                    <a:pt x="34955" y="20193"/>
                  </a:cubicBezTo>
                  <a:lnTo>
                    <a:pt x="34955" y="20193"/>
                  </a:lnTo>
                  <a:close/>
                  <a:moveTo>
                    <a:pt x="21883" y="14233"/>
                  </a:moveTo>
                  <a:cubicBezTo>
                    <a:pt x="25202" y="9627"/>
                    <a:pt x="28318" y="5360"/>
                    <a:pt x="30621" y="2650"/>
                  </a:cubicBezTo>
                  <a:cubicBezTo>
                    <a:pt x="31501" y="1567"/>
                    <a:pt x="32721" y="686"/>
                    <a:pt x="34143" y="280"/>
                  </a:cubicBezTo>
                  <a:cubicBezTo>
                    <a:pt x="37868" y="-804"/>
                    <a:pt x="41729" y="1363"/>
                    <a:pt x="42813" y="5021"/>
                  </a:cubicBezTo>
                  <a:cubicBezTo>
                    <a:pt x="47012" y="19584"/>
                    <a:pt x="63336" y="21074"/>
                    <a:pt x="63336" y="21074"/>
                  </a:cubicBezTo>
                  <a:cubicBezTo>
                    <a:pt x="64691" y="21209"/>
                    <a:pt x="66045" y="21751"/>
                    <a:pt x="67197" y="22699"/>
                  </a:cubicBezTo>
                  <a:cubicBezTo>
                    <a:pt x="70109" y="25206"/>
                    <a:pt x="70448" y="29608"/>
                    <a:pt x="68009" y="32521"/>
                  </a:cubicBezTo>
                  <a:lnTo>
                    <a:pt x="37597" y="68081"/>
                  </a:lnTo>
                  <a:cubicBezTo>
                    <a:pt x="35904" y="70045"/>
                    <a:pt x="33466" y="71332"/>
                    <a:pt x="30553" y="71874"/>
                  </a:cubicBezTo>
                  <a:lnTo>
                    <a:pt x="30553" y="71874"/>
                  </a:lnTo>
                  <a:cubicBezTo>
                    <a:pt x="27505" y="72483"/>
                    <a:pt x="23509" y="72348"/>
                    <a:pt x="19580" y="71400"/>
                  </a:cubicBezTo>
                  <a:cubicBezTo>
                    <a:pt x="15719" y="70452"/>
                    <a:pt x="11655" y="68555"/>
                    <a:pt x="8269" y="65710"/>
                  </a:cubicBezTo>
                  <a:cubicBezTo>
                    <a:pt x="4611" y="62594"/>
                    <a:pt x="1699" y="58327"/>
                    <a:pt x="615" y="52705"/>
                  </a:cubicBezTo>
                  <a:cubicBezTo>
                    <a:pt x="-1417" y="42613"/>
                    <a:pt x="1699" y="39091"/>
                    <a:pt x="8336" y="31505"/>
                  </a:cubicBezTo>
                  <a:cubicBezTo>
                    <a:pt x="9081" y="30692"/>
                    <a:pt x="9827" y="29812"/>
                    <a:pt x="11384" y="27915"/>
                  </a:cubicBezTo>
                  <a:cubicBezTo>
                    <a:pt x="14229" y="24528"/>
                    <a:pt x="18158" y="19177"/>
                    <a:pt x="21748" y="142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2293;p50">
              <a:extLst>
                <a:ext uri="{FF2B5EF4-FFF2-40B4-BE49-F238E27FC236}">
                  <a16:creationId xmlns:a16="http://schemas.microsoft.com/office/drawing/2014/main" id="{D15EBDD5-7D37-0816-AA37-841CC7D95356}"/>
                </a:ext>
              </a:extLst>
            </p:cNvPr>
            <p:cNvSpPr/>
            <p:nvPr/>
          </p:nvSpPr>
          <p:spPr>
            <a:xfrm>
              <a:off x="1960838" y="1220188"/>
              <a:ext cx="84218" cy="69662"/>
            </a:xfrm>
            <a:custGeom>
              <a:avLst/>
              <a:gdLst/>
              <a:ahLst/>
              <a:cxnLst/>
              <a:rect l="l" t="t" r="r" b="b"/>
              <a:pathLst>
                <a:path w="84218" h="69662" extrusionOk="0">
                  <a:moveTo>
                    <a:pt x="26348" y="1966"/>
                  </a:moveTo>
                  <a:cubicBezTo>
                    <a:pt x="-7789" y="-9820"/>
                    <a:pt x="-15172" y="34072"/>
                    <a:pt x="43281" y="61978"/>
                  </a:cubicBezTo>
                  <a:cubicBezTo>
                    <a:pt x="101735" y="89884"/>
                    <a:pt x="98891" y="35291"/>
                    <a:pt x="26348" y="19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2294;p50">
              <a:extLst>
                <a:ext uri="{FF2B5EF4-FFF2-40B4-BE49-F238E27FC236}">
                  <a16:creationId xmlns:a16="http://schemas.microsoft.com/office/drawing/2014/main" id="{4D613E0C-4F5C-EB39-131C-24177E979FB9}"/>
                </a:ext>
              </a:extLst>
            </p:cNvPr>
            <p:cNvSpPr/>
            <p:nvPr/>
          </p:nvSpPr>
          <p:spPr>
            <a:xfrm>
              <a:off x="1953724" y="1213237"/>
              <a:ext cx="98306" cy="83554"/>
            </a:xfrm>
            <a:custGeom>
              <a:avLst/>
              <a:gdLst/>
              <a:ahLst/>
              <a:cxnLst/>
              <a:rect l="l" t="t" r="r" b="b"/>
              <a:pathLst>
                <a:path w="98306" h="83554" extrusionOk="0">
                  <a:moveTo>
                    <a:pt x="30821" y="15420"/>
                  </a:moveTo>
                  <a:cubicBezTo>
                    <a:pt x="24386" y="13252"/>
                    <a:pt x="19577" y="13591"/>
                    <a:pt x="16868" y="15555"/>
                  </a:cubicBezTo>
                  <a:cubicBezTo>
                    <a:pt x="15649" y="16436"/>
                    <a:pt x="14836" y="17790"/>
                    <a:pt x="14429" y="19416"/>
                  </a:cubicBezTo>
                  <a:cubicBezTo>
                    <a:pt x="13887" y="21516"/>
                    <a:pt x="14023" y="24157"/>
                    <a:pt x="14904" y="27138"/>
                  </a:cubicBezTo>
                  <a:cubicBezTo>
                    <a:pt x="18087" y="37839"/>
                    <a:pt x="29872" y="51386"/>
                    <a:pt x="53376" y="62630"/>
                  </a:cubicBezTo>
                  <a:cubicBezTo>
                    <a:pt x="67736" y="69471"/>
                    <a:pt x="77218" y="70961"/>
                    <a:pt x="82095" y="68861"/>
                  </a:cubicBezTo>
                  <a:cubicBezTo>
                    <a:pt x="83246" y="68387"/>
                    <a:pt x="83924" y="67574"/>
                    <a:pt x="84195" y="66558"/>
                  </a:cubicBezTo>
                  <a:cubicBezTo>
                    <a:pt x="84669" y="64729"/>
                    <a:pt x="84195" y="62156"/>
                    <a:pt x="82976" y="59040"/>
                  </a:cubicBezTo>
                  <a:cubicBezTo>
                    <a:pt x="77896" y="46374"/>
                    <a:pt x="60759" y="29305"/>
                    <a:pt x="30821" y="15487"/>
                  </a:cubicBezTo>
                  <a:lnTo>
                    <a:pt x="30821" y="15487"/>
                  </a:lnTo>
                  <a:close/>
                  <a:moveTo>
                    <a:pt x="8605" y="4311"/>
                  </a:moveTo>
                  <a:cubicBezTo>
                    <a:pt x="14904" y="-295"/>
                    <a:pt x="24183" y="-1582"/>
                    <a:pt x="35427" y="2279"/>
                  </a:cubicBezTo>
                  <a:cubicBezTo>
                    <a:pt x="35766" y="2347"/>
                    <a:pt x="36036" y="2483"/>
                    <a:pt x="36307" y="2618"/>
                  </a:cubicBezTo>
                  <a:cubicBezTo>
                    <a:pt x="70039" y="18061"/>
                    <a:pt x="89681" y="38381"/>
                    <a:pt x="95912" y="53825"/>
                  </a:cubicBezTo>
                  <a:cubicBezTo>
                    <a:pt x="98283" y="59717"/>
                    <a:pt x="98893" y="65136"/>
                    <a:pt x="97741" y="69809"/>
                  </a:cubicBezTo>
                  <a:cubicBezTo>
                    <a:pt x="96454" y="75296"/>
                    <a:pt x="93000" y="79428"/>
                    <a:pt x="87446" y="81731"/>
                  </a:cubicBezTo>
                  <a:cubicBezTo>
                    <a:pt x="79115" y="85253"/>
                    <a:pt x="65568" y="83966"/>
                    <a:pt x="47280" y="75296"/>
                  </a:cubicBezTo>
                  <a:cubicBezTo>
                    <a:pt x="19645" y="62088"/>
                    <a:pt x="5489" y="45087"/>
                    <a:pt x="1357" y="31134"/>
                  </a:cubicBezTo>
                  <a:lnTo>
                    <a:pt x="1357" y="31134"/>
                  </a:lnTo>
                  <a:cubicBezTo>
                    <a:pt x="-201" y="25715"/>
                    <a:pt x="-404" y="20635"/>
                    <a:pt x="679" y="16165"/>
                  </a:cubicBezTo>
                  <a:cubicBezTo>
                    <a:pt x="1899" y="11288"/>
                    <a:pt x="4540" y="7224"/>
                    <a:pt x="8469" y="43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2295;p50">
              <a:extLst>
                <a:ext uri="{FF2B5EF4-FFF2-40B4-BE49-F238E27FC236}">
                  <a16:creationId xmlns:a16="http://schemas.microsoft.com/office/drawing/2014/main" id="{D93FB968-017D-C1B9-800D-F87198B243A2}"/>
                </a:ext>
              </a:extLst>
            </p:cNvPr>
            <p:cNvSpPr/>
            <p:nvPr/>
          </p:nvSpPr>
          <p:spPr>
            <a:xfrm>
              <a:off x="2048113" y="1341974"/>
              <a:ext cx="50020" cy="49990"/>
            </a:xfrm>
            <a:custGeom>
              <a:avLst/>
              <a:gdLst/>
              <a:ahLst/>
              <a:cxnLst/>
              <a:rect l="l" t="t" r="r" b="b"/>
              <a:pathLst>
                <a:path w="50020" h="49990" extrusionOk="0">
                  <a:moveTo>
                    <a:pt x="28684" y="0"/>
                  </a:moveTo>
                  <a:cubicBezTo>
                    <a:pt x="24688" y="3725"/>
                    <a:pt x="15544" y="14834"/>
                    <a:pt x="9787" y="20523"/>
                  </a:cubicBezTo>
                  <a:cubicBezTo>
                    <a:pt x="2743" y="27364"/>
                    <a:pt x="-644" y="29125"/>
                    <a:pt x="101" y="36170"/>
                  </a:cubicBezTo>
                  <a:cubicBezTo>
                    <a:pt x="1388" y="48632"/>
                    <a:pt x="17441" y="52019"/>
                    <a:pt x="20624" y="48903"/>
                  </a:cubicBezTo>
                  <a:lnTo>
                    <a:pt x="50021" y="20523"/>
                  </a:lnTo>
                  <a:cubicBezTo>
                    <a:pt x="50021" y="20523"/>
                    <a:pt x="31868" y="17137"/>
                    <a:pt x="286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2296;p50">
              <a:extLst>
                <a:ext uri="{FF2B5EF4-FFF2-40B4-BE49-F238E27FC236}">
                  <a16:creationId xmlns:a16="http://schemas.microsoft.com/office/drawing/2014/main" id="{7DBD553B-3BD9-66A4-567A-7E8B7C0F89F3}"/>
                </a:ext>
              </a:extLst>
            </p:cNvPr>
            <p:cNvSpPr/>
            <p:nvPr/>
          </p:nvSpPr>
          <p:spPr>
            <a:xfrm>
              <a:off x="2041071" y="1334955"/>
              <a:ext cx="64033" cy="63995"/>
            </a:xfrm>
            <a:custGeom>
              <a:avLst/>
              <a:gdLst/>
              <a:ahLst/>
              <a:cxnLst/>
              <a:rect l="l" t="t" r="r" b="b"/>
              <a:pathLst>
                <a:path w="64033" h="63995" extrusionOk="0">
                  <a:moveTo>
                    <a:pt x="33424" y="19753"/>
                  </a:moveTo>
                  <a:lnTo>
                    <a:pt x="32476" y="20837"/>
                  </a:lnTo>
                  <a:cubicBezTo>
                    <a:pt x="28886" y="24901"/>
                    <a:pt x="25025" y="29236"/>
                    <a:pt x="21639" y="32555"/>
                  </a:cubicBezTo>
                  <a:cubicBezTo>
                    <a:pt x="20487" y="33706"/>
                    <a:pt x="19403" y="34722"/>
                    <a:pt x="18455" y="35603"/>
                  </a:cubicBezTo>
                  <a:cubicBezTo>
                    <a:pt x="15272" y="38583"/>
                    <a:pt x="13781" y="40006"/>
                    <a:pt x="13985" y="42579"/>
                  </a:cubicBezTo>
                  <a:cubicBezTo>
                    <a:pt x="14188" y="44273"/>
                    <a:pt x="14933" y="45695"/>
                    <a:pt x="15949" y="46779"/>
                  </a:cubicBezTo>
                  <a:cubicBezTo>
                    <a:pt x="17100" y="47998"/>
                    <a:pt x="18658" y="48879"/>
                    <a:pt x="20284" y="49420"/>
                  </a:cubicBezTo>
                  <a:cubicBezTo>
                    <a:pt x="21571" y="49895"/>
                    <a:pt x="22790" y="50098"/>
                    <a:pt x="23671" y="50098"/>
                  </a:cubicBezTo>
                  <a:lnTo>
                    <a:pt x="44465" y="29981"/>
                  </a:lnTo>
                  <a:cubicBezTo>
                    <a:pt x="40604" y="27746"/>
                    <a:pt x="36540" y="24495"/>
                    <a:pt x="33424" y="19753"/>
                  </a:cubicBezTo>
                  <a:lnTo>
                    <a:pt x="33424" y="19753"/>
                  </a:lnTo>
                  <a:close/>
                  <a:moveTo>
                    <a:pt x="21977" y="11557"/>
                  </a:moveTo>
                  <a:cubicBezTo>
                    <a:pt x="25296" y="7764"/>
                    <a:pt x="28412" y="4242"/>
                    <a:pt x="30647" y="2143"/>
                  </a:cubicBezTo>
                  <a:cubicBezTo>
                    <a:pt x="31595" y="1126"/>
                    <a:pt x="32882" y="381"/>
                    <a:pt x="34372" y="110"/>
                  </a:cubicBezTo>
                  <a:cubicBezTo>
                    <a:pt x="38166" y="-567"/>
                    <a:pt x="41823" y="1939"/>
                    <a:pt x="42568" y="5732"/>
                  </a:cubicBezTo>
                  <a:cubicBezTo>
                    <a:pt x="44735" y="17383"/>
                    <a:pt x="56657" y="20295"/>
                    <a:pt x="58214" y="20634"/>
                  </a:cubicBezTo>
                  <a:cubicBezTo>
                    <a:pt x="59637" y="20905"/>
                    <a:pt x="60992" y="21582"/>
                    <a:pt x="62075" y="22666"/>
                  </a:cubicBezTo>
                  <a:cubicBezTo>
                    <a:pt x="64785" y="25443"/>
                    <a:pt x="64649" y="29846"/>
                    <a:pt x="61872" y="32555"/>
                  </a:cubicBezTo>
                  <a:lnTo>
                    <a:pt x="32476" y="60935"/>
                  </a:lnTo>
                  <a:cubicBezTo>
                    <a:pt x="30715" y="62628"/>
                    <a:pt x="28276" y="63644"/>
                    <a:pt x="25499" y="63915"/>
                  </a:cubicBezTo>
                  <a:cubicBezTo>
                    <a:pt x="22654" y="64186"/>
                    <a:pt x="19065" y="63780"/>
                    <a:pt x="15610" y="62561"/>
                  </a:cubicBezTo>
                  <a:cubicBezTo>
                    <a:pt x="12224" y="61341"/>
                    <a:pt x="8701" y="59310"/>
                    <a:pt x="5924" y="56397"/>
                  </a:cubicBezTo>
                  <a:cubicBezTo>
                    <a:pt x="2876" y="53281"/>
                    <a:pt x="641" y="49150"/>
                    <a:pt x="167" y="43934"/>
                  </a:cubicBezTo>
                  <a:cubicBezTo>
                    <a:pt x="-781" y="34587"/>
                    <a:pt x="2334" y="31674"/>
                    <a:pt x="8905" y="25443"/>
                  </a:cubicBezTo>
                  <a:cubicBezTo>
                    <a:pt x="9785" y="24562"/>
                    <a:pt x="10801" y="23614"/>
                    <a:pt x="11885" y="22598"/>
                  </a:cubicBezTo>
                  <a:cubicBezTo>
                    <a:pt x="14526" y="20024"/>
                    <a:pt x="18387" y="15621"/>
                    <a:pt x="21977" y="115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2297;p50">
              <a:extLst>
                <a:ext uri="{FF2B5EF4-FFF2-40B4-BE49-F238E27FC236}">
                  <a16:creationId xmlns:a16="http://schemas.microsoft.com/office/drawing/2014/main" id="{587F0547-EC94-8F28-0BB4-4F5EC285EE42}"/>
                </a:ext>
              </a:extLst>
            </p:cNvPr>
            <p:cNvSpPr/>
            <p:nvPr/>
          </p:nvSpPr>
          <p:spPr>
            <a:xfrm>
              <a:off x="2059737" y="1310713"/>
              <a:ext cx="69900" cy="65364"/>
            </a:xfrm>
            <a:custGeom>
              <a:avLst/>
              <a:gdLst/>
              <a:ahLst/>
              <a:cxnLst/>
              <a:rect l="l" t="t" r="r" b="b"/>
              <a:pathLst>
                <a:path w="69900" h="65364" extrusionOk="0">
                  <a:moveTo>
                    <a:pt x="24105" y="2677"/>
                  </a:moveTo>
                  <a:cubicBezTo>
                    <a:pt x="-4614" y="-10396"/>
                    <a:pt x="-14707" y="27129"/>
                    <a:pt x="33859" y="56322"/>
                  </a:cubicBezTo>
                  <a:cubicBezTo>
                    <a:pt x="82423" y="85515"/>
                    <a:pt x="84523" y="37695"/>
                    <a:pt x="24105" y="26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2298;p50">
              <a:extLst>
                <a:ext uri="{FF2B5EF4-FFF2-40B4-BE49-F238E27FC236}">
                  <a16:creationId xmlns:a16="http://schemas.microsoft.com/office/drawing/2014/main" id="{BF97E273-481A-7A66-5DA1-7C47CDA32534}"/>
                </a:ext>
              </a:extLst>
            </p:cNvPr>
            <p:cNvSpPr/>
            <p:nvPr/>
          </p:nvSpPr>
          <p:spPr>
            <a:xfrm>
              <a:off x="2052801" y="1303747"/>
              <a:ext cx="83800" cy="79376"/>
            </a:xfrm>
            <a:custGeom>
              <a:avLst/>
              <a:gdLst/>
              <a:ahLst/>
              <a:cxnLst/>
              <a:rect l="l" t="t" r="r" b="b"/>
              <a:pathLst>
                <a:path w="83800" h="79376" extrusionOk="0">
                  <a:moveTo>
                    <a:pt x="27926" y="15943"/>
                  </a:moveTo>
                  <a:cubicBezTo>
                    <a:pt x="22710" y="13573"/>
                    <a:pt x="18782" y="13437"/>
                    <a:pt x="16479" y="14792"/>
                  </a:cubicBezTo>
                  <a:cubicBezTo>
                    <a:pt x="15530" y="15334"/>
                    <a:pt x="14785" y="16282"/>
                    <a:pt x="14379" y="17433"/>
                  </a:cubicBezTo>
                  <a:cubicBezTo>
                    <a:pt x="13769" y="19127"/>
                    <a:pt x="13702" y="21226"/>
                    <a:pt x="14176" y="23733"/>
                  </a:cubicBezTo>
                  <a:cubicBezTo>
                    <a:pt x="16005" y="33080"/>
                    <a:pt x="24945" y="45610"/>
                    <a:pt x="44317" y="57261"/>
                  </a:cubicBezTo>
                  <a:cubicBezTo>
                    <a:pt x="55967" y="64237"/>
                    <a:pt x="63892" y="66337"/>
                    <a:pt x="68024" y="64982"/>
                  </a:cubicBezTo>
                  <a:lnTo>
                    <a:pt x="68024" y="64982"/>
                  </a:lnTo>
                  <a:cubicBezTo>
                    <a:pt x="68769" y="64711"/>
                    <a:pt x="69243" y="64237"/>
                    <a:pt x="69446" y="63695"/>
                  </a:cubicBezTo>
                  <a:cubicBezTo>
                    <a:pt x="69920" y="62341"/>
                    <a:pt x="69785" y="60241"/>
                    <a:pt x="68972" y="57599"/>
                  </a:cubicBezTo>
                  <a:cubicBezTo>
                    <a:pt x="65653" y="46355"/>
                    <a:pt x="52377" y="30235"/>
                    <a:pt x="27858" y="15943"/>
                  </a:cubicBezTo>
                  <a:lnTo>
                    <a:pt x="27858" y="15943"/>
                  </a:lnTo>
                  <a:close/>
                  <a:moveTo>
                    <a:pt x="9299" y="2803"/>
                  </a:moveTo>
                  <a:cubicBezTo>
                    <a:pt x="15463" y="-855"/>
                    <a:pt x="23997" y="-1193"/>
                    <a:pt x="33886" y="3345"/>
                  </a:cubicBezTo>
                  <a:lnTo>
                    <a:pt x="33886" y="3345"/>
                  </a:lnTo>
                  <a:cubicBezTo>
                    <a:pt x="33886" y="3345"/>
                    <a:pt x="34496" y="3684"/>
                    <a:pt x="34496" y="3684"/>
                  </a:cubicBezTo>
                  <a:cubicBezTo>
                    <a:pt x="62741" y="20075"/>
                    <a:pt x="78319" y="39650"/>
                    <a:pt x="82519" y="53738"/>
                  </a:cubicBezTo>
                  <a:cubicBezTo>
                    <a:pt x="84144" y="59225"/>
                    <a:pt x="84212" y="64237"/>
                    <a:pt x="82789" y="68369"/>
                  </a:cubicBezTo>
                  <a:cubicBezTo>
                    <a:pt x="81096" y="73313"/>
                    <a:pt x="77574" y="76835"/>
                    <a:pt x="72291" y="78461"/>
                  </a:cubicBezTo>
                  <a:lnTo>
                    <a:pt x="72291" y="78461"/>
                  </a:lnTo>
                  <a:cubicBezTo>
                    <a:pt x="64569" y="80899"/>
                    <a:pt x="52581" y="78664"/>
                    <a:pt x="37205" y="69385"/>
                  </a:cubicBezTo>
                  <a:cubicBezTo>
                    <a:pt x="14040" y="55432"/>
                    <a:pt x="3000" y="39176"/>
                    <a:pt x="562" y="26510"/>
                  </a:cubicBezTo>
                  <a:cubicBezTo>
                    <a:pt x="-387" y="21497"/>
                    <a:pt x="-116" y="16891"/>
                    <a:pt x="1239" y="13031"/>
                  </a:cubicBezTo>
                  <a:cubicBezTo>
                    <a:pt x="2796" y="8628"/>
                    <a:pt x="5574" y="5174"/>
                    <a:pt x="9435" y="28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2299;p50">
              <a:extLst>
                <a:ext uri="{FF2B5EF4-FFF2-40B4-BE49-F238E27FC236}">
                  <a16:creationId xmlns:a16="http://schemas.microsoft.com/office/drawing/2014/main" id="{939A50DA-337F-C7E8-2D8A-6A0FB1AE0A5D}"/>
                </a:ext>
              </a:extLst>
            </p:cNvPr>
            <p:cNvSpPr/>
            <p:nvPr/>
          </p:nvSpPr>
          <p:spPr>
            <a:xfrm>
              <a:off x="2123771" y="1419393"/>
              <a:ext cx="50020" cy="49990"/>
            </a:xfrm>
            <a:custGeom>
              <a:avLst/>
              <a:gdLst/>
              <a:ahLst/>
              <a:cxnLst/>
              <a:rect l="l" t="t" r="r" b="b"/>
              <a:pathLst>
                <a:path w="50020" h="49990" extrusionOk="0">
                  <a:moveTo>
                    <a:pt x="28685" y="0"/>
                  </a:moveTo>
                  <a:cubicBezTo>
                    <a:pt x="24688" y="3725"/>
                    <a:pt x="15544" y="14834"/>
                    <a:pt x="9787" y="20523"/>
                  </a:cubicBezTo>
                  <a:cubicBezTo>
                    <a:pt x="2743" y="27364"/>
                    <a:pt x="-644" y="29125"/>
                    <a:pt x="101" y="36170"/>
                  </a:cubicBezTo>
                  <a:cubicBezTo>
                    <a:pt x="1388" y="48632"/>
                    <a:pt x="17441" y="52019"/>
                    <a:pt x="20624" y="48903"/>
                  </a:cubicBezTo>
                  <a:lnTo>
                    <a:pt x="50021" y="20523"/>
                  </a:lnTo>
                  <a:cubicBezTo>
                    <a:pt x="50021" y="20523"/>
                    <a:pt x="31868" y="17137"/>
                    <a:pt x="286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300;p50">
              <a:extLst>
                <a:ext uri="{FF2B5EF4-FFF2-40B4-BE49-F238E27FC236}">
                  <a16:creationId xmlns:a16="http://schemas.microsoft.com/office/drawing/2014/main" id="{6E3E748E-375B-0BC8-8A32-658C22C4EF6F}"/>
                </a:ext>
              </a:extLst>
            </p:cNvPr>
            <p:cNvSpPr/>
            <p:nvPr/>
          </p:nvSpPr>
          <p:spPr>
            <a:xfrm>
              <a:off x="2116797" y="1412374"/>
              <a:ext cx="64006" cy="63995"/>
            </a:xfrm>
            <a:custGeom>
              <a:avLst/>
              <a:gdLst/>
              <a:ahLst/>
              <a:cxnLst/>
              <a:rect l="l" t="t" r="r" b="b"/>
              <a:pathLst>
                <a:path w="64006" h="63995" extrusionOk="0">
                  <a:moveTo>
                    <a:pt x="33356" y="19753"/>
                  </a:moveTo>
                  <a:lnTo>
                    <a:pt x="32408" y="20837"/>
                  </a:lnTo>
                  <a:cubicBezTo>
                    <a:pt x="28818" y="24901"/>
                    <a:pt x="24957" y="29304"/>
                    <a:pt x="21571" y="32555"/>
                  </a:cubicBezTo>
                  <a:cubicBezTo>
                    <a:pt x="20419" y="33706"/>
                    <a:pt x="19335" y="34722"/>
                    <a:pt x="18387" y="35603"/>
                  </a:cubicBezTo>
                  <a:cubicBezTo>
                    <a:pt x="15204" y="38583"/>
                    <a:pt x="13713" y="40005"/>
                    <a:pt x="13917" y="42579"/>
                  </a:cubicBezTo>
                  <a:cubicBezTo>
                    <a:pt x="14120" y="44273"/>
                    <a:pt x="14865" y="45695"/>
                    <a:pt x="15881" y="46779"/>
                  </a:cubicBezTo>
                  <a:cubicBezTo>
                    <a:pt x="17033" y="47998"/>
                    <a:pt x="18590" y="48878"/>
                    <a:pt x="20216" y="49420"/>
                  </a:cubicBezTo>
                  <a:cubicBezTo>
                    <a:pt x="21503" y="49894"/>
                    <a:pt x="22722" y="50098"/>
                    <a:pt x="23603" y="50098"/>
                  </a:cubicBezTo>
                  <a:lnTo>
                    <a:pt x="44397" y="29981"/>
                  </a:lnTo>
                  <a:cubicBezTo>
                    <a:pt x="40536" y="27746"/>
                    <a:pt x="36472" y="24494"/>
                    <a:pt x="33356" y="19753"/>
                  </a:cubicBezTo>
                  <a:lnTo>
                    <a:pt x="33356" y="19753"/>
                  </a:lnTo>
                  <a:close/>
                  <a:moveTo>
                    <a:pt x="21977" y="11557"/>
                  </a:moveTo>
                  <a:cubicBezTo>
                    <a:pt x="25296" y="7764"/>
                    <a:pt x="28412" y="4242"/>
                    <a:pt x="30647" y="2142"/>
                  </a:cubicBezTo>
                  <a:cubicBezTo>
                    <a:pt x="31595" y="1126"/>
                    <a:pt x="32882" y="381"/>
                    <a:pt x="34372" y="110"/>
                  </a:cubicBezTo>
                  <a:cubicBezTo>
                    <a:pt x="38165" y="-567"/>
                    <a:pt x="41823" y="1939"/>
                    <a:pt x="42568" y="5732"/>
                  </a:cubicBezTo>
                  <a:cubicBezTo>
                    <a:pt x="44735" y="17382"/>
                    <a:pt x="56657" y="20295"/>
                    <a:pt x="58214" y="20634"/>
                  </a:cubicBezTo>
                  <a:cubicBezTo>
                    <a:pt x="59637" y="20904"/>
                    <a:pt x="60992" y="21582"/>
                    <a:pt x="62075" y="22666"/>
                  </a:cubicBezTo>
                  <a:cubicBezTo>
                    <a:pt x="64717" y="25443"/>
                    <a:pt x="64649" y="29845"/>
                    <a:pt x="61872" y="32555"/>
                  </a:cubicBezTo>
                  <a:lnTo>
                    <a:pt x="32476" y="60935"/>
                  </a:lnTo>
                  <a:cubicBezTo>
                    <a:pt x="30715" y="62628"/>
                    <a:pt x="28276" y="63644"/>
                    <a:pt x="25499" y="63915"/>
                  </a:cubicBezTo>
                  <a:cubicBezTo>
                    <a:pt x="22654" y="64186"/>
                    <a:pt x="19065" y="63780"/>
                    <a:pt x="15610" y="62560"/>
                  </a:cubicBezTo>
                  <a:cubicBezTo>
                    <a:pt x="12223" y="61341"/>
                    <a:pt x="8701" y="59309"/>
                    <a:pt x="5924" y="56397"/>
                  </a:cubicBezTo>
                  <a:cubicBezTo>
                    <a:pt x="2876" y="53281"/>
                    <a:pt x="641" y="49149"/>
                    <a:pt x="167" y="43934"/>
                  </a:cubicBezTo>
                  <a:cubicBezTo>
                    <a:pt x="-781" y="34587"/>
                    <a:pt x="2334" y="31674"/>
                    <a:pt x="8972" y="25443"/>
                  </a:cubicBezTo>
                  <a:cubicBezTo>
                    <a:pt x="9853" y="24630"/>
                    <a:pt x="10869" y="23682"/>
                    <a:pt x="11953" y="22598"/>
                  </a:cubicBezTo>
                  <a:cubicBezTo>
                    <a:pt x="14594" y="20024"/>
                    <a:pt x="18455" y="15621"/>
                    <a:pt x="22045" y="115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301;p50">
              <a:extLst>
                <a:ext uri="{FF2B5EF4-FFF2-40B4-BE49-F238E27FC236}">
                  <a16:creationId xmlns:a16="http://schemas.microsoft.com/office/drawing/2014/main" id="{2BCC9975-66F0-A099-3869-7972E128F11E}"/>
                </a:ext>
              </a:extLst>
            </p:cNvPr>
            <p:cNvSpPr/>
            <p:nvPr/>
          </p:nvSpPr>
          <p:spPr>
            <a:xfrm>
              <a:off x="2135395" y="1388133"/>
              <a:ext cx="69900" cy="65364"/>
            </a:xfrm>
            <a:custGeom>
              <a:avLst/>
              <a:gdLst/>
              <a:ahLst/>
              <a:cxnLst/>
              <a:rect l="l" t="t" r="r" b="b"/>
              <a:pathLst>
                <a:path w="69900" h="65364" extrusionOk="0">
                  <a:moveTo>
                    <a:pt x="24105" y="2677"/>
                  </a:moveTo>
                  <a:cubicBezTo>
                    <a:pt x="-4614" y="-10395"/>
                    <a:pt x="-14706" y="27129"/>
                    <a:pt x="33858" y="56322"/>
                  </a:cubicBezTo>
                  <a:cubicBezTo>
                    <a:pt x="82423" y="85515"/>
                    <a:pt x="84523" y="37695"/>
                    <a:pt x="24105" y="26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302;p50">
              <a:extLst>
                <a:ext uri="{FF2B5EF4-FFF2-40B4-BE49-F238E27FC236}">
                  <a16:creationId xmlns:a16="http://schemas.microsoft.com/office/drawing/2014/main" id="{B71AC09C-4281-253B-0F44-92DBC8176464}"/>
                </a:ext>
              </a:extLst>
            </p:cNvPr>
            <p:cNvSpPr/>
            <p:nvPr/>
          </p:nvSpPr>
          <p:spPr>
            <a:xfrm>
              <a:off x="2128526" y="1381098"/>
              <a:ext cx="83800" cy="79367"/>
            </a:xfrm>
            <a:custGeom>
              <a:avLst/>
              <a:gdLst/>
              <a:ahLst/>
              <a:cxnLst/>
              <a:rect l="l" t="t" r="r" b="b"/>
              <a:pathLst>
                <a:path w="83800" h="79367" extrusionOk="0">
                  <a:moveTo>
                    <a:pt x="27926" y="16011"/>
                  </a:moveTo>
                  <a:cubicBezTo>
                    <a:pt x="22710" y="13640"/>
                    <a:pt x="18782" y="13505"/>
                    <a:pt x="16479" y="14860"/>
                  </a:cubicBezTo>
                  <a:cubicBezTo>
                    <a:pt x="15530" y="15401"/>
                    <a:pt x="14785" y="16350"/>
                    <a:pt x="14379" y="17501"/>
                  </a:cubicBezTo>
                  <a:cubicBezTo>
                    <a:pt x="13770" y="19194"/>
                    <a:pt x="13702" y="21294"/>
                    <a:pt x="14176" y="23800"/>
                  </a:cubicBezTo>
                  <a:cubicBezTo>
                    <a:pt x="16005" y="33147"/>
                    <a:pt x="24945" y="45678"/>
                    <a:pt x="44317" y="57328"/>
                  </a:cubicBezTo>
                  <a:cubicBezTo>
                    <a:pt x="55967" y="64305"/>
                    <a:pt x="63824" y="66405"/>
                    <a:pt x="68024" y="65050"/>
                  </a:cubicBezTo>
                  <a:lnTo>
                    <a:pt x="68024" y="65050"/>
                  </a:lnTo>
                  <a:cubicBezTo>
                    <a:pt x="68769" y="64779"/>
                    <a:pt x="69311" y="64305"/>
                    <a:pt x="69514" y="63763"/>
                  </a:cubicBezTo>
                  <a:cubicBezTo>
                    <a:pt x="69988" y="62408"/>
                    <a:pt x="69853" y="60309"/>
                    <a:pt x="69040" y="57667"/>
                  </a:cubicBezTo>
                  <a:cubicBezTo>
                    <a:pt x="65721" y="46423"/>
                    <a:pt x="52445" y="30303"/>
                    <a:pt x="27926" y="16011"/>
                  </a:cubicBezTo>
                  <a:lnTo>
                    <a:pt x="27926" y="16011"/>
                  </a:lnTo>
                  <a:close/>
                  <a:moveTo>
                    <a:pt x="9299" y="2803"/>
                  </a:moveTo>
                  <a:cubicBezTo>
                    <a:pt x="15463" y="-855"/>
                    <a:pt x="23997" y="-1193"/>
                    <a:pt x="33886" y="3345"/>
                  </a:cubicBezTo>
                  <a:lnTo>
                    <a:pt x="33886" y="3345"/>
                  </a:lnTo>
                  <a:cubicBezTo>
                    <a:pt x="33886" y="3345"/>
                    <a:pt x="34496" y="3683"/>
                    <a:pt x="34496" y="3683"/>
                  </a:cubicBezTo>
                  <a:cubicBezTo>
                    <a:pt x="62741" y="20075"/>
                    <a:pt x="78319" y="39650"/>
                    <a:pt x="82519" y="53738"/>
                  </a:cubicBezTo>
                  <a:cubicBezTo>
                    <a:pt x="84144" y="59225"/>
                    <a:pt x="84212" y="64237"/>
                    <a:pt x="82790" y="68369"/>
                  </a:cubicBezTo>
                  <a:cubicBezTo>
                    <a:pt x="81097" y="73313"/>
                    <a:pt x="77574" y="76836"/>
                    <a:pt x="72291" y="78461"/>
                  </a:cubicBezTo>
                  <a:lnTo>
                    <a:pt x="72291" y="78461"/>
                  </a:lnTo>
                  <a:cubicBezTo>
                    <a:pt x="64570" y="80900"/>
                    <a:pt x="52581" y="78596"/>
                    <a:pt x="37205" y="69385"/>
                  </a:cubicBezTo>
                  <a:cubicBezTo>
                    <a:pt x="14040" y="55432"/>
                    <a:pt x="3000" y="39176"/>
                    <a:pt x="562" y="26510"/>
                  </a:cubicBezTo>
                  <a:cubicBezTo>
                    <a:pt x="-387" y="21497"/>
                    <a:pt x="-116" y="16891"/>
                    <a:pt x="1239" y="13031"/>
                  </a:cubicBezTo>
                  <a:cubicBezTo>
                    <a:pt x="2796" y="8628"/>
                    <a:pt x="5574" y="5174"/>
                    <a:pt x="9435" y="28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76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57E28-8C65-A64D-8C37-689E3553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D7051FC4-913B-92EF-AD6C-9D972389F960}"/>
              </a:ext>
            </a:extLst>
          </p:cNvPr>
          <p:cNvSpPr/>
          <p:nvPr/>
        </p:nvSpPr>
        <p:spPr>
          <a:xfrm rot="5400000">
            <a:off x="4179782" y="628903"/>
            <a:ext cx="3832435" cy="6243440"/>
          </a:xfrm>
          <a:custGeom>
            <a:avLst/>
            <a:gdLst/>
            <a:ahLst/>
            <a:cxnLst/>
            <a:rect l="l" t="t" r="r" b="b"/>
            <a:pathLst>
              <a:path w="6598915" h="10171737">
                <a:moveTo>
                  <a:pt x="0" y="0"/>
                </a:moveTo>
                <a:lnTo>
                  <a:pt x="6598914" y="0"/>
                </a:lnTo>
                <a:lnTo>
                  <a:pt x="6598914" y="10171737"/>
                </a:lnTo>
                <a:lnTo>
                  <a:pt x="0" y="101717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192">
              <a:buClrTx/>
              <a:defRPr/>
            </a:pPr>
            <a:endParaRPr lang="en-US" sz="9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9AC44D-379C-B069-F93E-EDEBA28625D4}"/>
              </a:ext>
            </a:extLst>
          </p:cNvPr>
          <p:cNvSpPr txBox="1"/>
          <p:nvPr/>
        </p:nvSpPr>
        <p:spPr>
          <a:xfrm>
            <a:off x="3859755" y="2411378"/>
            <a:ext cx="4666454" cy="2678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CẢ LỚP 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Tập trung hướng dẫn đọc diễn cảm một số câu và đoạn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5" name="Picture 4" descr="A group of kids sitting at a desk&#10;&#10;Description automatically generated">
            <a:extLst>
              <a:ext uri="{FF2B5EF4-FFF2-40B4-BE49-F238E27FC236}">
                <a16:creationId xmlns:a16="http://schemas.microsoft.com/office/drawing/2014/main" id="{877661D8-E130-2FEF-A628-51BCDB4CC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57" y="3648043"/>
            <a:ext cx="3362357" cy="336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39FEB6-5B35-65E9-DC29-7EE7691C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668351F7-31E3-7E2B-03AF-3C6342A7E8C2}"/>
              </a:ext>
            </a:extLst>
          </p:cNvPr>
          <p:cNvSpPr/>
          <p:nvPr/>
        </p:nvSpPr>
        <p:spPr>
          <a:xfrm>
            <a:off x="668976" y="1867891"/>
            <a:ext cx="10854047" cy="45467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Thầy phù thủy nói rằng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đức vua của họ đang ốm nặng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và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mời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những đứa con của Mặt Trăng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đến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chữa bệnh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cho ngài. (Đọc với giọng khẩn thiết, van nài)</a:t>
            </a:r>
          </a:p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Chẳng ai hiểu có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việc gì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đã xảy ra: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Không lẽ đức vua đã chết?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Bác sĩ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nhanh chóng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leo lên chiếc thang dây.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 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–  Có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việc gì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vậy?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–  Mọi người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lo lắng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hỏi. (Đọc với giọng lo lắng) </a:t>
            </a:r>
          </a:p>
        </p:txBody>
      </p:sp>
    </p:spTree>
    <p:extLst>
      <p:ext uri="{BB962C8B-B14F-4D97-AF65-F5344CB8AC3E}">
        <p14:creationId xmlns:p14="http://schemas.microsoft.com/office/powerpoint/2010/main" val="47523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313A144-BB98-222A-5388-F1AB91CEF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12153-4854-5197-1D7B-2E638702D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F3A5EE-E6A6-1DDA-C76B-09C77D1E3D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D743444D-E29D-C5DF-B9DB-FA595B2A396D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Ong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70CA1C6C-F3A3-C0BB-0157-796A73303CF0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non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F8316CC5-E81E-32B7-ACF3-EC71BF646B9F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việc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7E84F770-63D8-7D2B-0CBC-F40904A1E828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FFF9B-2BD8-3A99-F5B8-AD3198875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275C88-E781-6353-E074-3512FD5E39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9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D80CFACE-4D75-4EE6-F39A-BEFBCF8D47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026005" y="785131"/>
            <a:ext cx="487363" cy="4873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3A7A0A-01CD-7550-324A-D3CF3637D5B7}"/>
              </a:ext>
            </a:extLst>
          </p:cNvPr>
          <p:cNvSpPr txBox="1"/>
          <p:nvPr/>
        </p:nvSpPr>
        <p:spPr>
          <a:xfrm>
            <a:off x="3276600" y="-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57887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1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1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1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36436-60AD-C55D-4C52-1E48A75C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D20E33-B46B-BAB7-890E-5045E14B1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93156B-ECB7-FABA-3E12-288E2E41D11B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8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E49BA-0A65-0860-E05F-2737F482E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B41EF2-35C0-64A4-732A-CB517FC2D1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08724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002442-878B-4216-D920-F8B08AE08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881FD4-76CD-50FC-C69C-BC504876F0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6DF0D66-4CCE-B66B-9848-999A24E3E6DC}"/>
              </a:ext>
            </a:extLst>
          </p:cNvPr>
          <p:cNvSpPr/>
          <p:nvPr/>
        </p:nvSpPr>
        <p:spPr>
          <a:xfrm>
            <a:off x="841150" y="2854173"/>
            <a:ext cx="474660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chào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đón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A4C122D0-1779-5F52-9F68-8EFDE95E60DC}"/>
              </a:ext>
            </a:extLst>
          </p:cNvPr>
          <p:cNvSpPr/>
          <p:nvPr/>
        </p:nvSpPr>
        <p:spPr>
          <a:xfrm>
            <a:off x="841150" y="4499994"/>
            <a:ext cx="474660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đỡ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1E7A1109-C151-6C24-B310-114980A1AE9C}"/>
              </a:ext>
            </a:extLst>
          </p:cNvPr>
          <p:cNvSpPr/>
          <p:nvPr/>
        </p:nvSpPr>
        <p:spPr>
          <a:xfrm>
            <a:off x="5791273" y="2854173"/>
            <a:ext cx="474660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tò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mò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rằng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Thần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Mặt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Trăng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017036EE-DB34-19C4-0B19-A4524F1985C3}"/>
              </a:ext>
            </a:extLst>
          </p:cNvPr>
          <p:cNvSpPr/>
          <p:nvPr/>
        </p:nvSpPr>
        <p:spPr>
          <a:xfrm>
            <a:off x="5791273" y="4499994"/>
            <a:ext cx="474660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D.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02410DAB-B391-929A-480F-E0607E742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244" y="370320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DFE6354-4464-481B-CAC7-F4ECB97EF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CD45EA12-ACB0-179C-50F2-E26B80836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64" y="3614531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42CADE-1DA3-9316-6EA7-D799AA9D7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275" y="5317804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06E2C6B9-3D2D-E838-35BC-F8E185AEA02E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Câu 1: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Tại sao dân chúng lại tiến về phía chiếc khí cầu?</a:t>
            </a:r>
            <a:endParaRPr lang="en-US" sz="2000" dirty="0">
              <a:latin typeface="UTM Avo" panose="02040603050506020204" pitchFamily="1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4CC2C3-E399-6500-8F29-0AA7ACD48C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2F4F12-5794-7609-5B78-FA82B5D773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801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724ABD-F86E-4D43-A03C-84742834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5EB129-16EF-D018-41A5-58473916EC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5123D6E-63F4-4A13-FDAD-BE6C3E33E704}"/>
              </a:ext>
            </a:extLst>
          </p:cNvPr>
          <p:cNvSpPr/>
          <p:nvPr/>
        </p:nvSpPr>
        <p:spPr>
          <a:xfrm>
            <a:off x="841149" y="2854173"/>
            <a:ext cx="444705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 Ông đã cho nhà vua uống thuốc bổ cực mạnh.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C9BF6A33-25AF-1003-D8A2-0300B2ADE377}"/>
              </a:ext>
            </a:extLst>
          </p:cNvPr>
          <p:cNvSpPr/>
          <p:nvPr/>
        </p:nvSpPr>
        <p:spPr>
          <a:xfrm>
            <a:off x="841149" y="4499994"/>
            <a:ext cx="444705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C. Ông đã thực hiện một phép màu.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73FC3C1D-1304-6217-60A7-A4CA38B2AD0D}"/>
              </a:ext>
            </a:extLst>
          </p:cNvPr>
          <p:cNvSpPr/>
          <p:nvPr/>
        </p:nvSpPr>
        <p:spPr>
          <a:xfrm>
            <a:off x="6090827" y="2854173"/>
            <a:ext cx="444705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B. Ông đã cầu nguyện cho nhà vua.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BCB303A4-C0E7-3628-107A-1EDE67B3CEF7}"/>
              </a:ext>
            </a:extLst>
          </p:cNvPr>
          <p:cNvSpPr/>
          <p:nvPr/>
        </p:nvSpPr>
        <p:spPr>
          <a:xfrm>
            <a:off x="6090827" y="4499994"/>
            <a:ext cx="4447055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D. Ông đã đưa nhà vua lên khí cầu.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A8C886C2-EFD4-1B13-70B6-B9AD21345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69" y="370142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78A9ECA2-11C5-6D57-5789-D698E0E7E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A36673E0-4908-3CFD-79B7-5BE668E5D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4388D5-1F16-D3D1-9377-3F2F0AE50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460" y="525401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ABC3B090-8067-FA3B-6F44-384E977F5590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latin typeface="UTM Avo" panose="02040603050506020204" pitchFamily="18"/>
              </a:rPr>
              <a:t>Câu 2: </a:t>
            </a:r>
            <a:r>
              <a:rPr lang="vi-VN" sz="2400" dirty="0">
                <a:latin typeface="UTM Avo" panose="02040603050506020204" pitchFamily="18"/>
              </a:rPr>
              <a:t>Bác sĩ Phơ-gu-xơn đã làm gì để giúp nhà vua?</a:t>
            </a:r>
            <a:endParaRPr lang="en-US" sz="2400" dirty="0">
              <a:latin typeface="UTM Avo" panose="02040603050506020204" pitchFamily="1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48D9C7-503B-EBAA-5BD3-8D12C6DE79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5B45A7-EB83-8B62-4A9C-912E019A22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52246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8DB98D-209E-9EC2-5BDF-3892DD3BB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EEA31C-2AED-9F80-F889-97E94973B7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FBEB91E6-7A02-BBCC-5E00-F8FBB3C93B35}"/>
              </a:ext>
            </a:extLst>
          </p:cNvPr>
          <p:cNvSpPr/>
          <p:nvPr/>
        </p:nvSpPr>
        <p:spPr>
          <a:xfrm>
            <a:off x="841150" y="2854173"/>
            <a:ext cx="4303336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Lão đã cố gắng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phá hủy chiếc khí cầu.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C8FA0C3E-96F8-6903-0964-197AD92C1280}"/>
              </a:ext>
            </a:extLst>
          </p:cNvPr>
          <p:cNvSpPr/>
          <p:nvPr/>
        </p:nvSpPr>
        <p:spPr>
          <a:xfrm>
            <a:off x="841150" y="4499994"/>
            <a:ext cx="4303336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C. Lão đã cầu nguyện cho sự an toàn của mình.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8E3D9248-5048-831C-5695-F62649D23465}"/>
              </a:ext>
            </a:extLst>
          </p:cNvPr>
          <p:cNvSpPr/>
          <p:nvPr/>
        </p:nvSpPr>
        <p:spPr>
          <a:xfrm>
            <a:off x="6234545" y="2854173"/>
            <a:ext cx="4303337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B. Lão đã nhảy xuống đất ngay lập tức.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3A85510E-6BB2-01FA-3FCA-46B7D9FC1312}"/>
              </a:ext>
            </a:extLst>
          </p:cNvPr>
          <p:cNvSpPr/>
          <p:nvPr/>
        </p:nvSpPr>
        <p:spPr>
          <a:xfrm>
            <a:off x="6234545" y="4499994"/>
            <a:ext cx="4303337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D. Lão đã giữ chặt lấy cái neo khí cầu và bay theo.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CE664B1D-3260-7BC1-D15F-ACA7CD6B5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90E1399A-E331-2C86-E0FC-2050E03A6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58" y="524136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9C9E00AB-D859-CD46-377F-AA9D82F40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58" y="357964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3942F8-AAD6-9FB1-78A6-F9DD0A464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75257B7A-C9E8-0155-A813-643ED23BD2FE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</a:rPr>
              <a:t>Câu 3: </a:t>
            </a:r>
            <a:r>
              <a:rPr lang="vi-VN" sz="2400" dirty="0">
                <a:latin typeface="UTM Avo" panose="02040603050506020204" pitchFamily="18"/>
              </a:rPr>
              <a:t>Lão phù thuỷ đã làm gì khi chiếc khí cầu bay lên?</a:t>
            </a:r>
            <a:endParaRPr lang="en-US" sz="2400" dirty="0">
              <a:latin typeface="UTM Avo" panose="02040603050506020204" pitchFamily="1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C323C9-BB84-D2CC-8402-342C87A361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50965F-BE1D-A103-A7B2-642F131116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26286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1838E8-B9D3-014F-6707-0606918E9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4206AF-D44D-E27D-B583-9B93D538C4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68DC6CAC-86F6-B428-F37F-A0AC275FF312}"/>
              </a:ext>
            </a:extLst>
          </p:cNvPr>
          <p:cNvSpPr/>
          <p:nvPr/>
        </p:nvSpPr>
        <p:spPr>
          <a:xfrm>
            <a:off x="841149" y="2854173"/>
            <a:ext cx="452055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 Đám đông yên lặng và lắng nghe.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87AF6916-A8F2-B647-A9E0-6B3994109267}"/>
              </a:ext>
            </a:extLst>
          </p:cNvPr>
          <p:cNvSpPr/>
          <p:nvPr/>
        </p:nvSpPr>
        <p:spPr>
          <a:xfrm>
            <a:off x="841149" y="4499994"/>
            <a:ext cx="452055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C. Đám đông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kêu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la,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xô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đẩy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sĩ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4350ABEB-89B3-AA55-D392-9AFBAE07CF0F}"/>
              </a:ext>
            </a:extLst>
          </p:cNvPr>
          <p:cNvSpPr/>
          <p:nvPr/>
        </p:nvSpPr>
        <p:spPr>
          <a:xfrm>
            <a:off x="6169598" y="2854173"/>
            <a:ext cx="4368284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B. Đám đông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vỗ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tay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ca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tụng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du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hành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27B4597F-05F4-44AA-402C-CCA7C25A5115}"/>
              </a:ext>
            </a:extLst>
          </p:cNvPr>
          <p:cNvSpPr/>
          <p:nvPr/>
        </p:nvSpPr>
        <p:spPr>
          <a:xfrm>
            <a:off x="6169598" y="4499994"/>
            <a:ext cx="4368284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D. Đám đông bỏ chạy vì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sợ hãi.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8B6F1E88-1A2F-17A0-E3C7-62E3E0658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271" y="535284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C31168C7-6D7E-E21E-B79E-3851CAA30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773" y="537460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6FEE08D1-48DF-ED25-3EAD-9D15C21FD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272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1053C4-C88C-DAB3-E79F-B9D4C331C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773" y="356420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35EA2A0B-7F23-8C2D-A1E5-23C4431D3CC1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</a:rPr>
              <a:t>Câu 4: </a:t>
            </a:r>
            <a:r>
              <a:rPr lang="en-US" sz="2400" dirty="0">
                <a:latin typeface="UTM Avo" panose="02040603050506020204" pitchFamily="18"/>
              </a:rPr>
              <a:t>Khi </a:t>
            </a:r>
            <a:r>
              <a:rPr lang="en-US" sz="2400" dirty="0" err="1">
                <a:latin typeface="UTM Avo" panose="02040603050506020204" pitchFamily="18"/>
              </a:rPr>
              <a:t>nhìn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thấy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mặt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trăng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đang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nhô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lên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đám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đông</a:t>
            </a:r>
            <a:r>
              <a:rPr lang="en-US" sz="2400" dirty="0"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đã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có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ứng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như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thế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nào</a:t>
            </a:r>
            <a:r>
              <a:rPr lang="en-US" sz="2400" dirty="0">
                <a:latin typeface="UTM Avo" panose="02040603050506020204" pitchFamily="18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71D790-63DD-6277-E9CC-26D6DF07E7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7FC40E-3CC4-107B-5D36-041C47E2A7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50955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7A529-1A97-3E90-2793-0CDCD3A98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C07485-A4FE-CC51-379C-B5B70FF10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C9F12AA2-2AA0-E7BA-D1BB-49FB1D102CE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Chiếc khí cầu bị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phá hủy.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93F2F4CA-BBB5-8EF1-3A95-D18E27F9B563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C. Các nhà du hành bị bắt giữ.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8402FDE1-D6FC-7438-9E61-056F6DAF1C06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B. Lão phù thuỷ nhảy xuống đất an toàn.</a:t>
            </a: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DE787954-8E29-9054-DEF3-0788953B7CB7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D. Chiếc khí cầu bay lên cao và biến mất.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6CB3DAE8-4920-5955-7190-86C182B21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7EA436BA-FC11-F212-7A6C-69037043D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8BCD93F7-00B0-6451-A6A3-58F61838C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B21387-83B2-1B61-FAE4-E4B96DDB4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C84E9646-6019-21ED-E93E-B99503F6B2A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</a:rPr>
              <a:t>Câu 5: </a:t>
            </a:r>
            <a:r>
              <a:rPr lang="vi-VN" sz="2400" dirty="0">
                <a:latin typeface="UTM Avo" panose="02040603050506020204" pitchFamily="18"/>
              </a:rPr>
              <a:t>Kết thúc của câu chuyện là gì?</a:t>
            </a:r>
            <a:endParaRPr lang="en-US" sz="2400" dirty="0">
              <a:latin typeface="UTM Avo" panose="02040603050506020204" pitchFamily="1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28CE3B-BA32-BFD5-4093-96AE96AB70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B96FB1-4465-BCB9-4DCF-659CDDF8B4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86437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52BB7EA-3A4E-1109-BC4C-01DB6B104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1586AD-F898-D73E-CDE5-7A0E4700C65E}"/>
              </a:ext>
            </a:extLst>
          </p:cNvPr>
          <p:cNvSpPr/>
          <p:nvPr/>
        </p:nvSpPr>
        <p:spPr>
          <a:xfrm>
            <a:off x="774454" y="2087199"/>
            <a:ext cx="5904003" cy="3814834"/>
          </a:xfrm>
          <a:prstGeom prst="roundRect">
            <a:avLst>
              <a:gd name="adj" fmla="val 4729"/>
            </a:avLst>
          </a:prstGeom>
          <a:solidFill>
            <a:srgbClr val="ACEAE1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Đọc lại bài 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Chiếc khí cầu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hiểu ý nghĩa bài đọc.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4" indent="-34289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</a:rPr>
              <a:t>Đọc trước </a:t>
            </a:r>
            <a:r>
              <a:rPr lang="nl-NL" sz="2400" i="1" dirty="0">
                <a:latin typeface="UTM Avo" panose="02040603050506020204" pitchFamily="18"/>
                <a:ea typeface="Calibri" panose="020F0502020204030204" pitchFamily="34" charset="0"/>
              </a:rPr>
              <a:t>Bài viết 3: Luyện tập viết chương trình hoạt động (Thực hành viết)</a:t>
            </a:r>
            <a:r>
              <a:rPr lang="nl-NL" sz="24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en-US" sz="2400" dirty="0">
              <a:solidFill>
                <a:srgbClr val="071C30"/>
              </a:solidFill>
              <a:latin typeface="UTM Avo" panose="02040603050506020204" pitchFamily="18"/>
              <a:ea typeface="+mn-ea"/>
            </a:endParaRPr>
          </a:p>
        </p:txBody>
      </p:sp>
      <p:grpSp>
        <p:nvGrpSpPr>
          <p:cNvPr id="4" name="Google Shape;630;p34">
            <a:extLst>
              <a:ext uri="{FF2B5EF4-FFF2-40B4-BE49-F238E27FC236}">
                <a16:creationId xmlns:a16="http://schemas.microsoft.com/office/drawing/2014/main" id="{6068811C-D735-C733-35ED-C8974D531900}"/>
              </a:ext>
            </a:extLst>
          </p:cNvPr>
          <p:cNvGrpSpPr/>
          <p:nvPr/>
        </p:nvGrpSpPr>
        <p:grpSpPr>
          <a:xfrm>
            <a:off x="6308401" y="1858231"/>
            <a:ext cx="543069" cy="465411"/>
            <a:chOff x="298174" y="3181308"/>
            <a:chExt cx="536438" cy="545541"/>
          </a:xfrm>
        </p:grpSpPr>
        <p:sp>
          <p:nvSpPr>
            <p:cNvPr id="5" name="Google Shape;631;p34">
              <a:extLst>
                <a:ext uri="{FF2B5EF4-FFF2-40B4-BE49-F238E27FC236}">
                  <a16:creationId xmlns:a16="http://schemas.microsoft.com/office/drawing/2014/main" id="{5462FE21-54CE-3D99-DD94-5ADF2A77AF8B}"/>
                </a:ext>
              </a:extLst>
            </p:cNvPr>
            <p:cNvSpPr/>
            <p:nvPr/>
          </p:nvSpPr>
          <p:spPr>
            <a:xfrm rot="2515456">
              <a:off x="298174" y="3181308"/>
              <a:ext cx="536438" cy="545541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rgbClr val="FFBB43">
                <a:lumMod val="20000"/>
                <a:lumOff val="8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84">
                <a:buClrTx/>
                <a:defRPr/>
              </a:pPr>
              <a:endParaRPr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Google Shape;632;p34">
              <a:extLst>
                <a:ext uri="{FF2B5EF4-FFF2-40B4-BE49-F238E27FC236}">
                  <a16:creationId xmlns:a16="http://schemas.microsoft.com/office/drawing/2014/main" id="{2C9729B2-D686-C1B3-EABE-9D4DB539E71B}"/>
                </a:ext>
              </a:extLst>
            </p:cNvPr>
            <p:cNvSpPr/>
            <p:nvPr/>
          </p:nvSpPr>
          <p:spPr>
            <a:xfrm rot="1928159">
              <a:off x="492979" y="3303037"/>
              <a:ext cx="219096" cy="293318"/>
            </a:xfrm>
            <a:custGeom>
              <a:avLst/>
              <a:gdLst/>
              <a:ahLst/>
              <a:cxnLst/>
              <a:rect l="l" t="t" r="r" b="b"/>
              <a:pathLst>
                <a:path w="1172" h="1569" extrusionOk="0">
                  <a:moveTo>
                    <a:pt x="481" y="1"/>
                  </a:moveTo>
                  <a:cubicBezTo>
                    <a:pt x="473" y="1"/>
                    <a:pt x="469" y="2"/>
                    <a:pt x="469" y="2"/>
                  </a:cubicBezTo>
                  <a:lnTo>
                    <a:pt x="469" y="250"/>
                  </a:lnTo>
                  <a:lnTo>
                    <a:pt x="161" y="660"/>
                  </a:lnTo>
                  <a:lnTo>
                    <a:pt x="0" y="660"/>
                  </a:lnTo>
                  <a:lnTo>
                    <a:pt x="0" y="1480"/>
                  </a:lnTo>
                  <a:lnTo>
                    <a:pt x="249" y="1480"/>
                  </a:lnTo>
                  <a:cubicBezTo>
                    <a:pt x="249" y="1480"/>
                    <a:pt x="835" y="1568"/>
                    <a:pt x="937" y="1568"/>
                  </a:cubicBezTo>
                  <a:lnTo>
                    <a:pt x="996" y="1568"/>
                  </a:lnTo>
                  <a:cubicBezTo>
                    <a:pt x="1098" y="1539"/>
                    <a:pt x="1172" y="1422"/>
                    <a:pt x="1172" y="1319"/>
                  </a:cubicBezTo>
                  <a:cubicBezTo>
                    <a:pt x="1172" y="1070"/>
                    <a:pt x="1157" y="660"/>
                    <a:pt x="1142" y="616"/>
                  </a:cubicBezTo>
                  <a:cubicBezTo>
                    <a:pt x="1098" y="587"/>
                    <a:pt x="645" y="587"/>
                    <a:pt x="645" y="587"/>
                  </a:cubicBezTo>
                  <a:cubicBezTo>
                    <a:pt x="645" y="587"/>
                    <a:pt x="643" y="597"/>
                    <a:pt x="641" y="597"/>
                  </a:cubicBezTo>
                  <a:cubicBezTo>
                    <a:pt x="638" y="597"/>
                    <a:pt x="635" y="558"/>
                    <a:pt x="645" y="324"/>
                  </a:cubicBezTo>
                  <a:cubicBezTo>
                    <a:pt x="682" y="23"/>
                    <a:pt x="526" y="1"/>
                    <a:pt x="481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defTabSz="914384">
                <a:buClrTx/>
                <a:defRPr/>
              </a:pPr>
              <a:endParaRPr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D23F5AF6-9197-3C10-6988-3A98A447FE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57587" y="2473631"/>
            <a:ext cx="4159959" cy="304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1182</Words>
  <Application>Microsoft Office PowerPoint</Application>
  <PresentationFormat>Widescreen</PresentationFormat>
  <Paragraphs>100</Paragraphs>
  <Slides>32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Times New Roman</vt:lpstr>
      <vt:lpstr>Arial</vt:lpstr>
      <vt:lpstr>UTM Avo</vt:lpstr>
      <vt:lpstr>Calibri</vt:lpstr>
      <vt:lpstr>Aptos</vt:lpstr>
      <vt:lpstr>2_Office Theme</vt:lpstr>
      <vt:lpstr>Tuần 12  Bài đọc 3: Khinh khí cầu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118</cp:revision>
  <dcterms:created xsi:type="dcterms:W3CDTF">2023-10-19T01:39:18Z</dcterms:created>
  <dcterms:modified xsi:type="dcterms:W3CDTF">2025-03-14T07:06:36Z</dcterms:modified>
</cp:coreProperties>
</file>