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6"/>
  </p:notesMasterIdLst>
  <p:sldIdLst>
    <p:sldId id="256" r:id="rId2"/>
    <p:sldId id="281" r:id="rId3"/>
    <p:sldId id="353" r:id="rId4"/>
    <p:sldId id="341" r:id="rId5"/>
    <p:sldId id="355" r:id="rId6"/>
    <p:sldId id="356" r:id="rId7"/>
    <p:sldId id="357" r:id="rId8"/>
    <p:sldId id="358" r:id="rId9"/>
    <p:sldId id="359" r:id="rId10"/>
    <p:sldId id="360" r:id="rId11"/>
    <p:sldId id="348" r:id="rId12"/>
    <p:sldId id="352" r:id="rId13"/>
    <p:sldId id="276" r:id="rId14"/>
    <p:sldId id="275" r:id="rId15"/>
  </p:sldIdLst>
  <p:sldSz cx="12192000" cy="6858000"/>
  <p:notesSz cx="6858000" cy="9144000"/>
  <p:embeddedFontLst>
    <p:embeddedFont>
      <p:font typeface="UTM Avo" panose="02040603050506020204" pitchFamily="18"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5"/>
    <p:restoredTop sz="94542"/>
  </p:normalViewPr>
  <p:slideViewPr>
    <p:cSldViewPr snapToGrid="0">
      <p:cViewPr varScale="1">
        <p:scale>
          <a:sx n="104" d="100"/>
          <a:sy n="104" d="100"/>
        </p:scale>
        <p:origin x="19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244337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2/1/679/99/"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youtube.com/watch?v=-Zo4hHk-dH4" TargetMode="Externa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2/1/679/99/"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3" Type="http://schemas.openxmlformats.org/officeDocument/2006/relationships/hyperlink" Target="https://www.hoc10.vn/doc-sach/tieng-viet-5-tap-2/1/679/99/"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hyperlink" Target="https://www.youtube.com/@hoc1biet1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004454" y="2401375"/>
            <a:ext cx="10183091"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31</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Góc</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sáng</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tạo</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Bầu</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trời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của</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em</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Rounded Corners 6">
            <a:extLst>
              <a:ext uri="{FF2B5EF4-FFF2-40B4-BE49-F238E27FC236}">
                <a16:creationId xmlns:a16="http://schemas.microsoft.com/office/drawing/2014/main" id="{F04EAFEE-4586-1F75-2C26-F06DF3C44AF2}"/>
              </a:ext>
            </a:extLst>
          </p:cNvPr>
          <p:cNvSpPr/>
          <p:nvPr/>
        </p:nvSpPr>
        <p:spPr>
          <a:xfrm>
            <a:off x="719033" y="1657357"/>
            <a:ext cx="10441193" cy="816693"/>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en-US" sz="2520" b="1" dirty="0" err="1">
                <a:solidFill>
                  <a:srgbClr val="000000"/>
                </a:solidFill>
                <a:ea typeface="Calibri" panose="020F0502020204030204" pitchFamily="34" charset="0"/>
                <a:cs typeface="Times New Roman" panose="02020603050405020304" pitchFamily="18" charset="0"/>
              </a:rPr>
              <a:t>Các</a:t>
            </a:r>
            <a:r>
              <a:rPr lang="en-US" sz="2520" b="1" dirty="0">
                <a:solidFill>
                  <a:srgbClr val="000000"/>
                </a:solidFill>
                <a:ea typeface="Calibri" panose="020F0502020204030204" pitchFamily="34" charset="0"/>
                <a:cs typeface="Times New Roman" panose="02020603050405020304" pitchFamily="18" charset="0"/>
              </a:rPr>
              <a:t> </a:t>
            </a:r>
            <a:r>
              <a:rPr lang="en-US" sz="2520" b="1" dirty="0" err="1">
                <a:solidFill>
                  <a:srgbClr val="000000"/>
                </a:solidFill>
                <a:ea typeface="Calibri" panose="020F0502020204030204" pitchFamily="34" charset="0"/>
                <a:cs typeface="Times New Roman" panose="02020603050405020304" pitchFamily="18" charset="0"/>
              </a:rPr>
              <a:t>em</a:t>
            </a:r>
            <a:r>
              <a:rPr lang="en-US" sz="2520" b="1" dirty="0">
                <a:solidFill>
                  <a:srgbClr val="000000"/>
                </a:solidFill>
                <a:ea typeface="Calibri" panose="020F0502020204030204" pitchFamily="34" charset="0"/>
                <a:cs typeface="Times New Roman" panose="02020603050405020304" pitchFamily="18" charset="0"/>
              </a:rPr>
              <a:t> </a:t>
            </a:r>
            <a:r>
              <a:rPr lang="en-US" sz="2520" b="1" dirty="0" err="1">
                <a:solidFill>
                  <a:srgbClr val="000000"/>
                </a:solidFill>
                <a:ea typeface="Calibri" panose="020F0502020204030204" pitchFamily="34" charset="0"/>
                <a:cs typeface="Times New Roman" panose="02020603050405020304" pitchFamily="18" charset="0"/>
              </a:rPr>
              <a:t>hãy</a:t>
            </a:r>
            <a:r>
              <a:rPr lang="en-US" sz="2520" b="1" dirty="0">
                <a:solidFill>
                  <a:srgbClr val="000000"/>
                </a:solidFill>
                <a:ea typeface="Calibri" panose="020F0502020204030204" pitchFamily="34" charset="0"/>
                <a:cs typeface="Times New Roman" panose="02020603050405020304" pitchFamily="18" charset="0"/>
              </a:rPr>
              <a:t> </a:t>
            </a:r>
            <a:r>
              <a:rPr lang="en-US" sz="2520" b="1" dirty="0" err="1">
                <a:solidFill>
                  <a:srgbClr val="000000"/>
                </a:solidFill>
                <a:ea typeface="Calibri" panose="020F0502020204030204" pitchFamily="34" charset="0"/>
                <a:cs typeface="Times New Roman" panose="02020603050405020304" pitchFamily="18" charset="0"/>
              </a:rPr>
              <a:t>cùng</a:t>
            </a:r>
            <a:r>
              <a:rPr lang="en-US" sz="2520" b="1" dirty="0">
                <a:solidFill>
                  <a:srgbClr val="000000"/>
                </a:solidFill>
                <a:ea typeface="Calibri" panose="020F0502020204030204" pitchFamily="34" charset="0"/>
                <a:cs typeface="Times New Roman" panose="02020603050405020304" pitchFamily="18" charset="0"/>
              </a:rPr>
              <a:t> </a:t>
            </a:r>
            <a:r>
              <a:rPr lang="en-US" sz="2520" b="1" dirty="0" err="1">
                <a:solidFill>
                  <a:srgbClr val="000000"/>
                </a:solidFill>
                <a:ea typeface="Calibri" panose="020F0502020204030204" pitchFamily="34" charset="0"/>
                <a:cs typeface="Times New Roman" panose="02020603050405020304" pitchFamily="18" charset="0"/>
              </a:rPr>
              <a:t>xem</a:t>
            </a:r>
            <a:r>
              <a:rPr lang="en-US" sz="2520" b="1" dirty="0">
                <a:solidFill>
                  <a:srgbClr val="000000"/>
                </a:solidFill>
                <a:ea typeface="Calibri" panose="020F0502020204030204" pitchFamily="34" charset="0"/>
                <a:cs typeface="Times New Roman" panose="02020603050405020304" pitchFamily="18" charset="0"/>
              </a:rPr>
              <a:t> video </a:t>
            </a:r>
            <a:r>
              <a:rPr lang="en-US" sz="2520" b="1" dirty="0" err="1">
                <a:solidFill>
                  <a:srgbClr val="000000"/>
                </a:solidFill>
                <a:ea typeface="Calibri" panose="020F0502020204030204" pitchFamily="34" charset="0"/>
                <a:cs typeface="Times New Roman" panose="02020603050405020304" pitchFamily="18" charset="0"/>
              </a:rPr>
              <a:t>về</a:t>
            </a:r>
            <a:r>
              <a:rPr lang="en-US" sz="2520" b="1" dirty="0">
                <a:solidFill>
                  <a:srgbClr val="000000"/>
                </a:solidFill>
                <a:ea typeface="Calibri" panose="020F0502020204030204" pitchFamily="34" charset="0"/>
                <a:cs typeface="Times New Roman" panose="02020603050405020304" pitchFamily="18" charset="0"/>
              </a:rPr>
              <a:t> ô </a:t>
            </a:r>
            <a:r>
              <a:rPr lang="en-US" sz="2520" b="1" dirty="0" err="1">
                <a:solidFill>
                  <a:srgbClr val="000000"/>
                </a:solidFill>
                <a:ea typeface="Calibri" panose="020F0502020204030204" pitchFamily="34" charset="0"/>
                <a:cs typeface="Times New Roman" panose="02020603050405020304" pitchFamily="18" charset="0"/>
              </a:rPr>
              <a:t>nhiễm</a:t>
            </a:r>
            <a:r>
              <a:rPr lang="en-US" sz="2520" b="1" dirty="0">
                <a:solidFill>
                  <a:srgbClr val="000000"/>
                </a:solidFill>
                <a:ea typeface="Calibri" panose="020F0502020204030204" pitchFamily="34" charset="0"/>
                <a:cs typeface="Times New Roman" panose="02020603050405020304" pitchFamily="18" charset="0"/>
              </a:rPr>
              <a:t> </a:t>
            </a:r>
            <a:r>
              <a:rPr lang="en-US" sz="2520" b="1" dirty="0" err="1">
                <a:solidFill>
                  <a:srgbClr val="000000"/>
                </a:solidFill>
                <a:ea typeface="Calibri" panose="020F0502020204030204" pitchFamily="34" charset="0"/>
                <a:cs typeface="Times New Roman" panose="02020603050405020304" pitchFamily="18" charset="0"/>
              </a:rPr>
              <a:t>không</a:t>
            </a:r>
            <a:r>
              <a:rPr lang="en-US" sz="2520" b="1" dirty="0">
                <a:solidFill>
                  <a:srgbClr val="000000"/>
                </a:solidFill>
                <a:ea typeface="Calibri" panose="020F0502020204030204" pitchFamily="34" charset="0"/>
                <a:cs typeface="Times New Roman" panose="02020603050405020304" pitchFamily="18" charset="0"/>
              </a:rPr>
              <a:t> </a:t>
            </a:r>
            <a:r>
              <a:rPr lang="en-US" sz="2520" b="1" dirty="0" err="1">
                <a:solidFill>
                  <a:srgbClr val="000000"/>
                </a:solidFill>
                <a:ea typeface="Calibri" panose="020F0502020204030204" pitchFamily="34" charset="0"/>
                <a:cs typeface="Times New Roman" panose="02020603050405020304" pitchFamily="18" charset="0"/>
              </a:rPr>
              <a:t>khí</a:t>
            </a:r>
            <a:r>
              <a:rPr lang="en-US" sz="2520" b="1" dirty="0">
                <a:solidFill>
                  <a:srgbClr val="000000"/>
                </a:solidFill>
                <a:ea typeface="Calibri" panose="020F0502020204030204" pitchFamily="34" charset="0"/>
                <a:cs typeface="Times New Roman" panose="02020603050405020304" pitchFamily="18" charset="0"/>
              </a:rPr>
              <a:t> </a:t>
            </a:r>
            <a:r>
              <a:rPr lang="en-US" sz="2520" b="1" dirty="0" err="1">
                <a:solidFill>
                  <a:srgbClr val="000000"/>
                </a:solidFill>
                <a:ea typeface="Calibri" panose="020F0502020204030204" pitchFamily="34" charset="0"/>
                <a:cs typeface="Times New Roman" panose="02020603050405020304" pitchFamily="18" charset="0"/>
              </a:rPr>
              <a:t>dưới</a:t>
            </a:r>
            <a:r>
              <a:rPr lang="en-US" sz="2520" b="1" dirty="0">
                <a:solidFill>
                  <a:srgbClr val="000000"/>
                </a:solidFill>
                <a:ea typeface="Calibri" panose="020F0502020204030204" pitchFamily="34" charset="0"/>
                <a:cs typeface="Times New Roman" panose="02020603050405020304" pitchFamily="18" charset="0"/>
              </a:rPr>
              <a:t> </a:t>
            </a:r>
            <a:r>
              <a:rPr lang="en-US" sz="2520" b="1" dirty="0" err="1">
                <a:solidFill>
                  <a:srgbClr val="000000"/>
                </a:solidFill>
                <a:ea typeface="Calibri" panose="020F0502020204030204" pitchFamily="34" charset="0"/>
                <a:cs typeface="Times New Roman" panose="02020603050405020304" pitchFamily="18" charset="0"/>
              </a:rPr>
              <a:t>đây</a:t>
            </a:r>
            <a:r>
              <a:rPr lang="en-US" sz="2520" b="1" dirty="0">
                <a:solidFill>
                  <a:srgbClr val="000000"/>
                </a:solidFill>
                <a:ea typeface="Calibri" panose="020F0502020204030204" pitchFamily="34" charset="0"/>
                <a:cs typeface="Times New Roman" panose="02020603050405020304" pitchFamily="18" charset="0"/>
              </a:rPr>
              <a:t>:</a:t>
            </a:r>
            <a:endParaRPr lang="en-US" sz="2520" dirty="0">
              <a:solidFill>
                <a:srgbClr val="FF0000"/>
              </a:solidFill>
              <a:ea typeface="Calibri" panose="020F0502020204030204" pitchFamily="34" charset="0"/>
              <a:cs typeface="Times New Roman" panose="02020603050405020304" pitchFamily="18" charset="0"/>
            </a:endParaRPr>
          </a:p>
        </p:txBody>
      </p:sp>
      <p:pic>
        <p:nvPicPr>
          <p:cNvPr id="4" name="Picture 35">
            <a:extLst>
              <a:ext uri="{FF2B5EF4-FFF2-40B4-BE49-F238E27FC236}">
                <a16:creationId xmlns:a16="http://schemas.microsoft.com/office/drawing/2014/main" id="{5F10B2E8-9353-3E15-BB86-63495FA7CC3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24079">
            <a:off x="9625867" y="642864"/>
            <a:ext cx="2295514" cy="1210362"/>
          </a:xfrm>
          <a:prstGeom prst="rect">
            <a:avLst/>
          </a:prstGeom>
        </p:spPr>
      </p:pic>
      <p:sp>
        <p:nvSpPr>
          <p:cNvPr id="8" name="TextBox 7">
            <a:extLst>
              <a:ext uri="{FF2B5EF4-FFF2-40B4-BE49-F238E27FC236}">
                <a16:creationId xmlns:a16="http://schemas.microsoft.com/office/drawing/2014/main" id="{F852F13A-831D-41D2-F070-9519D36A241E}"/>
              </a:ext>
            </a:extLst>
          </p:cNvPr>
          <p:cNvSpPr txBox="1"/>
          <p:nvPr/>
        </p:nvSpPr>
        <p:spPr>
          <a:xfrm>
            <a:off x="8661400" y="-711200"/>
            <a:ext cx="184731" cy="369204"/>
          </a:xfrm>
          <a:prstGeom prst="rect">
            <a:avLst/>
          </a:prstGeom>
          <a:noFill/>
        </p:spPr>
        <p:txBody>
          <a:bodyPr wrap="none" rtlCol="0">
            <a:spAutoFit/>
          </a:bodyPr>
          <a:lstStyle/>
          <a:p>
            <a:endParaRPr lang="en-VN" dirty="0"/>
          </a:p>
        </p:txBody>
      </p:sp>
      <p:pic>
        <p:nvPicPr>
          <p:cNvPr id="9" name="Picture 8">
            <a:hlinkClick r:id="rId6"/>
            <a:extLst>
              <a:ext uri="{FF2B5EF4-FFF2-40B4-BE49-F238E27FC236}">
                <a16:creationId xmlns:a16="http://schemas.microsoft.com/office/drawing/2014/main" id="{7713FDCB-D4D6-AB44-7F74-9530252BA3BF}"/>
              </a:ext>
            </a:extLst>
          </p:cNvPr>
          <p:cNvPicPr>
            <a:picLocks noChangeAspect="1"/>
          </p:cNvPicPr>
          <p:nvPr/>
        </p:nvPicPr>
        <p:blipFill>
          <a:blip r:embed="rId7"/>
          <a:stretch>
            <a:fillRect/>
          </a:stretch>
        </p:blipFill>
        <p:spPr>
          <a:xfrm>
            <a:off x="3281542" y="2682344"/>
            <a:ext cx="5316173" cy="3987130"/>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7C5E75B-3508-F5C0-5B33-CDBC1D91941D}"/>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88822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2D3BB1-CA77-CC1B-4766-3D697CE9352C}"/>
            </a:ext>
          </a:extLst>
        </p:cNvPr>
        <p:cNvGrpSpPr/>
        <p:nvPr/>
      </p:nvGrpSpPr>
      <p:grpSpPr>
        <a:xfrm>
          <a:off x="0" y="0"/>
          <a:ext cx="0" cy="0"/>
          <a:chOff x="0" y="0"/>
          <a:chExt cx="0" cy="0"/>
        </a:xfrm>
      </p:grpSpPr>
      <p:grpSp>
        <p:nvGrpSpPr>
          <p:cNvPr id="3" name="Google Shape;927;p50">
            <a:extLst>
              <a:ext uri="{FF2B5EF4-FFF2-40B4-BE49-F238E27FC236}">
                <a16:creationId xmlns:a16="http://schemas.microsoft.com/office/drawing/2014/main" id="{BE34F7D5-4FBF-AB28-9836-1A576A02D719}"/>
              </a:ext>
            </a:extLst>
          </p:cNvPr>
          <p:cNvGrpSpPr/>
          <p:nvPr/>
        </p:nvGrpSpPr>
        <p:grpSpPr>
          <a:xfrm>
            <a:off x="8904152" y="1999451"/>
            <a:ext cx="2987004" cy="3783855"/>
            <a:chOff x="6232479" y="1287784"/>
            <a:chExt cx="2370870" cy="3003354"/>
          </a:xfrm>
        </p:grpSpPr>
        <p:sp>
          <p:nvSpPr>
            <p:cNvPr id="4" name="Google Shape;928;p50">
              <a:extLst>
                <a:ext uri="{FF2B5EF4-FFF2-40B4-BE49-F238E27FC236}">
                  <a16:creationId xmlns:a16="http://schemas.microsoft.com/office/drawing/2014/main" id="{75004A23-65DD-E995-D976-927269C9286E}"/>
                </a:ext>
              </a:extLst>
            </p:cNvPr>
            <p:cNvSpPr/>
            <p:nvPr/>
          </p:nvSpPr>
          <p:spPr>
            <a:xfrm>
              <a:off x="6484575" y="1820342"/>
              <a:ext cx="2118774" cy="2304323"/>
            </a:xfrm>
            <a:custGeom>
              <a:avLst/>
              <a:gdLst/>
              <a:ahLst/>
              <a:cxnLst/>
              <a:rect l="l" t="t" r="r" b="b"/>
              <a:pathLst>
                <a:path w="15638" h="17009" extrusionOk="0">
                  <a:moveTo>
                    <a:pt x="6309" y="1"/>
                  </a:moveTo>
                  <a:cubicBezTo>
                    <a:pt x="4121" y="1"/>
                    <a:pt x="1959" y="1124"/>
                    <a:pt x="1037" y="3168"/>
                  </a:cubicBezTo>
                  <a:cubicBezTo>
                    <a:pt x="1" y="5463"/>
                    <a:pt x="403" y="8319"/>
                    <a:pt x="1185" y="10634"/>
                  </a:cubicBezTo>
                  <a:cubicBezTo>
                    <a:pt x="1838" y="12572"/>
                    <a:pt x="2824" y="14244"/>
                    <a:pt x="4263" y="15599"/>
                  </a:cubicBezTo>
                  <a:cubicBezTo>
                    <a:pt x="4381" y="15748"/>
                    <a:pt x="4503" y="15893"/>
                    <a:pt x="4631" y="16027"/>
                  </a:cubicBezTo>
                  <a:cubicBezTo>
                    <a:pt x="5300" y="16732"/>
                    <a:pt x="6036" y="17008"/>
                    <a:pt x="6782" y="17008"/>
                  </a:cubicBezTo>
                  <a:cubicBezTo>
                    <a:pt x="8219" y="17008"/>
                    <a:pt x="9693" y="15979"/>
                    <a:pt x="10793" y="15000"/>
                  </a:cubicBezTo>
                  <a:cubicBezTo>
                    <a:pt x="12398" y="13572"/>
                    <a:pt x="14623" y="12056"/>
                    <a:pt x="15116" y="9818"/>
                  </a:cubicBezTo>
                  <a:cubicBezTo>
                    <a:pt x="15637" y="7447"/>
                    <a:pt x="14082" y="5112"/>
                    <a:pt x="12650" y="3357"/>
                  </a:cubicBezTo>
                  <a:cubicBezTo>
                    <a:pt x="11133" y="1499"/>
                    <a:pt x="9019" y="107"/>
                    <a:pt x="6572" y="6"/>
                  </a:cubicBezTo>
                  <a:cubicBezTo>
                    <a:pt x="6484" y="2"/>
                    <a:pt x="6397" y="1"/>
                    <a:pt x="6309" y="1"/>
                  </a:cubicBezTo>
                  <a:close/>
                </a:path>
              </a:pathLst>
            </a:custGeom>
            <a:solidFill>
              <a:schemeClr val="accent2"/>
            </a:solidFill>
            <a:ln>
              <a:noFill/>
            </a:ln>
          </p:spPr>
          <p:txBody>
            <a:bodyPr spcFirstLastPara="1" wrap="square" lIns="115184" tIns="115184" rIns="115184" bIns="115184" anchor="ctr" anchorCtr="0">
              <a:noAutofit/>
            </a:bodyPr>
            <a:lstStyle/>
            <a:p>
              <a:endParaRPr sz="4300">
                <a:latin typeface="+mj-lt"/>
              </a:endParaRPr>
            </a:p>
          </p:txBody>
        </p:sp>
        <p:grpSp>
          <p:nvGrpSpPr>
            <p:cNvPr id="5" name="Google Shape;929;p50">
              <a:extLst>
                <a:ext uri="{FF2B5EF4-FFF2-40B4-BE49-F238E27FC236}">
                  <a16:creationId xmlns:a16="http://schemas.microsoft.com/office/drawing/2014/main" id="{33FD98B7-3FED-D9EF-4408-E99BA70D3289}"/>
                </a:ext>
              </a:extLst>
            </p:cNvPr>
            <p:cNvGrpSpPr/>
            <p:nvPr/>
          </p:nvGrpSpPr>
          <p:grpSpPr>
            <a:xfrm flipH="1">
              <a:off x="6232479" y="1287784"/>
              <a:ext cx="1858179" cy="3003354"/>
              <a:chOff x="1581000" y="1440600"/>
              <a:chExt cx="1182725" cy="1911625"/>
            </a:xfrm>
          </p:grpSpPr>
          <p:sp>
            <p:nvSpPr>
              <p:cNvPr id="6" name="Google Shape;930;p50">
                <a:extLst>
                  <a:ext uri="{FF2B5EF4-FFF2-40B4-BE49-F238E27FC236}">
                    <a16:creationId xmlns:a16="http://schemas.microsoft.com/office/drawing/2014/main" id="{5112FF72-95F4-11E2-A7E9-8DD26A860926}"/>
                  </a:ext>
                </a:extLst>
              </p:cNvPr>
              <p:cNvSpPr/>
              <p:nvPr/>
            </p:nvSpPr>
            <p:spPr>
              <a:xfrm>
                <a:off x="1931950" y="1918400"/>
                <a:ext cx="67975" cy="66700"/>
              </a:xfrm>
              <a:custGeom>
                <a:avLst/>
                <a:gdLst/>
                <a:ahLst/>
                <a:cxnLst/>
                <a:rect l="l" t="t" r="r" b="b"/>
                <a:pathLst>
                  <a:path w="2719" h="2668" extrusionOk="0">
                    <a:moveTo>
                      <a:pt x="1300" y="0"/>
                    </a:moveTo>
                    <a:cubicBezTo>
                      <a:pt x="1229" y="0"/>
                      <a:pt x="1159" y="7"/>
                      <a:pt x="1094" y="20"/>
                    </a:cubicBezTo>
                    <a:cubicBezTo>
                      <a:pt x="1" y="249"/>
                      <a:pt x="36" y="1647"/>
                      <a:pt x="137" y="2496"/>
                    </a:cubicBezTo>
                    <a:cubicBezTo>
                      <a:pt x="151" y="2608"/>
                      <a:pt x="245" y="2667"/>
                      <a:pt x="334" y="2667"/>
                    </a:cubicBezTo>
                    <a:cubicBezTo>
                      <a:pt x="420" y="2667"/>
                      <a:pt x="500" y="2612"/>
                      <a:pt x="494" y="2496"/>
                    </a:cubicBezTo>
                    <a:cubicBezTo>
                      <a:pt x="464" y="1910"/>
                      <a:pt x="399" y="977"/>
                      <a:pt x="956" y="594"/>
                    </a:cubicBezTo>
                    <a:cubicBezTo>
                      <a:pt x="1070" y="515"/>
                      <a:pt x="1207" y="479"/>
                      <a:pt x="1342" y="479"/>
                    </a:cubicBezTo>
                    <a:cubicBezTo>
                      <a:pt x="1680" y="479"/>
                      <a:pt x="2014" y="705"/>
                      <a:pt x="1994" y="1073"/>
                    </a:cubicBezTo>
                    <a:cubicBezTo>
                      <a:pt x="1988" y="1189"/>
                      <a:pt x="2088" y="1259"/>
                      <a:pt x="2187" y="1259"/>
                    </a:cubicBezTo>
                    <a:cubicBezTo>
                      <a:pt x="2250" y="1259"/>
                      <a:pt x="2312" y="1231"/>
                      <a:pt x="2346" y="1169"/>
                    </a:cubicBezTo>
                    <a:cubicBezTo>
                      <a:pt x="2719" y="491"/>
                      <a:pt x="1923" y="0"/>
                      <a:pt x="1300" y="0"/>
                    </a:cubicBezTo>
                    <a:close/>
                  </a:path>
                </a:pathLst>
              </a:custGeom>
              <a:solidFill>
                <a:srgbClr val="26263C"/>
              </a:solidFill>
              <a:ln w="4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7" name="Google Shape;931;p50">
                <a:extLst>
                  <a:ext uri="{FF2B5EF4-FFF2-40B4-BE49-F238E27FC236}">
                    <a16:creationId xmlns:a16="http://schemas.microsoft.com/office/drawing/2014/main" id="{088B16A0-2850-4D0E-F70D-6560CC7587F0}"/>
                  </a:ext>
                </a:extLst>
              </p:cNvPr>
              <p:cNvSpPr/>
              <p:nvPr/>
            </p:nvSpPr>
            <p:spPr>
              <a:xfrm>
                <a:off x="2279625" y="1987925"/>
                <a:ext cx="90775" cy="100250"/>
              </a:xfrm>
              <a:custGeom>
                <a:avLst/>
                <a:gdLst/>
                <a:ahLst/>
                <a:cxnLst/>
                <a:rect l="l" t="t" r="r" b="b"/>
                <a:pathLst>
                  <a:path w="3631" h="4010" extrusionOk="0">
                    <a:moveTo>
                      <a:pt x="337" y="1"/>
                    </a:moveTo>
                    <a:cubicBezTo>
                      <a:pt x="243" y="1"/>
                      <a:pt x="150" y="63"/>
                      <a:pt x="146" y="188"/>
                    </a:cubicBezTo>
                    <a:cubicBezTo>
                      <a:pt x="114" y="1247"/>
                      <a:pt x="113" y="2309"/>
                      <a:pt x="21" y="3364"/>
                    </a:cubicBezTo>
                    <a:cubicBezTo>
                      <a:pt x="1" y="3588"/>
                      <a:pt x="187" y="3710"/>
                      <a:pt x="374" y="3710"/>
                    </a:cubicBezTo>
                    <a:cubicBezTo>
                      <a:pt x="525" y="3710"/>
                      <a:pt x="677" y="3630"/>
                      <a:pt x="720" y="3458"/>
                    </a:cubicBezTo>
                    <a:cubicBezTo>
                      <a:pt x="822" y="3060"/>
                      <a:pt x="919" y="2554"/>
                      <a:pt x="1224" y="2253"/>
                    </a:cubicBezTo>
                    <a:cubicBezTo>
                      <a:pt x="1365" y="2113"/>
                      <a:pt x="1529" y="2018"/>
                      <a:pt x="1714" y="2018"/>
                    </a:cubicBezTo>
                    <a:cubicBezTo>
                      <a:pt x="1779" y="2018"/>
                      <a:pt x="1845" y="2030"/>
                      <a:pt x="1914" y="2055"/>
                    </a:cubicBezTo>
                    <a:cubicBezTo>
                      <a:pt x="2316" y="2199"/>
                      <a:pt x="2126" y="2470"/>
                      <a:pt x="1936" y="2684"/>
                    </a:cubicBezTo>
                    <a:cubicBezTo>
                      <a:pt x="1595" y="3072"/>
                      <a:pt x="1072" y="3290"/>
                      <a:pt x="1329" y="3883"/>
                    </a:cubicBezTo>
                    <a:cubicBezTo>
                      <a:pt x="1366" y="3970"/>
                      <a:pt x="1454" y="4009"/>
                      <a:pt x="1544" y="4009"/>
                    </a:cubicBezTo>
                    <a:cubicBezTo>
                      <a:pt x="1616" y="4009"/>
                      <a:pt x="1690" y="3983"/>
                      <a:pt x="1738" y="3936"/>
                    </a:cubicBezTo>
                    <a:cubicBezTo>
                      <a:pt x="2345" y="3328"/>
                      <a:pt x="3630" y="2224"/>
                      <a:pt x="2403" y="1487"/>
                    </a:cubicBezTo>
                    <a:cubicBezTo>
                      <a:pt x="2150" y="1335"/>
                      <a:pt x="1915" y="1268"/>
                      <a:pt x="1701" y="1268"/>
                    </a:cubicBezTo>
                    <a:cubicBezTo>
                      <a:pt x="1257" y="1268"/>
                      <a:pt x="898" y="1551"/>
                      <a:pt x="622" y="1937"/>
                    </a:cubicBezTo>
                    <a:cubicBezTo>
                      <a:pt x="589" y="1354"/>
                      <a:pt x="566" y="771"/>
                      <a:pt x="534" y="188"/>
                    </a:cubicBezTo>
                    <a:cubicBezTo>
                      <a:pt x="528" y="64"/>
                      <a:pt x="432" y="1"/>
                      <a:pt x="337" y="1"/>
                    </a:cubicBezTo>
                    <a:close/>
                  </a:path>
                </a:pathLst>
              </a:custGeom>
              <a:solidFill>
                <a:srgbClr val="26263C"/>
              </a:solidFill>
              <a:ln w="4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8" name="Google Shape;932;p50">
                <a:extLst>
                  <a:ext uri="{FF2B5EF4-FFF2-40B4-BE49-F238E27FC236}">
                    <a16:creationId xmlns:a16="http://schemas.microsoft.com/office/drawing/2014/main" id="{B93E23FB-ED81-BC39-F76C-402F35F316B3}"/>
                  </a:ext>
                </a:extLst>
              </p:cNvPr>
              <p:cNvSpPr/>
              <p:nvPr/>
            </p:nvSpPr>
            <p:spPr>
              <a:xfrm>
                <a:off x="2154325" y="1950600"/>
                <a:ext cx="71525" cy="62000"/>
              </a:xfrm>
              <a:custGeom>
                <a:avLst/>
                <a:gdLst/>
                <a:ahLst/>
                <a:cxnLst/>
                <a:rect l="l" t="t" r="r" b="b"/>
                <a:pathLst>
                  <a:path w="2861" h="2480" extrusionOk="0">
                    <a:moveTo>
                      <a:pt x="1592" y="1"/>
                    </a:moveTo>
                    <a:cubicBezTo>
                      <a:pt x="1453" y="1"/>
                      <a:pt x="1312" y="34"/>
                      <a:pt x="1177" y="108"/>
                    </a:cubicBezTo>
                    <a:cubicBezTo>
                      <a:pt x="1126" y="108"/>
                      <a:pt x="1077" y="110"/>
                      <a:pt x="1027" y="117"/>
                    </a:cubicBezTo>
                    <a:cubicBezTo>
                      <a:pt x="923" y="132"/>
                      <a:pt x="846" y="211"/>
                      <a:pt x="795" y="300"/>
                    </a:cubicBezTo>
                    <a:cubicBezTo>
                      <a:pt x="777" y="305"/>
                      <a:pt x="761" y="313"/>
                      <a:pt x="745" y="322"/>
                    </a:cubicBezTo>
                    <a:cubicBezTo>
                      <a:pt x="1" y="852"/>
                      <a:pt x="167" y="2056"/>
                      <a:pt x="1014" y="2391"/>
                    </a:cubicBezTo>
                    <a:cubicBezTo>
                      <a:pt x="1168" y="2451"/>
                      <a:pt x="1327" y="2480"/>
                      <a:pt x="1485" y="2480"/>
                    </a:cubicBezTo>
                    <a:cubicBezTo>
                      <a:pt x="2193" y="2480"/>
                      <a:pt x="2860" y="1908"/>
                      <a:pt x="2766" y="1135"/>
                    </a:cubicBezTo>
                    <a:cubicBezTo>
                      <a:pt x="2693" y="544"/>
                      <a:pt x="2154" y="1"/>
                      <a:pt x="1592" y="1"/>
                    </a:cubicBezTo>
                    <a:close/>
                  </a:path>
                </a:pathLst>
              </a:custGeom>
              <a:solidFill>
                <a:srgbClr val="26263C"/>
              </a:solidFill>
              <a:ln w="4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9" name="Google Shape;933;p50">
                <a:extLst>
                  <a:ext uri="{FF2B5EF4-FFF2-40B4-BE49-F238E27FC236}">
                    <a16:creationId xmlns:a16="http://schemas.microsoft.com/office/drawing/2014/main" id="{DC346764-987F-70DD-D59E-513089D48D8B}"/>
                  </a:ext>
                </a:extLst>
              </p:cNvPr>
              <p:cNvSpPr/>
              <p:nvPr/>
            </p:nvSpPr>
            <p:spPr>
              <a:xfrm>
                <a:off x="2387350" y="1952200"/>
                <a:ext cx="79100" cy="62325"/>
              </a:xfrm>
              <a:custGeom>
                <a:avLst/>
                <a:gdLst/>
                <a:ahLst/>
                <a:cxnLst/>
                <a:rect l="l" t="t" r="r" b="b"/>
                <a:pathLst>
                  <a:path w="3164" h="2493" extrusionOk="0">
                    <a:moveTo>
                      <a:pt x="1089" y="0"/>
                    </a:moveTo>
                    <a:cubicBezTo>
                      <a:pt x="1051" y="0"/>
                      <a:pt x="1012" y="9"/>
                      <a:pt x="973" y="29"/>
                    </a:cubicBezTo>
                    <a:cubicBezTo>
                      <a:pt x="229" y="413"/>
                      <a:pt x="1" y="1516"/>
                      <a:pt x="611" y="2128"/>
                    </a:cubicBezTo>
                    <a:cubicBezTo>
                      <a:pt x="856" y="2374"/>
                      <a:pt x="1196" y="2492"/>
                      <a:pt x="1537" y="2492"/>
                    </a:cubicBezTo>
                    <a:cubicBezTo>
                      <a:pt x="1984" y="2492"/>
                      <a:pt x="2434" y="2288"/>
                      <a:pt x="2677" y="1900"/>
                    </a:cubicBezTo>
                    <a:cubicBezTo>
                      <a:pt x="3164" y="1122"/>
                      <a:pt x="2482" y="67"/>
                      <a:pt x="1601" y="67"/>
                    </a:cubicBezTo>
                    <a:cubicBezTo>
                      <a:pt x="1585" y="67"/>
                      <a:pt x="1570" y="67"/>
                      <a:pt x="1554" y="68"/>
                    </a:cubicBezTo>
                    <a:cubicBezTo>
                      <a:pt x="1468" y="71"/>
                      <a:pt x="1383" y="87"/>
                      <a:pt x="1301" y="112"/>
                    </a:cubicBezTo>
                    <a:cubicBezTo>
                      <a:pt x="1253" y="47"/>
                      <a:pt x="1175" y="0"/>
                      <a:pt x="1089" y="0"/>
                    </a:cubicBezTo>
                    <a:close/>
                  </a:path>
                </a:pathLst>
              </a:custGeom>
              <a:solidFill>
                <a:srgbClr val="26263C"/>
              </a:solidFill>
              <a:ln w="4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10" name="Google Shape;934;p50">
                <a:extLst>
                  <a:ext uri="{FF2B5EF4-FFF2-40B4-BE49-F238E27FC236}">
                    <a16:creationId xmlns:a16="http://schemas.microsoft.com/office/drawing/2014/main" id="{E4E2690D-BB12-9CFC-B65B-4D29106D4BBB}"/>
                  </a:ext>
                </a:extLst>
              </p:cNvPr>
              <p:cNvSpPr/>
              <p:nvPr/>
            </p:nvSpPr>
            <p:spPr>
              <a:xfrm>
                <a:off x="2229675" y="2079225"/>
                <a:ext cx="171575" cy="93700"/>
              </a:xfrm>
              <a:custGeom>
                <a:avLst/>
                <a:gdLst/>
                <a:ahLst/>
                <a:cxnLst/>
                <a:rect l="l" t="t" r="r" b="b"/>
                <a:pathLst>
                  <a:path w="6863" h="3748" extrusionOk="0">
                    <a:moveTo>
                      <a:pt x="644" y="1"/>
                    </a:moveTo>
                    <a:cubicBezTo>
                      <a:pt x="602" y="1"/>
                      <a:pt x="558" y="24"/>
                      <a:pt x="543" y="71"/>
                    </a:cubicBezTo>
                    <a:cubicBezTo>
                      <a:pt x="1" y="1757"/>
                      <a:pt x="1358" y="3587"/>
                      <a:pt x="3093" y="3739"/>
                    </a:cubicBezTo>
                    <a:cubicBezTo>
                      <a:pt x="3159" y="3745"/>
                      <a:pt x="3226" y="3748"/>
                      <a:pt x="3293" y="3748"/>
                    </a:cubicBezTo>
                    <a:cubicBezTo>
                      <a:pt x="4952" y="3748"/>
                      <a:pt x="6863" y="2003"/>
                      <a:pt x="6345" y="270"/>
                    </a:cubicBezTo>
                    <a:cubicBezTo>
                      <a:pt x="6321" y="187"/>
                      <a:pt x="6240" y="141"/>
                      <a:pt x="6162" y="141"/>
                    </a:cubicBezTo>
                    <a:cubicBezTo>
                      <a:pt x="6088" y="141"/>
                      <a:pt x="6017" y="182"/>
                      <a:pt x="5999" y="270"/>
                    </a:cubicBezTo>
                    <a:cubicBezTo>
                      <a:pt x="5701" y="1688"/>
                      <a:pt x="5067" y="3257"/>
                      <a:pt x="3342" y="3257"/>
                    </a:cubicBezTo>
                    <a:cubicBezTo>
                      <a:pt x="3307" y="3257"/>
                      <a:pt x="3272" y="3257"/>
                      <a:pt x="3236" y="3255"/>
                    </a:cubicBezTo>
                    <a:cubicBezTo>
                      <a:pt x="1623" y="3196"/>
                      <a:pt x="653" y="1564"/>
                      <a:pt x="740" y="97"/>
                    </a:cubicBezTo>
                    <a:cubicBezTo>
                      <a:pt x="743" y="34"/>
                      <a:pt x="694" y="1"/>
                      <a:pt x="644" y="1"/>
                    </a:cubicBezTo>
                    <a:close/>
                  </a:path>
                </a:pathLst>
              </a:custGeom>
              <a:solidFill>
                <a:srgbClr val="26263C"/>
              </a:solidFill>
              <a:ln w="4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11" name="Google Shape;935;p50">
                <a:extLst>
                  <a:ext uri="{FF2B5EF4-FFF2-40B4-BE49-F238E27FC236}">
                    <a16:creationId xmlns:a16="http://schemas.microsoft.com/office/drawing/2014/main" id="{0BB8F80E-FA23-2662-060D-36A3166FE2AA}"/>
                  </a:ext>
                </a:extLst>
              </p:cNvPr>
              <p:cNvSpPr/>
              <p:nvPr/>
            </p:nvSpPr>
            <p:spPr>
              <a:xfrm>
                <a:off x="2113050" y="1898875"/>
                <a:ext cx="43950" cy="49650"/>
              </a:xfrm>
              <a:custGeom>
                <a:avLst/>
                <a:gdLst/>
                <a:ahLst/>
                <a:cxnLst/>
                <a:rect l="l" t="t" r="r" b="b"/>
                <a:pathLst>
                  <a:path w="1758" h="1986" extrusionOk="0">
                    <a:moveTo>
                      <a:pt x="1556" y="1"/>
                    </a:moveTo>
                    <a:cubicBezTo>
                      <a:pt x="1555" y="1"/>
                      <a:pt x="1554" y="1"/>
                      <a:pt x="1552" y="1"/>
                    </a:cubicBezTo>
                    <a:cubicBezTo>
                      <a:pt x="648" y="16"/>
                      <a:pt x="26" y="1052"/>
                      <a:pt x="3" y="1858"/>
                    </a:cubicBezTo>
                    <a:cubicBezTo>
                      <a:pt x="1" y="1938"/>
                      <a:pt x="73" y="1985"/>
                      <a:pt x="142" y="1985"/>
                    </a:cubicBezTo>
                    <a:cubicBezTo>
                      <a:pt x="196" y="1985"/>
                      <a:pt x="247" y="1957"/>
                      <a:pt x="259" y="1892"/>
                    </a:cubicBezTo>
                    <a:cubicBezTo>
                      <a:pt x="325" y="1523"/>
                      <a:pt x="493" y="1164"/>
                      <a:pt x="748" y="888"/>
                    </a:cubicBezTo>
                    <a:cubicBezTo>
                      <a:pt x="1002" y="613"/>
                      <a:pt x="1320" y="480"/>
                      <a:pt x="1631" y="289"/>
                    </a:cubicBezTo>
                    <a:cubicBezTo>
                      <a:pt x="1758" y="211"/>
                      <a:pt x="1711" y="1"/>
                      <a:pt x="1556" y="1"/>
                    </a:cubicBezTo>
                    <a:close/>
                  </a:path>
                </a:pathLst>
              </a:custGeom>
              <a:solidFill>
                <a:srgbClr val="26263C"/>
              </a:solidFill>
              <a:ln w="4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12" name="Google Shape;936;p50">
                <a:extLst>
                  <a:ext uri="{FF2B5EF4-FFF2-40B4-BE49-F238E27FC236}">
                    <a16:creationId xmlns:a16="http://schemas.microsoft.com/office/drawing/2014/main" id="{1A06AB29-D101-CA19-C2C4-BA68C15F9D53}"/>
                  </a:ext>
                </a:extLst>
              </p:cNvPr>
              <p:cNvSpPr/>
              <p:nvPr/>
            </p:nvSpPr>
            <p:spPr>
              <a:xfrm>
                <a:off x="2458025" y="1909850"/>
                <a:ext cx="24700" cy="45500"/>
              </a:xfrm>
              <a:custGeom>
                <a:avLst/>
                <a:gdLst/>
                <a:ahLst/>
                <a:cxnLst/>
                <a:rect l="l" t="t" r="r" b="b"/>
                <a:pathLst>
                  <a:path w="988" h="1820" extrusionOk="0">
                    <a:moveTo>
                      <a:pt x="298" y="1"/>
                    </a:moveTo>
                    <a:cubicBezTo>
                      <a:pt x="152" y="1"/>
                      <a:pt x="1" y="160"/>
                      <a:pt x="59" y="307"/>
                    </a:cubicBezTo>
                    <a:cubicBezTo>
                      <a:pt x="141" y="519"/>
                      <a:pt x="290" y="693"/>
                      <a:pt x="391" y="899"/>
                    </a:cubicBezTo>
                    <a:cubicBezTo>
                      <a:pt x="506" y="1137"/>
                      <a:pt x="582" y="1393"/>
                      <a:pt x="612" y="1656"/>
                    </a:cubicBezTo>
                    <a:cubicBezTo>
                      <a:pt x="625" y="1764"/>
                      <a:pt x="707" y="1819"/>
                      <a:pt x="788" y="1819"/>
                    </a:cubicBezTo>
                    <a:cubicBezTo>
                      <a:pt x="867" y="1819"/>
                      <a:pt x="944" y="1766"/>
                      <a:pt x="951" y="1656"/>
                    </a:cubicBezTo>
                    <a:cubicBezTo>
                      <a:pt x="987" y="1114"/>
                      <a:pt x="870" y="386"/>
                      <a:pt x="409" y="38"/>
                    </a:cubicBezTo>
                    <a:cubicBezTo>
                      <a:pt x="375" y="12"/>
                      <a:pt x="337" y="1"/>
                      <a:pt x="298" y="1"/>
                    </a:cubicBezTo>
                    <a:close/>
                  </a:path>
                </a:pathLst>
              </a:custGeom>
              <a:solidFill>
                <a:srgbClr val="26263C"/>
              </a:solidFill>
              <a:ln w="4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13" name="Google Shape;937;p50">
                <a:extLst>
                  <a:ext uri="{FF2B5EF4-FFF2-40B4-BE49-F238E27FC236}">
                    <a16:creationId xmlns:a16="http://schemas.microsoft.com/office/drawing/2014/main" id="{A3D75B35-A058-E683-68B2-41EFDC635CF4}"/>
                  </a:ext>
                </a:extLst>
              </p:cNvPr>
              <p:cNvSpPr/>
              <p:nvPr/>
            </p:nvSpPr>
            <p:spPr>
              <a:xfrm>
                <a:off x="1581000" y="1440600"/>
                <a:ext cx="1182725" cy="1911625"/>
              </a:xfrm>
              <a:custGeom>
                <a:avLst/>
                <a:gdLst/>
                <a:ahLst/>
                <a:cxnLst/>
                <a:rect l="l" t="t" r="r" b="b"/>
                <a:pathLst>
                  <a:path w="47309" h="76465" extrusionOk="0">
                    <a:moveTo>
                      <a:pt x="4562" y="13040"/>
                    </a:moveTo>
                    <a:cubicBezTo>
                      <a:pt x="4855" y="13849"/>
                      <a:pt x="4976" y="14693"/>
                      <a:pt x="4966" y="15560"/>
                    </a:cubicBezTo>
                    <a:cubicBezTo>
                      <a:pt x="4869" y="15674"/>
                      <a:pt x="4874" y="15868"/>
                      <a:pt x="5057" y="15898"/>
                    </a:cubicBezTo>
                    <a:cubicBezTo>
                      <a:pt x="5147" y="15913"/>
                      <a:pt x="5233" y="15919"/>
                      <a:pt x="5318" y="15919"/>
                    </a:cubicBezTo>
                    <a:cubicBezTo>
                      <a:pt x="5493" y="15919"/>
                      <a:pt x="5661" y="15890"/>
                      <a:pt x="5841" y="15839"/>
                    </a:cubicBezTo>
                    <a:cubicBezTo>
                      <a:pt x="6080" y="15770"/>
                      <a:pt x="6321" y="15656"/>
                      <a:pt x="6567" y="15656"/>
                    </a:cubicBezTo>
                    <a:cubicBezTo>
                      <a:pt x="6650" y="15656"/>
                      <a:pt x="6734" y="15669"/>
                      <a:pt x="6819" y="15701"/>
                    </a:cubicBezTo>
                    <a:cubicBezTo>
                      <a:pt x="7431" y="15933"/>
                      <a:pt x="6652" y="16440"/>
                      <a:pt x="6371" y="16559"/>
                    </a:cubicBezTo>
                    <a:cubicBezTo>
                      <a:pt x="6093" y="16676"/>
                      <a:pt x="5795" y="16731"/>
                      <a:pt x="5494" y="16731"/>
                    </a:cubicBezTo>
                    <a:cubicBezTo>
                      <a:pt x="5410" y="16731"/>
                      <a:pt x="5326" y="16727"/>
                      <a:pt x="5242" y="16718"/>
                    </a:cubicBezTo>
                    <a:cubicBezTo>
                      <a:pt x="5216" y="16707"/>
                      <a:pt x="5190" y="16702"/>
                      <a:pt x="5163" y="16702"/>
                    </a:cubicBezTo>
                    <a:cubicBezTo>
                      <a:pt x="5126" y="16702"/>
                      <a:pt x="5088" y="16713"/>
                      <a:pt x="5056" y="16734"/>
                    </a:cubicBezTo>
                    <a:cubicBezTo>
                      <a:pt x="4974" y="16780"/>
                      <a:pt x="4942" y="16891"/>
                      <a:pt x="5001" y="16959"/>
                    </a:cubicBezTo>
                    <a:cubicBezTo>
                      <a:pt x="5299" y="20633"/>
                      <a:pt x="7808" y="24291"/>
                      <a:pt x="10861" y="26292"/>
                    </a:cubicBezTo>
                    <a:cubicBezTo>
                      <a:pt x="9486" y="27335"/>
                      <a:pt x="8250" y="28523"/>
                      <a:pt x="7152" y="29835"/>
                    </a:cubicBezTo>
                    <a:cubicBezTo>
                      <a:pt x="5573" y="25873"/>
                      <a:pt x="4365" y="22105"/>
                      <a:pt x="3905" y="17830"/>
                    </a:cubicBezTo>
                    <a:cubicBezTo>
                      <a:pt x="3887" y="17663"/>
                      <a:pt x="3749" y="17577"/>
                      <a:pt x="3619" y="17577"/>
                    </a:cubicBezTo>
                    <a:cubicBezTo>
                      <a:pt x="3501" y="17577"/>
                      <a:pt x="3390" y="17647"/>
                      <a:pt x="3380" y="17790"/>
                    </a:cubicBezTo>
                    <a:cubicBezTo>
                      <a:pt x="2126" y="17436"/>
                      <a:pt x="1118" y="16628"/>
                      <a:pt x="583" y="15446"/>
                    </a:cubicBezTo>
                    <a:lnTo>
                      <a:pt x="583" y="15446"/>
                    </a:lnTo>
                    <a:cubicBezTo>
                      <a:pt x="1271" y="15596"/>
                      <a:pt x="1819" y="16065"/>
                      <a:pt x="2138" y="16711"/>
                    </a:cubicBezTo>
                    <a:cubicBezTo>
                      <a:pt x="2153" y="16743"/>
                      <a:pt x="2181" y="16756"/>
                      <a:pt x="2211" y="16756"/>
                    </a:cubicBezTo>
                    <a:cubicBezTo>
                      <a:pt x="2227" y="16756"/>
                      <a:pt x="2245" y="16752"/>
                      <a:pt x="2261" y="16744"/>
                    </a:cubicBezTo>
                    <a:cubicBezTo>
                      <a:pt x="2304" y="16813"/>
                      <a:pt x="2343" y="16885"/>
                      <a:pt x="2388" y="16953"/>
                    </a:cubicBezTo>
                    <a:cubicBezTo>
                      <a:pt x="2432" y="17020"/>
                      <a:pt x="2493" y="17048"/>
                      <a:pt x="2552" y="17048"/>
                    </a:cubicBezTo>
                    <a:cubicBezTo>
                      <a:pt x="2685" y="17048"/>
                      <a:pt x="2812" y="16910"/>
                      <a:pt x="2732" y="16751"/>
                    </a:cubicBezTo>
                    <a:cubicBezTo>
                      <a:pt x="2355" y="16002"/>
                      <a:pt x="1946" y="15273"/>
                      <a:pt x="1580" y="14519"/>
                    </a:cubicBezTo>
                    <a:lnTo>
                      <a:pt x="1580" y="14519"/>
                    </a:lnTo>
                    <a:cubicBezTo>
                      <a:pt x="2240" y="14536"/>
                      <a:pt x="2840" y="15069"/>
                      <a:pt x="2963" y="15722"/>
                    </a:cubicBezTo>
                    <a:cubicBezTo>
                      <a:pt x="2971" y="15764"/>
                      <a:pt x="3003" y="15782"/>
                      <a:pt x="3036" y="15782"/>
                    </a:cubicBezTo>
                    <a:cubicBezTo>
                      <a:pt x="3060" y="15782"/>
                      <a:pt x="3085" y="15773"/>
                      <a:pt x="3102" y="15756"/>
                    </a:cubicBezTo>
                    <a:cubicBezTo>
                      <a:pt x="3171" y="15862"/>
                      <a:pt x="3246" y="15964"/>
                      <a:pt x="3329" y="16060"/>
                    </a:cubicBezTo>
                    <a:cubicBezTo>
                      <a:pt x="3360" y="16096"/>
                      <a:pt x="3398" y="16112"/>
                      <a:pt x="3436" y="16112"/>
                    </a:cubicBezTo>
                    <a:cubicBezTo>
                      <a:pt x="3549" y="16112"/>
                      <a:pt x="3659" y="15978"/>
                      <a:pt x="3588" y="15859"/>
                    </a:cubicBezTo>
                    <a:cubicBezTo>
                      <a:pt x="3107" y="15056"/>
                      <a:pt x="2861" y="14260"/>
                      <a:pt x="3002" y="13350"/>
                    </a:cubicBezTo>
                    <a:lnTo>
                      <a:pt x="3002" y="13350"/>
                    </a:lnTo>
                    <a:cubicBezTo>
                      <a:pt x="3561" y="13756"/>
                      <a:pt x="3837" y="14341"/>
                      <a:pt x="3926" y="15009"/>
                    </a:cubicBezTo>
                    <a:cubicBezTo>
                      <a:pt x="3931" y="15067"/>
                      <a:pt x="3937" y="15125"/>
                      <a:pt x="3945" y="15182"/>
                    </a:cubicBezTo>
                    <a:cubicBezTo>
                      <a:pt x="3952" y="15270"/>
                      <a:pt x="3960" y="15357"/>
                      <a:pt x="3961" y="15446"/>
                    </a:cubicBezTo>
                    <a:cubicBezTo>
                      <a:pt x="3962" y="15480"/>
                      <a:pt x="3978" y="15512"/>
                      <a:pt x="4004" y="15533"/>
                    </a:cubicBezTo>
                    <a:cubicBezTo>
                      <a:pt x="4019" y="15600"/>
                      <a:pt x="4030" y="15667"/>
                      <a:pt x="4046" y="15734"/>
                    </a:cubicBezTo>
                    <a:cubicBezTo>
                      <a:pt x="4071" y="15828"/>
                      <a:pt x="4138" y="15869"/>
                      <a:pt x="4207" y="15869"/>
                    </a:cubicBezTo>
                    <a:cubicBezTo>
                      <a:pt x="4313" y="15869"/>
                      <a:pt x="4427" y="15774"/>
                      <a:pt x="4407" y="15634"/>
                    </a:cubicBezTo>
                    <a:cubicBezTo>
                      <a:pt x="4279" y="14731"/>
                      <a:pt x="4295" y="13886"/>
                      <a:pt x="4562" y="13040"/>
                    </a:cubicBezTo>
                    <a:close/>
                    <a:moveTo>
                      <a:pt x="28504" y="13884"/>
                    </a:moveTo>
                    <a:cubicBezTo>
                      <a:pt x="29297" y="15408"/>
                      <a:pt x="30367" y="16879"/>
                      <a:pt x="32187" y="17143"/>
                    </a:cubicBezTo>
                    <a:cubicBezTo>
                      <a:pt x="32345" y="17166"/>
                      <a:pt x="32498" y="17177"/>
                      <a:pt x="32645" y="17177"/>
                    </a:cubicBezTo>
                    <a:cubicBezTo>
                      <a:pt x="33924" y="17177"/>
                      <a:pt x="34821" y="16358"/>
                      <a:pt x="35566" y="15367"/>
                    </a:cubicBezTo>
                    <a:cubicBezTo>
                      <a:pt x="35967" y="16711"/>
                      <a:pt x="37181" y="17614"/>
                      <a:pt x="38606" y="17614"/>
                    </a:cubicBezTo>
                    <a:cubicBezTo>
                      <a:pt x="38657" y="17614"/>
                      <a:pt x="38708" y="17613"/>
                      <a:pt x="38760" y="17611"/>
                    </a:cubicBezTo>
                    <a:lnTo>
                      <a:pt x="38760" y="17611"/>
                    </a:lnTo>
                    <a:cubicBezTo>
                      <a:pt x="38380" y="20465"/>
                      <a:pt x="38175" y="23361"/>
                      <a:pt x="36758" y="25942"/>
                    </a:cubicBezTo>
                    <a:cubicBezTo>
                      <a:pt x="35403" y="28412"/>
                      <a:pt x="33050" y="30253"/>
                      <a:pt x="30341" y="31014"/>
                    </a:cubicBezTo>
                    <a:cubicBezTo>
                      <a:pt x="29451" y="31264"/>
                      <a:pt x="28488" y="31385"/>
                      <a:pt x="27499" y="31385"/>
                    </a:cubicBezTo>
                    <a:cubicBezTo>
                      <a:pt x="22370" y="31385"/>
                      <a:pt x="16559" y="28119"/>
                      <a:pt x="16800" y="22586"/>
                    </a:cubicBezTo>
                    <a:cubicBezTo>
                      <a:pt x="16805" y="22495"/>
                      <a:pt x="16721" y="22442"/>
                      <a:pt x="16643" y="22442"/>
                    </a:cubicBezTo>
                    <a:cubicBezTo>
                      <a:pt x="16582" y="22442"/>
                      <a:pt x="16524" y="22475"/>
                      <a:pt x="16514" y="22547"/>
                    </a:cubicBezTo>
                    <a:cubicBezTo>
                      <a:pt x="16489" y="22709"/>
                      <a:pt x="16474" y="22867"/>
                      <a:pt x="16461" y="23026"/>
                    </a:cubicBezTo>
                    <a:cubicBezTo>
                      <a:pt x="16390" y="23034"/>
                      <a:pt x="16325" y="23073"/>
                      <a:pt x="16285" y="23133"/>
                    </a:cubicBezTo>
                    <a:cubicBezTo>
                      <a:pt x="15984" y="23552"/>
                      <a:pt x="15642" y="23720"/>
                      <a:pt x="15300" y="23720"/>
                    </a:cubicBezTo>
                    <a:cubicBezTo>
                      <a:pt x="14470" y="23720"/>
                      <a:pt x="13638" y="22735"/>
                      <a:pt x="13382" y="21947"/>
                    </a:cubicBezTo>
                    <a:cubicBezTo>
                      <a:pt x="13105" y="21089"/>
                      <a:pt x="13137" y="20074"/>
                      <a:pt x="13570" y="19271"/>
                    </a:cubicBezTo>
                    <a:cubicBezTo>
                      <a:pt x="13992" y="18490"/>
                      <a:pt x="14694" y="18132"/>
                      <a:pt x="15400" y="18132"/>
                    </a:cubicBezTo>
                    <a:cubicBezTo>
                      <a:pt x="16241" y="18132"/>
                      <a:pt x="17088" y="18640"/>
                      <a:pt x="17478" y="19546"/>
                    </a:cubicBezTo>
                    <a:cubicBezTo>
                      <a:pt x="17499" y="19595"/>
                      <a:pt x="17540" y="19616"/>
                      <a:pt x="17583" y="19616"/>
                    </a:cubicBezTo>
                    <a:cubicBezTo>
                      <a:pt x="17657" y="19616"/>
                      <a:pt x="17737" y="19557"/>
                      <a:pt x="17736" y="19476"/>
                    </a:cubicBezTo>
                    <a:cubicBezTo>
                      <a:pt x="17736" y="19399"/>
                      <a:pt x="17730" y="19322"/>
                      <a:pt x="17718" y="19245"/>
                    </a:cubicBezTo>
                    <a:lnTo>
                      <a:pt x="17718" y="19245"/>
                    </a:lnTo>
                    <a:cubicBezTo>
                      <a:pt x="18146" y="19487"/>
                      <a:pt x="18550" y="19593"/>
                      <a:pt x="18929" y="19593"/>
                    </a:cubicBezTo>
                    <a:cubicBezTo>
                      <a:pt x="20560" y="19593"/>
                      <a:pt x="21731" y="17628"/>
                      <a:pt x="22340" y="16006"/>
                    </a:cubicBezTo>
                    <a:cubicBezTo>
                      <a:pt x="22922" y="16779"/>
                      <a:pt x="23819" y="17223"/>
                      <a:pt x="24802" y="17223"/>
                    </a:cubicBezTo>
                    <a:cubicBezTo>
                      <a:pt x="25050" y="17223"/>
                      <a:pt x="25304" y="17195"/>
                      <a:pt x="25559" y="17137"/>
                    </a:cubicBezTo>
                    <a:cubicBezTo>
                      <a:pt x="27155" y="16771"/>
                      <a:pt x="28085" y="15373"/>
                      <a:pt x="28504" y="13884"/>
                    </a:cubicBezTo>
                    <a:close/>
                    <a:moveTo>
                      <a:pt x="19106" y="29197"/>
                    </a:moveTo>
                    <a:lnTo>
                      <a:pt x="19106" y="29197"/>
                    </a:lnTo>
                    <a:cubicBezTo>
                      <a:pt x="20327" y="30264"/>
                      <a:pt x="21863" y="31067"/>
                      <a:pt x="23487" y="31578"/>
                    </a:cubicBezTo>
                    <a:cubicBezTo>
                      <a:pt x="23458" y="31589"/>
                      <a:pt x="23432" y="31604"/>
                      <a:pt x="23407" y="31624"/>
                    </a:cubicBezTo>
                    <a:cubicBezTo>
                      <a:pt x="22838" y="32111"/>
                      <a:pt x="22203" y="32328"/>
                      <a:pt x="21600" y="32328"/>
                    </a:cubicBezTo>
                    <a:cubicBezTo>
                      <a:pt x="20137" y="32328"/>
                      <a:pt x="18855" y="31052"/>
                      <a:pt x="19107" y="29251"/>
                    </a:cubicBezTo>
                    <a:cubicBezTo>
                      <a:pt x="19109" y="29233"/>
                      <a:pt x="19108" y="29215"/>
                      <a:pt x="19106" y="29197"/>
                    </a:cubicBezTo>
                    <a:close/>
                    <a:moveTo>
                      <a:pt x="44590" y="30144"/>
                    </a:moveTo>
                    <a:cubicBezTo>
                      <a:pt x="44636" y="30144"/>
                      <a:pt x="44670" y="30172"/>
                      <a:pt x="44722" y="30253"/>
                    </a:cubicBezTo>
                    <a:cubicBezTo>
                      <a:pt x="44825" y="30411"/>
                      <a:pt x="44745" y="30493"/>
                      <a:pt x="44672" y="30652"/>
                    </a:cubicBezTo>
                    <a:cubicBezTo>
                      <a:pt x="44583" y="30841"/>
                      <a:pt x="44485" y="31026"/>
                      <a:pt x="44377" y="31205"/>
                    </a:cubicBezTo>
                    <a:cubicBezTo>
                      <a:pt x="44129" y="31617"/>
                      <a:pt x="43832" y="31985"/>
                      <a:pt x="43508" y="32339"/>
                    </a:cubicBezTo>
                    <a:cubicBezTo>
                      <a:pt x="43361" y="32501"/>
                      <a:pt x="43506" y="32720"/>
                      <a:pt x="43673" y="32720"/>
                    </a:cubicBezTo>
                    <a:cubicBezTo>
                      <a:pt x="43724" y="32720"/>
                      <a:pt x="43776" y="32700"/>
                      <a:pt x="43823" y="32654"/>
                    </a:cubicBezTo>
                    <a:cubicBezTo>
                      <a:pt x="43865" y="32612"/>
                      <a:pt x="43924" y="32549"/>
                      <a:pt x="43991" y="32476"/>
                    </a:cubicBezTo>
                    <a:cubicBezTo>
                      <a:pt x="44005" y="32481"/>
                      <a:pt x="44020" y="32484"/>
                      <a:pt x="44035" y="32484"/>
                    </a:cubicBezTo>
                    <a:cubicBezTo>
                      <a:pt x="44071" y="32484"/>
                      <a:pt x="44107" y="32468"/>
                      <a:pt x="44131" y="32440"/>
                    </a:cubicBezTo>
                    <a:cubicBezTo>
                      <a:pt x="44507" y="32031"/>
                      <a:pt x="45009" y="31768"/>
                      <a:pt x="45537" y="31768"/>
                    </a:cubicBezTo>
                    <a:cubicBezTo>
                      <a:pt x="45701" y="31768"/>
                      <a:pt x="45868" y="31793"/>
                      <a:pt x="46034" y="31848"/>
                    </a:cubicBezTo>
                    <a:cubicBezTo>
                      <a:pt x="45618" y="32635"/>
                      <a:pt x="44929" y="33165"/>
                      <a:pt x="44058" y="33410"/>
                    </a:cubicBezTo>
                    <a:cubicBezTo>
                      <a:pt x="43820" y="33477"/>
                      <a:pt x="43897" y="33815"/>
                      <a:pt x="44116" y="33815"/>
                    </a:cubicBezTo>
                    <a:cubicBezTo>
                      <a:pt x="44133" y="33815"/>
                      <a:pt x="44150" y="33813"/>
                      <a:pt x="44168" y="33808"/>
                    </a:cubicBezTo>
                    <a:cubicBezTo>
                      <a:pt x="44348" y="33766"/>
                      <a:pt x="44524" y="33707"/>
                      <a:pt x="44695" y="33633"/>
                    </a:cubicBezTo>
                    <a:lnTo>
                      <a:pt x="44695" y="33633"/>
                    </a:lnTo>
                    <a:cubicBezTo>
                      <a:pt x="44672" y="33649"/>
                      <a:pt x="44648" y="33659"/>
                      <a:pt x="44627" y="33676"/>
                    </a:cubicBezTo>
                    <a:cubicBezTo>
                      <a:pt x="44507" y="33768"/>
                      <a:pt x="44573" y="33952"/>
                      <a:pt x="44696" y="33952"/>
                    </a:cubicBezTo>
                    <a:cubicBezTo>
                      <a:pt x="44720" y="33952"/>
                      <a:pt x="44746" y="33945"/>
                      <a:pt x="44774" y="33928"/>
                    </a:cubicBezTo>
                    <a:cubicBezTo>
                      <a:pt x="45098" y="33736"/>
                      <a:pt x="45451" y="33639"/>
                      <a:pt x="45802" y="33639"/>
                    </a:cubicBezTo>
                    <a:cubicBezTo>
                      <a:pt x="46105" y="33639"/>
                      <a:pt x="46406" y="33711"/>
                      <a:pt x="46685" y="33857"/>
                    </a:cubicBezTo>
                    <a:cubicBezTo>
                      <a:pt x="46167" y="34225"/>
                      <a:pt x="45551" y="34419"/>
                      <a:pt x="44924" y="34419"/>
                    </a:cubicBezTo>
                    <a:cubicBezTo>
                      <a:pt x="44758" y="34419"/>
                      <a:pt x="44592" y="34405"/>
                      <a:pt x="44427" y="34378"/>
                    </a:cubicBezTo>
                    <a:cubicBezTo>
                      <a:pt x="44413" y="34376"/>
                      <a:pt x="44400" y="34375"/>
                      <a:pt x="44387" y="34375"/>
                    </a:cubicBezTo>
                    <a:cubicBezTo>
                      <a:pt x="44139" y="34375"/>
                      <a:pt x="44044" y="34762"/>
                      <a:pt x="44309" y="34805"/>
                    </a:cubicBezTo>
                    <a:cubicBezTo>
                      <a:pt x="44500" y="34834"/>
                      <a:pt x="44692" y="34850"/>
                      <a:pt x="44883" y="34850"/>
                    </a:cubicBezTo>
                    <a:cubicBezTo>
                      <a:pt x="45059" y="34850"/>
                      <a:pt x="45235" y="34837"/>
                      <a:pt x="45410" y="34811"/>
                    </a:cubicBezTo>
                    <a:cubicBezTo>
                      <a:pt x="45645" y="34919"/>
                      <a:pt x="45839" y="35098"/>
                      <a:pt x="45964" y="35322"/>
                    </a:cubicBezTo>
                    <a:cubicBezTo>
                      <a:pt x="45569" y="35443"/>
                      <a:pt x="45173" y="35502"/>
                      <a:pt x="44781" y="35502"/>
                    </a:cubicBezTo>
                    <a:cubicBezTo>
                      <a:pt x="44032" y="35502"/>
                      <a:pt x="43298" y="35285"/>
                      <a:pt x="42617" y="34861"/>
                    </a:cubicBezTo>
                    <a:cubicBezTo>
                      <a:pt x="42573" y="34833"/>
                      <a:pt x="42530" y="34822"/>
                      <a:pt x="42490" y="34822"/>
                    </a:cubicBezTo>
                    <a:cubicBezTo>
                      <a:pt x="42397" y="34822"/>
                      <a:pt x="42319" y="34886"/>
                      <a:pt x="42280" y="34970"/>
                    </a:cubicBezTo>
                    <a:cubicBezTo>
                      <a:pt x="39269" y="38005"/>
                      <a:pt x="35449" y="39579"/>
                      <a:pt x="31224" y="39947"/>
                    </a:cubicBezTo>
                    <a:cubicBezTo>
                      <a:pt x="30798" y="38316"/>
                      <a:pt x="30502" y="36654"/>
                      <a:pt x="30337" y="34977"/>
                    </a:cubicBezTo>
                    <a:lnTo>
                      <a:pt x="30337" y="34977"/>
                    </a:lnTo>
                    <a:cubicBezTo>
                      <a:pt x="31485" y="35208"/>
                      <a:pt x="32677" y="35324"/>
                      <a:pt x="33878" y="35324"/>
                    </a:cubicBezTo>
                    <a:cubicBezTo>
                      <a:pt x="36661" y="35324"/>
                      <a:pt x="39486" y="34698"/>
                      <a:pt x="41890" y="33416"/>
                    </a:cubicBezTo>
                    <a:cubicBezTo>
                      <a:pt x="42046" y="33332"/>
                      <a:pt x="42029" y="33127"/>
                      <a:pt x="41926" y="33021"/>
                    </a:cubicBezTo>
                    <a:cubicBezTo>
                      <a:pt x="41958" y="32963"/>
                      <a:pt x="41959" y="32886"/>
                      <a:pt x="41899" y="32820"/>
                    </a:cubicBezTo>
                    <a:cubicBezTo>
                      <a:pt x="41482" y="32356"/>
                      <a:pt x="40952" y="31596"/>
                      <a:pt x="41048" y="30932"/>
                    </a:cubicBezTo>
                    <a:cubicBezTo>
                      <a:pt x="41074" y="30751"/>
                      <a:pt x="41193" y="30649"/>
                      <a:pt x="41354" y="30649"/>
                    </a:cubicBezTo>
                    <a:cubicBezTo>
                      <a:pt x="41417" y="30649"/>
                      <a:pt x="41486" y="30664"/>
                      <a:pt x="41559" y="30697"/>
                    </a:cubicBezTo>
                    <a:cubicBezTo>
                      <a:pt x="41678" y="30750"/>
                      <a:pt x="41837" y="31062"/>
                      <a:pt x="41901" y="31175"/>
                    </a:cubicBezTo>
                    <a:cubicBezTo>
                      <a:pt x="42101" y="31531"/>
                      <a:pt x="42192" y="31908"/>
                      <a:pt x="42306" y="32295"/>
                    </a:cubicBezTo>
                    <a:cubicBezTo>
                      <a:pt x="42334" y="32389"/>
                      <a:pt x="42418" y="32433"/>
                      <a:pt x="42502" y="32433"/>
                    </a:cubicBezTo>
                    <a:cubicBezTo>
                      <a:pt x="42568" y="32433"/>
                      <a:pt x="42633" y="32405"/>
                      <a:pt x="42668" y="32351"/>
                    </a:cubicBezTo>
                    <a:cubicBezTo>
                      <a:pt x="42710" y="32348"/>
                      <a:pt x="42747" y="32324"/>
                      <a:pt x="42767" y="32289"/>
                    </a:cubicBezTo>
                    <a:cubicBezTo>
                      <a:pt x="42988" y="31909"/>
                      <a:pt x="43204" y="31529"/>
                      <a:pt x="43457" y="31168"/>
                    </a:cubicBezTo>
                    <a:cubicBezTo>
                      <a:pt x="43704" y="30817"/>
                      <a:pt x="44011" y="30346"/>
                      <a:pt x="44432" y="30191"/>
                    </a:cubicBezTo>
                    <a:cubicBezTo>
                      <a:pt x="44505" y="30164"/>
                      <a:pt x="44552" y="30144"/>
                      <a:pt x="44590" y="30144"/>
                    </a:cubicBezTo>
                    <a:close/>
                    <a:moveTo>
                      <a:pt x="25676" y="33156"/>
                    </a:moveTo>
                    <a:lnTo>
                      <a:pt x="25676" y="33156"/>
                    </a:lnTo>
                    <a:cubicBezTo>
                      <a:pt x="26199" y="33191"/>
                      <a:pt x="26723" y="33206"/>
                      <a:pt x="27248" y="33206"/>
                    </a:cubicBezTo>
                    <a:cubicBezTo>
                      <a:pt x="27632" y="33206"/>
                      <a:pt x="28016" y="33198"/>
                      <a:pt x="28400" y="33185"/>
                    </a:cubicBezTo>
                    <a:cubicBezTo>
                      <a:pt x="28449" y="33183"/>
                      <a:pt x="28496" y="33183"/>
                      <a:pt x="28542" y="33183"/>
                    </a:cubicBezTo>
                    <a:cubicBezTo>
                      <a:pt x="30039" y="33183"/>
                      <a:pt x="29725" y="34052"/>
                      <a:pt x="29865" y="35397"/>
                    </a:cubicBezTo>
                    <a:cubicBezTo>
                      <a:pt x="30069" y="37380"/>
                      <a:pt x="30482" y="39322"/>
                      <a:pt x="31056" y="41227"/>
                    </a:cubicBezTo>
                    <a:cubicBezTo>
                      <a:pt x="29340" y="40724"/>
                      <a:pt x="27681" y="40098"/>
                      <a:pt x="26066" y="39321"/>
                    </a:cubicBezTo>
                    <a:cubicBezTo>
                      <a:pt x="26040" y="39309"/>
                      <a:pt x="26011" y="39302"/>
                      <a:pt x="25982" y="39298"/>
                    </a:cubicBezTo>
                    <a:cubicBezTo>
                      <a:pt x="25646" y="37269"/>
                      <a:pt x="25543" y="35209"/>
                      <a:pt x="25676" y="33156"/>
                    </a:cubicBezTo>
                    <a:close/>
                    <a:moveTo>
                      <a:pt x="18072" y="28138"/>
                    </a:moveTo>
                    <a:cubicBezTo>
                      <a:pt x="18332" y="28452"/>
                      <a:pt x="18615" y="28747"/>
                      <a:pt x="18916" y="29024"/>
                    </a:cubicBezTo>
                    <a:cubicBezTo>
                      <a:pt x="18848" y="29024"/>
                      <a:pt x="18782" y="29061"/>
                      <a:pt x="18755" y="29154"/>
                    </a:cubicBezTo>
                    <a:cubicBezTo>
                      <a:pt x="18140" y="31249"/>
                      <a:pt x="19891" y="32939"/>
                      <a:pt x="21708" y="32939"/>
                    </a:cubicBezTo>
                    <a:cubicBezTo>
                      <a:pt x="22446" y="32939"/>
                      <a:pt x="23195" y="32660"/>
                      <a:pt x="23801" y="32016"/>
                    </a:cubicBezTo>
                    <a:cubicBezTo>
                      <a:pt x="23907" y="31903"/>
                      <a:pt x="23896" y="31775"/>
                      <a:pt x="23832" y="31681"/>
                    </a:cubicBezTo>
                    <a:lnTo>
                      <a:pt x="23832" y="31681"/>
                    </a:lnTo>
                    <a:cubicBezTo>
                      <a:pt x="24243" y="31799"/>
                      <a:pt x="24661" y="31901"/>
                      <a:pt x="25080" y="31981"/>
                    </a:cubicBezTo>
                    <a:cubicBezTo>
                      <a:pt x="25078" y="31991"/>
                      <a:pt x="25072" y="31997"/>
                      <a:pt x="25071" y="32007"/>
                    </a:cubicBezTo>
                    <a:cubicBezTo>
                      <a:pt x="25041" y="32267"/>
                      <a:pt x="25020" y="32528"/>
                      <a:pt x="24998" y="32788"/>
                    </a:cubicBezTo>
                    <a:lnTo>
                      <a:pt x="24976" y="32789"/>
                    </a:lnTo>
                    <a:cubicBezTo>
                      <a:pt x="24776" y="32798"/>
                      <a:pt x="24781" y="33069"/>
                      <a:pt x="24970" y="33096"/>
                    </a:cubicBezTo>
                    <a:cubicBezTo>
                      <a:pt x="24518" y="39089"/>
                      <a:pt x="26082" y="45028"/>
                      <a:pt x="29413" y="50043"/>
                    </a:cubicBezTo>
                    <a:cubicBezTo>
                      <a:pt x="25033" y="51209"/>
                      <a:pt x="20551" y="51794"/>
                      <a:pt x="16064" y="51794"/>
                    </a:cubicBezTo>
                    <a:cubicBezTo>
                      <a:pt x="12233" y="51794"/>
                      <a:pt x="8399" y="51367"/>
                      <a:pt x="4623" y="50513"/>
                    </a:cubicBezTo>
                    <a:cubicBezTo>
                      <a:pt x="6096" y="46305"/>
                      <a:pt x="7721" y="42129"/>
                      <a:pt x="9905" y="38233"/>
                    </a:cubicBezTo>
                    <a:cubicBezTo>
                      <a:pt x="11003" y="36274"/>
                      <a:pt x="12238" y="34382"/>
                      <a:pt x="13652" y="32636"/>
                    </a:cubicBezTo>
                    <a:cubicBezTo>
                      <a:pt x="14993" y="30979"/>
                      <a:pt x="16573" y="29625"/>
                      <a:pt x="18072" y="28138"/>
                    </a:cubicBezTo>
                    <a:close/>
                    <a:moveTo>
                      <a:pt x="27848" y="57645"/>
                    </a:moveTo>
                    <a:cubicBezTo>
                      <a:pt x="27799" y="57727"/>
                      <a:pt x="27794" y="57827"/>
                      <a:pt x="27833" y="57913"/>
                    </a:cubicBezTo>
                    <a:cubicBezTo>
                      <a:pt x="29512" y="61740"/>
                      <a:pt x="29946" y="65715"/>
                      <a:pt x="29600" y="69840"/>
                    </a:cubicBezTo>
                    <a:cubicBezTo>
                      <a:pt x="29536" y="69851"/>
                      <a:pt x="29474" y="69857"/>
                      <a:pt x="29409" y="69872"/>
                    </a:cubicBezTo>
                    <a:cubicBezTo>
                      <a:pt x="29127" y="69936"/>
                      <a:pt x="29229" y="70329"/>
                      <a:pt x="29489" y="70329"/>
                    </a:cubicBezTo>
                    <a:cubicBezTo>
                      <a:pt x="29503" y="70329"/>
                      <a:pt x="29519" y="70328"/>
                      <a:pt x="29534" y="70325"/>
                    </a:cubicBezTo>
                    <a:cubicBezTo>
                      <a:pt x="29743" y="70290"/>
                      <a:pt x="29950" y="70273"/>
                      <a:pt x="30155" y="70273"/>
                    </a:cubicBezTo>
                    <a:cubicBezTo>
                      <a:pt x="30725" y="70273"/>
                      <a:pt x="31275" y="70406"/>
                      <a:pt x="31789" y="70663"/>
                    </a:cubicBezTo>
                    <a:cubicBezTo>
                      <a:pt x="30634" y="71486"/>
                      <a:pt x="29370" y="71786"/>
                      <a:pt x="27982" y="71786"/>
                    </a:cubicBezTo>
                    <a:cubicBezTo>
                      <a:pt x="27879" y="71786"/>
                      <a:pt x="27775" y="71785"/>
                      <a:pt x="27670" y="71782"/>
                    </a:cubicBezTo>
                    <a:cubicBezTo>
                      <a:pt x="27672" y="71771"/>
                      <a:pt x="27674" y="71760"/>
                      <a:pt x="27675" y="71751"/>
                    </a:cubicBezTo>
                    <a:cubicBezTo>
                      <a:pt x="27648" y="69695"/>
                      <a:pt x="27031" y="67545"/>
                      <a:pt x="26417" y="65595"/>
                    </a:cubicBezTo>
                    <a:cubicBezTo>
                      <a:pt x="25822" y="63711"/>
                      <a:pt x="25103" y="61723"/>
                      <a:pt x="23992" y="60070"/>
                    </a:cubicBezTo>
                    <a:cubicBezTo>
                      <a:pt x="25442" y="59558"/>
                      <a:pt x="26742" y="58741"/>
                      <a:pt x="27848" y="57645"/>
                    </a:cubicBezTo>
                    <a:close/>
                    <a:moveTo>
                      <a:pt x="16780" y="63113"/>
                    </a:moveTo>
                    <a:cubicBezTo>
                      <a:pt x="17784" y="66782"/>
                      <a:pt x="17905" y="70351"/>
                      <a:pt x="17535" y="74115"/>
                    </a:cubicBezTo>
                    <a:cubicBezTo>
                      <a:pt x="17529" y="74169"/>
                      <a:pt x="17547" y="74222"/>
                      <a:pt x="17585" y="74261"/>
                    </a:cubicBezTo>
                    <a:cubicBezTo>
                      <a:pt x="17575" y="74264"/>
                      <a:pt x="17565" y="74267"/>
                      <a:pt x="17555" y="74271"/>
                    </a:cubicBezTo>
                    <a:cubicBezTo>
                      <a:pt x="17284" y="74385"/>
                      <a:pt x="17354" y="74796"/>
                      <a:pt x="17599" y="74796"/>
                    </a:cubicBezTo>
                    <a:cubicBezTo>
                      <a:pt x="17628" y="74796"/>
                      <a:pt x="17660" y="74790"/>
                      <a:pt x="17695" y="74776"/>
                    </a:cubicBezTo>
                    <a:cubicBezTo>
                      <a:pt x="18084" y="74625"/>
                      <a:pt x="18472" y="74555"/>
                      <a:pt x="18849" y="74555"/>
                    </a:cubicBezTo>
                    <a:cubicBezTo>
                      <a:pt x="19676" y="74555"/>
                      <a:pt x="20456" y="74894"/>
                      <a:pt x="21100" y="75473"/>
                    </a:cubicBezTo>
                    <a:cubicBezTo>
                      <a:pt x="19992" y="75599"/>
                      <a:pt x="18784" y="75781"/>
                      <a:pt x="17635" y="75781"/>
                    </a:cubicBezTo>
                    <a:cubicBezTo>
                      <a:pt x="17232" y="75781"/>
                      <a:pt x="16837" y="75758"/>
                      <a:pt x="16455" y="75704"/>
                    </a:cubicBezTo>
                    <a:cubicBezTo>
                      <a:pt x="15190" y="75523"/>
                      <a:pt x="15030" y="74932"/>
                      <a:pt x="14911" y="73771"/>
                    </a:cubicBezTo>
                    <a:cubicBezTo>
                      <a:pt x="14837" y="73055"/>
                      <a:pt x="14737" y="72343"/>
                      <a:pt x="14610" y="71633"/>
                    </a:cubicBezTo>
                    <a:cubicBezTo>
                      <a:pt x="14147" y="69023"/>
                      <a:pt x="13360" y="66194"/>
                      <a:pt x="11975" y="63862"/>
                    </a:cubicBezTo>
                    <a:cubicBezTo>
                      <a:pt x="12439" y="63835"/>
                      <a:pt x="12857" y="63795"/>
                      <a:pt x="13153" y="63774"/>
                    </a:cubicBezTo>
                    <a:cubicBezTo>
                      <a:pt x="14373" y="63690"/>
                      <a:pt x="15604" y="63479"/>
                      <a:pt x="16780" y="63113"/>
                    </a:cubicBezTo>
                    <a:close/>
                    <a:moveTo>
                      <a:pt x="30965" y="0"/>
                    </a:moveTo>
                    <a:cubicBezTo>
                      <a:pt x="28374" y="0"/>
                      <a:pt x="25127" y="1339"/>
                      <a:pt x="24797" y="4097"/>
                    </a:cubicBezTo>
                    <a:cubicBezTo>
                      <a:pt x="24782" y="4220"/>
                      <a:pt x="24887" y="4288"/>
                      <a:pt x="24992" y="4288"/>
                    </a:cubicBezTo>
                    <a:cubicBezTo>
                      <a:pt x="25076" y="4288"/>
                      <a:pt x="25162" y="4244"/>
                      <a:pt x="25186" y="4150"/>
                    </a:cubicBezTo>
                    <a:cubicBezTo>
                      <a:pt x="25797" y="1711"/>
                      <a:pt x="28614" y="558"/>
                      <a:pt x="30966" y="558"/>
                    </a:cubicBezTo>
                    <a:cubicBezTo>
                      <a:pt x="31067" y="558"/>
                      <a:pt x="31166" y="560"/>
                      <a:pt x="31265" y="564"/>
                    </a:cubicBezTo>
                    <a:cubicBezTo>
                      <a:pt x="34454" y="700"/>
                      <a:pt x="35674" y="3400"/>
                      <a:pt x="35310" y="6233"/>
                    </a:cubicBezTo>
                    <a:cubicBezTo>
                      <a:pt x="35291" y="6387"/>
                      <a:pt x="35428" y="6474"/>
                      <a:pt x="35563" y="6474"/>
                    </a:cubicBezTo>
                    <a:cubicBezTo>
                      <a:pt x="35669" y="6474"/>
                      <a:pt x="35774" y="6420"/>
                      <a:pt x="35797" y="6300"/>
                    </a:cubicBezTo>
                    <a:cubicBezTo>
                      <a:pt x="35800" y="6283"/>
                      <a:pt x="35801" y="6267"/>
                      <a:pt x="35804" y="6250"/>
                    </a:cubicBezTo>
                    <a:cubicBezTo>
                      <a:pt x="36556" y="6038"/>
                      <a:pt x="37320" y="5911"/>
                      <a:pt x="38064" y="5911"/>
                    </a:cubicBezTo>
                    <a:cubicBezTo>
                      <a:pt x="39459" y="5911"/>
                      <a:pt x="40788" y="6355"/>
                      <a:pt x="41847" y="7507"/>
                    </a:cubicBezTo>
                    <a:cubicBezTo>
                      <a:pt x="43481" y="9285"/>
                      <a:pt x="43672" y="12075"/>
                      <a:pt x="42016" y="13771"/>
                    </a:cubicBezTo>
                    <a:cubicBezTo>
                      <a:pt x="42000" y="13783"/>
                      <a:pt x="41987" y="13797"/>
                      <a:pt x="41975" y="13813"/>
                    </a:cubicBezTo>
                    <a:cubicBezTo>
                      <a:pt x="41811" y="13979"/>
                      <a:pt x="41633" y="14131"/>
                      <a:pt x="41444" y="14267"/>
                    </a:cubicBezTo>
                    <a:cubicBezTo>
                      <a:pt x="41259" y="14397"/>
                      <a:pt x="41337" y="14697"/>
                      <a:pt x="41551" y="14697"/>
                    </a:cubicBezTo>
                    <a:cubicBezTo>
                      <a:pt x="41573" y="14697"/>
                      <a:pt x="41597" y="14694"/>
                      <a:pt x="41621" y="14687"/>
                    </a:cubicBezTo>
                    <a:cubicBezTo>
                      <a:pt x="41878" y="14617"/>
                      <a:pt x="42122" y="14511"/>
                      <a:pt x="42349" y="14373"/>
                    </a:cubicBezTo>
                    <a:lnTo>
                      <a:pt x="42349" y="14373"/>
                    </a:lnTo>
                    <a:cubicBezTo>
                      <a:pt x="45197" y="17443"/>
                      <a:pt x="44546" y="21551"/>
                      <a:pt x="40789" y="23614"/>
                    </a:cubicBezTo>
                    <a:cubicBezTo>
                      <a:pt x="40779" y="23612"/>
                      <a:pt x="40769" y="23611"/>
                      <a:pt x="40759" y="23611"/>
                    </a:cubicBezTo>
                    <a:cubicBezTo>
                      <a:pt x="40670" y="23611"/>
                      <a:pt x="40585" y="23696"/>
                      <a:pt x="40614" y="23790"/>
                    </a:cubicBezTo>
                    <a:cubicBezTo>
                      <a:pt x="40569" y="23924"/>
                      <a:pt x="40638" y="24088"/>
                      <a:pt x="40766" y="24148"/>
                    </a:cubicBezTo>
                    <a:cubicBezTo>
                      <a:pt x="40951" y="24779"/>
                      <a:pt x="40624" y="25475"/>
                      <a:pt x="40040" y="25827"/>
                    </a:cubicBezTo>
                    <a:cubicBezTo>
                      <a:pt x="39666" y="26052"/>
                      <a:pt x="39241" y="26126"/>
                      <a:pt x="38807" y="26126"/>
                    </a:cubicBezTo>
                    <a:cubicBezTo>
                      <a:pt x="38394" y="26126"/>
                      <a:pt x="37972" y="26059"/>
                      <a:pt x="37574" y="25993"/>
                    </a:cubicBezTo>
                    <a:cubicBezTo>
                      <a:pt x="38864" y="23479"/>
                      <a:pt x="39474" y="20486"/>
                      <a:pt x="39570" y="17552"/>
                    </a:cubicBezTo>
                    <a:cubicBezTo>
                      <a:pt x="39574" y="17414"/>
                      <a:pt x="39526" y="17317"/>
                      <a:pt x="39453" y="17253"/>
                    </a:cubicBezTo>
                    <a:cubicBezTo>
                      <a:pt x="39439" y="17086"/>
                      <a:pt x="39310" y="16914"/>
                      <a:pt x="39109" y="16914"/>
                    </a:cubicBezTo>
                    <a:cubicBezTo>
                      <a:pt x="39088" y="16914"/>
                      <a:pt x="39065" y="16916"/>
                      <a:pt x="39042" y="16921"/>
                    </a:cubicBezTo>
                    <a:cubicBezTo>
                      <a:pt x="38886" y="16949"/>
                      <a:pt x="38733" y="16962"/>
                      <a:pt x="38582" y="16962"/>
                    </a:cubicBezTo>
                    <a:cubicBezTo>
                      <a:pt x="37247" y="16962"/>
                      <a:pt x="36137" y="15896"/>
                      <a:pt x="36091" y="14521"/>
                    </a:cubicBezTo>
                    <a:cubicBezTo>
                      <a:pt x="36084" y="14315"/>
                      <a:pt x="35924" y="14196"/>
                      <a:pt x="35758" y="14196"/>
                    </a:cubicBezTo>
                    <a:cubicBezTo>
                      <a:pt x="35651" y="14196"/>
                      <a:pt x="35542" y="14245"/>
                      <a:pt x="35471" y="14352"/>
                    </a:cubicBezTo>
                    <a:cubicBezTo>
                      <a:pt x="34709" y="15494"/>
                      <a:pt x="33740" y="16468"/>
                      <a:pt x="32541" y="16468"/>
                    </a:cubicBezTo>
                    <a:cubicBezTo>
                      <a:pt x="32029" y="16468"/>
                      <a:pt x="31474" y="16290"/>
                      <a:pt x="30877" y="15871"/>
                    </a:cubicBezTo>
                    <a:cubicBezTo>
                      <a:pt x="29788" y="15106"/>
                      <a:pt x="29216" y="13879"/>
                      <a:pt x="28666" y="12708"/>
                    </a:cubicBezTo>
                    <a:cubicBezTo>
                      <a:pt x="28616" y="12600"/>
                      <a:pt x="28499" y="12548"/>
                      <a:pt x="28382" y="12548"/>
                    </a:cubicBezTo>
                    <a:cubicBezTo>
                      <a:pt x="28232" y="12548"/>
                      <a:pt x="28080" y="12632"/>
                      <a:pt x="28058" y="12788"/>
                    </a:cubicBezTo>
                    <a:cubicBezTo>
                      <a:pt x="27877" y="14047"/>
                      <a:pt x="27410" y="15374"/>
                      <a:pt x="26293" y="16109"/>
                    </a:cubicBezTo>
                    <a:cubicBezTo>
                      <a:pt x="25837" y="16409"/>
                      <a:pt x="25323" y="16553"/>
                      <a:pt x="24819" y="16553"/>
                    </a:cubicBezTo>
                    <a:cubicBezTo>
                      <a:pt x="23866" y="16553"/>
                      <a:pt x="22950" y="16034"/>
                      <a:pt x="22540" y="15068"/>
                    </a:cubicBezTo>
                    <a:cubicBezTo>
                      <a:pt x="22492" y="14955"/>
                      <a:pt x="22394" y="14907"/>
                      <a:pt x="22290" y="14907"/>
                    </a:cubicBezTo>
                    <a:cubicBezTo>
                      <a:pt x="22144" y="14907"/>
                      <a:pt x="21986" y="15003"/>
                      <a:pt x="21944" y="15146"/>
                    </a:cubicBezTo>
                    <a:cubicBezTo>
                      <a:pt x="21496" y="16660"/>
                      <a:pt x="20547" y="19094"/>
                      <a:pt x="18760" y="19094"/>
                    </a:cubicBezTo>
                    <a:cubicBezTo>
                      <a:pt x="18399" y="19094"/>
                      <a:pt x="18003" y="18995"/>
                      <a:pt x="17571" y="18768"/>
                    </a:cubicBezTo>
                    <a:cubicBezTo>
                      <a:pt x="17225" y="18059"/>
                      <a:pt x="16392" y="17627"/>
                      <a:pt x="15598" y="17548"/>
                    </a:cubicBezTo>
                    <a:cubicBezTo>
                      <a:pt x="15508" y="17540"/>
                      <a:pt x="15420" y="17535"/>
                      <a:pt x="15332" y="17535"/>
                    </a:cubicBezTo>
                    <a:cubicBezTo>
                      <a:pt x="14105" y="17535"/>
                      <a:pt x="13116" y="18385"/>
                      <a:pt x="12726" y="19558"/>
                    </a:cubicBezTo>
                    <a:cubicBezTo>
                      <a:pt x="12554" y="20073"/>
                      <a:pt x="12500" y="20648"/>
                      <a:pt x="12552" y="21216"/>
                    </a:cubicBezTo>
                    <a:cubicBezTo>
                      <a:pt x="12395" y="21244"/>
                      <a:pt x="12233" y="21258"/>
                      <a:pt x="12070" y="21258"/>
                    </a:cubicBezTo>
                    <a:cubicBezTo>
                      <a:pt x="11138" y="21258"/>
                      <a:pt x="10178" y="20804"/>
                      <a:pt x="9885" y="19855"/>
                    </a:cubicBezTo>
                    <a:cubicBezTo>
                      <a:pt x="9410" y="18320"/>
                      <a:pt x="10776" y="17435"/>
                      <a:pt x="12034" y="17151"/>
                    </a:cubicBezTo>
                    <a:cubicBezTo>
                      <a:pt x="12263" y="17100"/>
                      <a:pt x="12262" y="16740"/>
                      <a:pt x="12034" y="16688"/>
                    </a:cubicBezTo>
                    <a:cubicBezTo>
                      <a:pt x="11973" y="16676"/>
                      <a:pt x="11912" y="16668"/>
                      <a:pt x="11849" y="16661"/>
                    </a:cubicBezTo>
                    <a:cubicBezTo>
                      <a:pt x="10839" y="14397"/>
                      <a:pt x="10105" y="11941"/>
                      <a:pt x="10788" y="9452"/>
                    </a:cubicBezTo>
                    <a:cubicBezTo>
                      <a:pt x="11255" y="7749"/>
                      <a:pt x="12604" y="7013"/>
                      <a:pt x="14048" y="7013"/>
                    </a:cubicBezTo>
                    <a:cubicBezTo>
                      <a:pt x="15422" y="7013"/>
                      <a:pt x="16882" y="7678"/>
                      <a:pt x="17754" y="8811"/>
                    </a:cubicBezTo>
                    <a:cubicBezTo>
                      <a:pt x="17822" y="8898"/>
                      <a:pt x="17913" y="8935"/>
                      <a:pt x="18002" y="8935"/>
                    </a:cubicBezTo>
                    <a:cubicBezTo>
                      <a:pt x="18203" y="8935"/>
                      <a:pt x="18391" y="8746"/>
                      <a:pt x="18253" y="8520"/>
                    </a:cubicBezTo>
                    <a:cubicBezTo>
                      <a:pt x="18237" y="8494"/>
                      <a:pt x="18217" y="8472"/>
                      <a:pt x="18201" y="8447"/>
                    </a:cubicBezTo>
                    <a:cubicBezTo>
                      <a:pt x="18227" y="8402"/>
                      <a:pt x="18236" y="8349"/>
                      <a:pt x="18227" y="8298"/>
                    </a:cubicBezTo>
                    <a:cubicBezTo>
                      <a:pt x="17923" y="6433"/>
                      <a:pt x="18021" y="4374"/>
                      <a:pt x="19714" y="3175"/>
                    </a:cubicBezTo>
                    <a:cubicBezTo>
                      <a:pt x="20320" y="2745"/>
                      <a:pt x="20932" y="2550"/>
                      <a:pt x="21509" y="2550"/>
                    </a:cubicBezTo>
                    <a:cubicBezTo>
                      <a:pt x="22692" y="2550"/>
                      <a:pt x="23730" y="3369"/>
                      <a:pt x="24274" y="4671"/>
                    </a:cubicBezTo>
                    <a:cubicBezTo>
                      <a:pt x="24320" y="4781"/>
                      <a:pt x="24430" y="4840"/>
                      <a:pt x="24532" y="4840"/>
                    </a:cubicBezTo>
                    <a:cubicBezTo>
                      <a:pt x="24648" y="4840"/>
                      <a:pt x="24756" y="4765"/>
                      <a:pt x="24754" y="4606"/>
                    </a:cubicBezTo>
                    <a:cubicBezTo>
                      <a:pt x="24726" y="2880"/>
                      <a:pt x="23087" y="1940"/>
                      <a:pt x="21511" y="1940"/>
                    </a:cubicBezTo>
                    <a:cubicBezTo>
                      <a:pt x="21007" y="1940"/>
                      <a:pt x="20510" y="2036"/>
                      <a:pt x="20075" y="2234"/>
                    </a:cubicBezTo>
                    <a:cubicBezTo>
                      <a:pt x="17958" y="3192"/>
                      <a:pt x="17178" y="5651"/>
                      <a:pt x="17666" y="7794"/>
                    </a:cubicBezTo>
                    <a:cubicBezTo>
                      <a:pt x="16727" y="6882"/>
                      <a:pt x="15278" y="6330"/>
                      <a:pt x="13890" y="6330"/>
                    </a:cubicBezTo>
                    <a:cubicBezTo>
                      <a:pt x="12877" y="6330"/>
                      <a:pt x="11897" y="6624"/>
                      <a:pt x="11172" y="7286"/>
                    </a:cubicBezTo>
                    <a:cubicBezTo>
                      <a:pt x="10092" y="8272"/>
                      <a:pt x="9940" y="10197"/>
                      <a:pt x="9940" y="11566"/>
                    </a:cubicBezTo>
                    <a:cubicBezTo>
                      <a:pt x="9940" y="13342"/>
                      <a:pt x="10373" y="15170"/>
                      <a:pt x="11352" y="16662"/>
                    </a:cubicBezTo>
                    <a:cubicBezTo>
                      <a:pt x="9966" y="16860"/>
                      <a:pt x="8913" y="18584"/>
                      <a:pt x="9272" y="19913"/>
                    </a:cubicBezTo>
                    <a:cubicBezTo>
                      <a:pt x="9573" y="21030"/>
                      <a:pt x="10694" y="21805"/>
                      <a:pt x="11810" y="21805"/>
                    </a:cubicBezTo>
                    <a:cubicBezTo>
                      <a:pt x="12083" y="21805"/>
                      <a:pt x="12356" y="21759"/>
                      <a:pt x="12616" y="21660"/>
                    </a:cubicBezTo>
                    <a:cubicBezTo>
                      <a:pt x="12761" y="22400"/>
                      <a:pt x="13092" y="23101"/>
                      <a:pt x="13605" y="23617"/>
                    </a:cubicBezTo>
                    <a:cubicBezTo>
                      <a:pt x="14037" y="24054"/>
                      <a:pt x="14627" y="24302"/>
                      <a:pt x="15192" y="24302"/>
                    </a:cubicBezTo>
                    <a:cubicBezTo>
                      <a:pt x="15653" y="24302"/>
                      <a:pt x="16098" y="24137"/>
                      <a:pt x="16429" y="23776"/>
                    </a:cubicBezTo>
                    <a:cubicBezTo>
                      <a:pt x="16451" y="25276"/>
                      <a:pt x="16947" y="26602"/>
                      <a:pt x="17760" y="27731"/>
                    </a:cubicBezTo>
                    <a:cubicBezTo>
                      <a:pt x="15132" y="29388"/>
                      <a:pt x="12954" y="32030"/>
                      <a:pt x="11173" y="34734"/>
                    </a:cubicBezTo>
                    <a:cubicBezTo>
                      <a:pt x="9798" y="34290"/>
                      <a:pt x="8298" y="33852"/>
                      <a:pt x="7148" y="32983"/>
                    </a:cubicBezTo>
                    <a:cubicBezTo>
                      <a:pt x="6175" y="32248"/>
                      <a:pt x="6159" y="32015"/>
                      <a:pt x="6849" y="31089"/>
                    </a:cubicBezTo>
                    <a:cubicBezTo>
                      <a:pt x="7374" y="30383"/>
                      <a:pt x="7941" y="29710"/>
                      <a:pt x="8547" y="29071"/>
                    </a:cubicBezTo>
                    <a:cubicBezTo>
                      <a:pt x="9323" y="28253"/>
                      <a:pt x="10258" y="27226"/>
                      <a:pt x="11258" y="26511"/>
                    </a:cubicBezTo>
                    <a:cubicBezTo>
                      <a:pt x="11311" y="26503"/>
                      <a:pt x="11357" y="26471"/>
                      <a:pt x="11384" y="26426"/>
                    </a:cubicBezTo>
                    <a:cubicBezTo>
                      <a:pt x="11650" y="26244"/>
                      <a:pt x="11920" y="26078"/>
                      <a:pt x="12193" y="25953"/>
                    </a:cubicBezTo>
                    <a:cubicBezTo>
                      <a:pt x="12506" y="25809"/>
                      <a:pt x="12742" y="25744"/>
                      <a:pt x="12936" y="25744"/>
                    </a:cubicBezTo>
                    <a:cubicBezTo>
                      <a:pt x="13420" y="25744"/>
                      <a:pt x="13646" y="26150"/>
                      <a:pt x="14148" y="26773"/>
                    </a:cubicBezTo>
                    <a:cubicBezTo>
                      <a:pt x="14707" y="27469"/>
                      <a:pt x="15265" y="28164"/>
                      <a:pt x="15825" y="28860"/>
                    </a:cubicBezTo>
                    <a:cubicBezTo>
                      <a:pt x="15872" y="28918"/>
                      <a:pt x="15927" y="28942"/>
                      <a:pt x="15981" y="28942"/>
                    </a:cubicBezTo>
                    <a:cubicBezTo>
                      <a:pt x="16151" y="28942"/>
                      <a:pt x="16310" y="28701"/>
                      <a:pt x="16165" y="28520"/>
                    </a:cubicBezTo>
                    <a:cubicBezTo>
                      <a:pt x="15608" y="27821"/>
                      <a:pt x="15052" y="27122"/>
                      <a:pt x="14495" y="26425"/>
                    </a:cubicBezTo>
                    <a:cubicBezTo>
                      <a:pt x="14185" y="26035"/>
                      <a:pt x="13754" y="25145"/>
                      <a:pt x="13235" y="25034"/>
                    </a:cubicBezTo>
                    <a:cubicBezTo>
                      <a:pt x="13166" y="25019"/>
                      <a:pt x="13097" y="25012"/>
                      <a:pt x="13028" y="25012"/>
                    </a:cubicBezTo>
                    <a:cubicBezTo>
                      <a:pt x="12347" y="25012"/>
                      <a:pt x="11654" y="25675"/>
                      <a:pt x="11149" y="26069"/>
                    </a:cubicBezTo>
                    <a:cubicBezTo>
                      <a:pt x="8163" y="23567"/>
                      <a:pt x="6580" y="20737"/>
                      <a:pt x="5415" y="17061"/>
                    </a:cubicBezTo>
                    <a:lnTo>
                      <a:pt x="5415" y="17061"/>
                    </a:lnTo>
                    <a:cubicBezTo>
                      <a:pt x="5512" y="17073"/>
                      <a:pt x="5608" y="17078"/>
                      <a:pt x="5704" y="17078"/>
                    </a:cubicBezTo>
                    <a:cubicBezTo>
                      <a:pt x="6017" y="17078"/>
                      <a:pt x="6326" y="17017"/>
                      <a:pt x="6629" y="16886"/>
                    </a:cubicBezTo>
                    <a:cubicBezTo>
                      <a:pt x="7019" y="16717"/>
                      <a:pt x="7518" y="16396"/>
                      <a:pt x="7485" y="15907"/>
                    </a:cubicBezTo>
                    <a:cubicBezTo>
                      <a:pt x="7460" y="15544"/>
                      <a:pt x="7150" y="15327"/>
                      <a:pt x="6820" y="15252"/>
                    </a:cubicBezTo>
                    <a:cubicBezTo>
                      <a:pt x="6744" y="15235"/>
                      <a:pt x="6670" y="15228"/>
                      <a:pt x="6596" y="15228"/>
                    </a:cubicBezTo>
                    <a:cubicBezTo>
                      <a:pt x="6159" y="15228"/>
                      <a:pt x="5761" y="15488"/>
                      <a:pt x="5328" y="15488"/>
                    </a:cubicBezTo>
                    <a:cubicBezTo>
                      <a:pt x="5304" y="15488"/>
                      <a:pt x="5279" y="15487"/>
                      <a:pt x="5254" y="15485"/>
                    </a:cubicBezTo>
                    <a:cubicBezTo>
                      <a:pt x="5376" y="14402"/>
                      <a:pt x="5185" y="13364"/>
                      <a:pt x="4733" y="12361"/>
                    </a:cubicBezTo>
                    <a:cubicBezTo>
                      <a:pt x="4700" y="12287"/>
                      <a:pt x="4642" y="12257"/>
                      <a:pt x="4581" y="12257"/>
                    </a:cubicBezTo>
                    <a:cubicBezTo>
                      <a:pt x="4489" y="12257"/>
                      <a:pt x="4389" y="12324"/>
                      <a:pt x="4353" y="12411"/>
                    </a:cubicBezTo>
                    <a:cubicBezTo>
                      <a:pt x="4161" y="12875"/>
                      <a:pt x="4028" y="13362"/>
                      <a:pt x="3959" y="13859"/>
                    </a:cubicBezTo>
                    <a:cubicBezTo>
                      <a:pt x="3720" y="13446"/>
                      <a:pt x="3376" y="13102"/>
                      <a:pt x="2962" y="12865"/>
                    </a:cubicBezTo>
                    <a:cubicBezTo>
                      <a:pt x="2933" y="12848"/>
                      <a:pt x="2901" y="12841"/>
                      <a:pt x="2868" y="12841"/>
                    </a:cubicBezTo>
                    <a:cubicBezTo>
                      <a:pt x="2785" y="12841"/>
                      <a:pt x="2703" y="12892"/>
                      <a:pt x="2682" y="12979"/>
                    </a:cubicBezTo>
                    <a:cubicBezTo>
                      <a:pt x="2560" y="13484"/>
                      <a:pt x="2543" y="14008"/>
                      <a:pt x="2629" y="14521"/>
                    </a:cubicBezTo>
                    <a:cubicBezTo>
                      <a:pt x="2335" y="14256"/>
                      <a:pt x="1940" y="14099"/>
                      <a:pt x="1519" y="14099"/>
                    </a:cubicBezTo>
                    <a:cubicBezTo>
                      <a:pt x="1413" y="14099"/>
                      <a:pt x="1306" y="14109"/>
                      <a:pt x="1199" y="14129"/>
                    </a:cubicBezTo>
                    <a:cubicBezTo>
                      <a:pt x="1053" y="14157"/>
                      <a:pt x="1021" y="14327"/>
                      <a:pt x="1073" y="14440"/>
                    </a:cubicBezTo>
                    <a:cubicBezTo>
                      <a:pt x="1251" y="14829"/>
                      <a:pt x="1434" y="15222"/>
                      <a:pt x="1629" y="15608"/>
                    </a:cubicBezTo>
                    <a:cubicBezTo>
                      <a:pt x="1270" y="15287"/>
                      <a:pt x="818" y="15072"/>
                      <a:pt x="305" y="14993"/>
                    </a:cubicBezTo>
                    <a:cubicBezTo>
                      <a:pt x="294" y="14991"/>
                      <a:pt x="282" y="14990"/>
                      <a:pt x="270" y="14990"/>
                    </a:cubicBezTo>
                    <a:cubicBezTo>
                      <a:pt x="137" y="14990"/>
                      <a:pt x="1" y="15095"/>
                      <a:pt x="52" y="15246"/>
                    </a:cubicBezTo>
                    <a:cubicBezTo>
                      <a:pt x="565" y="16740"/>
                      <a:pt x="1837" y="17932"/>
                      <a:pt x="3407" y="18227"/>
                    </a:cubicBezTo>
                    <a:cubicBezTo>
                      <a:pt x="3734" y="22296"/>
                      <a:pt x="4840" y="26575"/>
                      <a:pt x="6954" y="30079"/>
                    </a:cubicBezTo>
                    <a:cubicBezTo>
                      <a:pt x="6415" y="30740"/>
                      <a:pt x="5910" y="31428"/>
                      <a:pt x="5443" y="32141"/>
                    </a:cubicBezTo>
                    <a:cubicBezTo>
                      <a:pt x="5353" y="32280"/>
                      <a:pt x="5428" y="32437"/>
                      <a:pt x="5543" y="32525"/>
                    </a:cubicBezTo>
                    <a:cubicBezTo>
                      <a:pt x="7158" y="33760"/>
                      <a:pt x="8967" y="34711"/>
                      <a:pt x="10972" y="35041"/>
                    </a:cubicBezTo>
                    <a:cubicBezTo>
                      <a:pt x="10408" y="35913"/>
                      <a:pt x="9885" y="36786"/>
                      <a:pt x="9402" y="37633"/>
                    </a:cubicBezTo>
                    <a:cubicBezTo>
                      <a:pt x="7049" y="41762"/>
                      <a:pt x="5326" y="46210"/>
                      <a:pt x="3771" y="50689"/>
                    </a:cubicBezTo>
                    <a:cubicBezTo>
                      <a:pt x="3707" y="50874"/>
                      <a:pt x="3844" y="51104"/>
                      <a:pt x="4032" y="51147"/>
                    </a:cubicBezTo>
                    <a:cubicBezTo>
                      <a:pt x="5150" y="51410"/>
                      <a:pt x="6273" y="51634"/>
                      <a:pt x="7401" y="51821"/>
                    </a:cubicBezTo>
                    <a:cubicBezTo>
                      <a:pt x="7393" y="51842"/>
                      <a:pt x="7388" y="51865"/>
                      <a:pt x="7388" y="51888"/>
                    </a:cubicBezTo>
                    <a:cubicBezTo>
                      <a:pt x="7440" y="54333"/>
                      <a:pt x="7826" y="56784"/>
                      <a:pt x="8099" y="59212"/>
                    </a:cubicBezTo>
                    <a:cubicBezTo>
                      <a:pt x="8221" y="60293"/>
                      <a:pt x="8224" y="61486"/>
                      <a:pt x="8481" y="62541"/>
                    </a:cubicBezTo>
                    <a:cubicBezTo>
                      <a:pt x="8551" y="62829"/>
                      <a:pt x="8559" y="63099"/>
                      <a:pt x="8783" y="63322"/>
                    </a:cubicBezTo>
                    <a:cubicBezTo>
                      <a:pt x="9238" y="63775"/>
                      <a:pt x="10179" y="63890"/>
                      <a:pt x="11109" y="63890"/>
                    </a:cubicBezTo>
                    <a:cubicBezTo>
                      <a:pt x="11231" y="63890"/>
                      <a:pt x="11352" y="63888"/>
                      <a:pt x="11471" y="63884"/>
                    </a:cubicBezTo>
                    <a:cubicBezTo>
                      <a:pt x="12096" y="65456"/>
                      <a:pt x="12795" y="66989"/>
                      <a:pt x="13271" y="68624"/>
                    </a:cubicBezTo>
                    <a:cubicBezTo>
                      <a:pt x="13882" y="70719"/>
                      <a:pt x="14033" y="72817"/>
                      <a:pt x="14379" y="74952"/>
                    </a:cubicBezTo>
                    <a:cubicBezTo>
                      <a:pt x="14499" y="75691"/>
                      <a:pt x="14654" y="76106"/>
                      <a:pt x="15445" y="76288"/>
                    </a:cubicBezTo>
                    <a:cubicBezTo>
                      <a:pt x="15998" y="76415"/>
                      <a:pt x="16607" y="76464"/>
                      <a:pt x="17237" y="76464"/>
                    </a:cubicBezTo>
                    <a:cubicBezTo>
                      <a:pt x="18651" y="76464"/>
                      <a:pt x="20174" y="76218"/>
                      <a:pt x="21420" y="76060"/>
                    </a:cubicBezTo>
                    <a:cubicBezTo>
                      <a:pt x="21767" y="76016"/>
                      <a:pt x="21813" y="75525"/>
                      <a:pt x="21535" y="75449"/>
                    </a:cubicBezTo>
                    <a:cubicBezTo>
                      <a:pt x="20968" y="74519"/>
                      <a:pt x="19898" y="74024"/>
                      <a:pt x="18828" y="74024"/>
                    </a:cubicBezTo>
                    <a:cubicBezTo>
                      <a:pt x="18538" y="74024"/>
                      <a:pt x="18249" y="74060"/>
                      <a:pt x="17969" y="74134"/>
                    </a:cubicBezTo>
                    <a:cubicBezTo>
                      <a:pt x="18729" y="70443"/>
                      <a:pt x="18398" y="66538"/>
                      <a:pt x="17350" y="62938"/>
                    </a:cubicBezTo>
                    <a:cubicBezTo>
                      <a:pt x="17348" y="62934"/>
                      <a:pt x="17345" y="62931"/>
                      <a:pt x="17342" y="62925"/>
                    </a:cubicBezTo>
                    <a:cubicBezTo>
                      <a:pt x="17754" y="62778"/>
                      <a:pt x="18158" y="62609"/>
                      <a:pt x="18550" y="62419"/>
                    </a:cubicBezTo>
                    <a:cubicBezTo>
                      <a:pt x="18671" y="62360"/>
                      <a:pt x="18701" y="62240"/>
                      <a:pt x="18675" y="62130"/>
                    </a:cubicBezTo>
                    <a:cubicBezTo>
                      <a:pt x="18749" y="62119"/>
                      <a:pt x="18812" y="62059"/>
                      <a:pt x="18778" y="61972"/>
                    </a:cubicBezTo>
                    <a:cubicBezTo>
                      <a:pt x="18455" y="61135"/>
                      <a:pt x="18125" y="60313"/>
                      <a:pt x="17915" y="59439"/>
                    </a:cubicBezTo>
                    <a:cubicBezTo>
                      <a:pt x="17710" y="58583"/>
                      <a:pt x="17725" y="57710"/>
                      <a:pt x="17564" y="56853"/>
                    </a:cubicBezTo>
                    <a:cubicBezTo>
                      <a:pt x="18454" y="56814"/>
                      <a:pt x="19376" y="56653"/>
                      <a:pt x="20200" y="56332"/>
                    </a:cubicBezTo>
                    <a:cubicBezTo>
                      <a:pt x="20200" y="56340"/>
                      <a:pt x="20201" y="56347"/>
                      <a:pt x="20203" y="56354"/>
                    </a:cubicBezTo>
                    <a:cubicBezTo>
                      <a:pt x="20730" y="57721"/>
                      <a:pt x="21342" y="59054"/>
                      <a:pt x="21934" y="60394"/>
                    </a:cubicBezTo>
                    <a:cubicBezTo>
                      <a:pt x="21977" y="60493"/>
                      <a:pt x="22086" y="60531"/>
                      <a:pt x="22188" y="60531"/>
                    </a:cubicBezTo>
                    <a:cubicBezTo>
                      <a:pt x="22211" y="60531"/>
                      <a:pt x="22234" y="60529"/>
                      <a:pt x="22255" y="60525"/>
                    </a:cubicBezTo>
                    <a:cubicBezTo>
                      <a:pt x="22750" y="60438"/>
                      <a:pt x="23226" y="60311"/>
                      <a:pt x="23693" y="60162"/>
                    </a:cubicBezTo>
                    <a:cubicBezTo>
                      <a:pt x="24365" y="62043"/>
                      <a:pt x="25239" y="63839"/>
                      <a:pt x="25828" y="65756"/>
                    </a:cubicBezTo>
                    <a:cubicBezTo>
                      <a:pt x="26443" y="67754"/>
                      <a:pt x="26688" y="69802"/>
                      <a:pt x="27193" y="71815"/>
                    </a:cubicBezTo>
                    <a:cubicBezTo>
                      <a:pt x="27222" y="71934"/>
                      <a:pt x="27323" y="71987"/>
                      <a:pt x="27425" y="71987"/>
                    </a:cubicBezTo>
                    <a:cubicBezTo>
                      <a:pt x="27435" y="72045"/>
                      <a:pt x="27479" y="72091"/>
                      <a:pt x="27536" y="72105"/>
                    </a:cubicBezTo>
                    <a:cubicBezTo>
                      <a:pt x="27939" y="72212"/>
                      <a:pt x="28347" y="72261"/>
                      <a:pt x="28752" y="72261"/>
                    </a:cubicBezTo>
                    <a:cubicBezTo>
                      <a:pt x="29995" y="72261"/>
                      <a:pt x="31217" y="71794"/>
                      <a:pt x="32219" y="71039"/>
                    </a:cubicBezTo>
                    <a:cubicBezTo>
                      <a:pt x="32254" y="71013"/>
                      <a:pt x="32284" y="70978"/>
                      <a:pt x="32303" y="70938"/>
                    </a:cubicBezTo>
                    <a:cubicBezTo>
                      <a:pt x="32305" y="70938"/>
                      <a:pt x="32308" y="70938"/>
                      <a:pt x="32310" y="70938"/>
                    </a:cubicBezTo>
                    <a:cubicBezTo>
                      <a:pt x="32435" y="70938"/>
                      <a:pt x="32537" y="70765"/>
                      <a:pt x="32426" y="70664"/>
                    </a:cubicBezTo>
                    <a:cubicBezTo>
                      <a:pt x="31796" y="70092"/>
                      <a:pt x="31007" y="69791"/>
                      <a:pt x="30183" y="69791"/>
                    </a:cubicBezTo>
                    <a:cubicBezTo>
                      <a:pt x="30121" y="69791"/>
                      <a:pt x="30059" y="69792"/>
                      <a:pt x="29997" y="69796"/>
                    </a:cubicBezTo>
                    <a:cubicBezTo>
                      <a:pt x="30731" y="65668"/>
                      <a:pt x="30010" y="61437"/>
                      <a:pt x="28332" y="57622"/>
                    </a:cubicBezTo>
                    <a:cubicBezTo>
                      <a:pt x="28285" y="57516"/>
                      <a:pt x="28205" y="57473"/>
                      <a:pt x="28122" y="57473"/>
                    </a:cubicBezTo>
                    <a:cubicBezTo>
                      <a:pt x="28078" y="57473"/>
                      <a:pt x="28033" y="57485"/>
                      <a:pt x="27991" y="57506"/>
                    </a:cubicBezTo>
                    <a:cubicBezTo>
                      <a:pt x="28148" y="57345"/>
                      <a:pt x="28301" y="57178"/>
                      <a:pt x="28449" y="57006"/>
                    </a:cubicBezTo>
                    <a:cubicBezTo>
                      <a:pt x="28633" y="56792"/>
                      <a:pt x="28442" y="56503"/>
                      <a:pt x="28232" y="56503"/>
                    </a:cubicBezTo>
                    <a:cubicBezTo>
                      <a:pt x="28167" y="56503"/>
                      <a:pt x="28100" y="56531"/>
                      <a:pt x="28042" y="56598"/>
                    </a:cubicBezTo>
                    <a:cubicBezTo>
                      <a:pt x="26866" y="57951"/>
                      <a:pt x="25425" y="58999"/>
                      <a:pt x="23717" y="59579"/>
                    </a:cubicBezTo>
                    <a:cubicBezTo>
                      <a:pt x="23338" y="59708"/>
                      <a:pt x="23063" y="59790"/>
                      <a:pt x="22836" y="59790"/>
                    </a:cubicBezTo>
                    <a:cubicBezTo>
                      <a:pt x="22470" y="59790"/>
                      <a:pt x="22229" y="59576"/>
                      <a:pt x="21880" y="58996"/>
                    </a:cubicBezTo>
                    <a:cubicBezTo>
                      <a:pt x="21352" y="58118"/>
                      <a:pt x="20971" y="57138"/>
                      <a:pt x="20476" y="56239"/>
                    </a:cubicBezTo>
                    <a:cubicBezTo>
                      <a:pt x="20472" y="56233"/>
                      <a:pt x="20466" y="56228"/>
                      <a:pt x="20461" y="56222"/>
                    </a:cubicBezTo>
                    <a:cubicBezTo>
                      <a:pt x="21035" y="55967"/>
                      <a:pt x="21553" y="55635"/>
                      <a:pt x="21960" y="55206"/>
                    </a:cubicBezTo>
                    <a:cubicBezTo>
                      <a:pt x="22070" y="55089"/>
                      <a:pt x="21988" y="54862"/>
                      <a:pt x="21833" y="54862"/>
                    </a:cubicBezTo>
                    <a:cubicBezTo>
                      <a:pt x="21812" y="54862"/>
                      <a:pt x="21790" y="54866"/>
                      <a:pt x="21767" y="54875"/>
                    </a:cubicBezTo>
                    <a:cubicBezTo>
                      <a:pt x="20836" y="55236"/>
                      <a:pt x="20027" y="55797"/>
                      <a:pt x="19050" y="56079"/>
                    </a:cubicBezTo>
                    <a:cubicBezTo>
                      <a:pt x="18102" y="56352"/>
                      <a:pt x="17149" y="56440"/>
                      <a:pt x="16176" y="56440"/>
                    </a:cubicBezTo>
                    <a:cubicBezTo>
                      <a:pt x="16036" y="56440"/>
                      <a:pt x="15896" y="56438"/>
                      <a:pt x="15756" y="56435"/>
                    </a:cubicBezTo>
                    <a:cubicBezTo>
                      <a:pt x="15754" y="56435"/>
                      <a:pt x="15753" y="56435"/>
                      <a:pt x="15752" y="56435"/>
                    </a:cubicBezTo>
                    <a:cubicBezTo>
                      <a:pt x="15576" y="56435"/>
                      <a:pt x="15530" y="56722"/>
                      <a:pt x="15712" y="56753"/>
                    </a:cubicBezTo>
                    <a:cubicBezTo>
                      <a:pt x="16151" y="56827"/>
                      <a:pt x="16635" y="56864"/>
                      <a:pt x="17133" y="56864"/>
                    </a:cubicBezTo>
                    <a:cubicBezTo>
                      <a:pt x="17153" y="56864"/>
                      <a:pt x="17174" y="56864"/>
                      <a:pt x="17194" y="56864"/>
                    </a:cubicBezTo>
                    <a:lnTo>
                      <a:pt x="17194" y="56864"/>
                    </a:lnTo>
                    <a:cubicBezTo>
                      <a:pt x="16911" y="58482"/>
                      <a:pt x="17550" y="60512"/>
                      <a:pt x="18421" y="61897"/>
                    </a:cubicBezTo>
                    <a:cubicBezTo>
                      <a:pt x="18415" y="61897"/>
                      <a:pt x="18410" y="61897"/>
                      <a:pt x="18404" y="61897"/>
                    </a:cubicBezTo>
                    <a:cubicBezTo>
                      <a:pt x="18380" y="61897"/>
                      <a:pt x="18357" y="61900"/>
                      <a:pt x="18334" y="61908"/>
                    </a:cubicBezTo>
                    <a:cubicBezTo>
                      <a:pt x="16620" y="62481"/>
                      <a:pt x="14975" y="63002"/>
                      <a:pt x="13153" y="63123"/>
                    </a:cubicBezTo>
                    <a:cubicBezTo>
                      <a:pt x="12803" y="63146"/>
                      <a:pt x="12452" y="63157"/>
                      <a:pt x="12101" y="63157"/>
                    </a:cubicBezTo>
                    <a:cubicBezTo>
                      <a:pt x="11908" y="63157"/>
                      <a:pt x="11714" y="63154"/>
                      <a:pt x="11520" y="63148"/>
                    </a:cubicBezTo>
                    <a:cubicBezTo>
                      <a:pt x="11487" y="63100"/>
                      <a:pt x="11459" y="63048"/>
                      <a:pt x="11426" y="63000"/>
                    </a:cubicBezTo>
                    <a:cubicBezTo>
                      <a:pt x="11397" y="62959"/>
                      <a:pt x="11350" y="62940"/>
                      <a:pt x="11303" y="62940"/>
                    </a:cubicBezTo>
                    <a:cubicBezTo>
                      <a:pt x="11217" y="62940"/>
                      <a:pt x="11133" y="63005"/>
                      <a:pt x="11172" y="63107"/>
                    </a:cubicBezTo>
                    <a:cubicBezTo>
                      <a:pt x="11175" y="63116"/>
                      <a:pt x="11178" y="63125"/>
                      <a:pt x="11181" y="63134"/>
                    </a:cubicBezTo>
                    <a:cubicBezTo>
                      <a:pt x="10662" y="63107"/>
                      <a:pt x="10144" y="63054"/>
                      <a:pt x="9630" y="62975"/>
                    </a:cubicBezTo>
                    <a:cubicBezTo>
                      <a:pt x="9200" y="62452"/>
                      <a:pt x="8987" y="61864"/>
                      <a:pt x="8991" y="61209"/>
                    </a:cubicBezTo>
                    <a:cubicBezTo>
                      <a:pt x="8352" y="58146"/>
                      <a:pt x="8410" y="54947"/>
                      <a:pt x="7760" y="51876"/>
                    </a:cubicBezTo>
                    <a:lnTo>
                      <a:pt x="7760" y="51876"/>
                    </a:lnTo>
                    <a:cubicBezTo>
                      <a:pt x="10513" y="52316"/>
                      <a:pt x="13291" y="52536"/>
                      <a:pt x="16069" y="52536"/>
                    </a:cubicBezTo>
                    <a:cubicBezTo>
                      <a:pt x="19183" y="52536"/>
                      <a:pt x="22296" y="52260"/>
                      <a:pt x="25372" y="51707"/>
                    </a:cubicBezTo>
                    <a:cubicBezTo>
                      <a:pt x="25789" y="52493"/>
                      <a:pt x="26257" y="53251"/>
                      <a:pt x="26722" y="54009"/>
                    </a:cubicBezTo>
                    <a:cubicBezTo>
                      <a:pt x="27213" y="54810"/>
                      <a:pt x="27654" y="55723"/>
                      <a:pt x="28314" y="56396"/>
                    </a:cubicBezTo>
                    <a:cubicBezTo>
                      <a:pt x="28349" y="56431"/>
                      <a:pt x="28393" y="56447"/>
                      <a:pt x="28438" y="56447"/>
                    </a:cubicBezTo>
                    <a:cubicBezTo>
                      <a:pt x="28553" y="56447"/>
                      <a:pt x="28669" y="56345"/>
                      <a:pt x="28623" y="56216"/>
                    </a:cubicBezTo>
                    <a:cubicBezTo>
                      <a:pt x="28308" y="55328"/>
                      <a:pt x="27689" y="54531"/>
                      <a:pt x="27185" y="53737"/>
                    </a:cubicBezTo>
                    <a:cubicBezTo>
                      <a:pt x="26736" y="53028"/>
                      <a:pt x="26290" y="52315"/>
                      <a:pt x="25803" y="51631"/>
                    </a:cubicBezTo>
                    <a:cubicBezTo>
                      <a:pt x="27248" y="51359"/>
                      <a:pt x="28684" y="51027"/>
                      <a:pt x="30111" y="50634"/>
                    </a:cubicBezTo>
                    <a:cubicBezTo>
                      <a:pt x="30330" y="50574"/>
                      <a:pt x="30473" y="50287"/>
                      <a:pt x="30335" y="50084"/>
                    </a:cubicBezTo>
                    <a:cubicBezTo>
                      <a:pt x="28225" y="47017"/>
                      <a:pt x="26779" y="43542"/>
                      <a:pt x="26090" y="39884"/>
                    </a:cubicBezTo>
                    <a:lnTo>
                      <a:pt x="26090" y="39884"/>
                    </a:lnTo>
                    <a:cubicBezTo>
                      <a:pt x="27797" y="40689"/>
                      <a:pt x="29546" y="41347"/>
                      <a:pt x="31370" y="41853"/>
                    </a:cubicBezTo>
                    <a:cubicBezTo>
                      <a:pt x="31391" y="41859"/>
                      <a:pt x="31413" y="41862"/>
                      <a:pt x="31434" y="41862"/>
                    </a:cubicBezTo>
                    <a:cubicBezTo>
                      <a:pt x="31593" y="41862"/>
                      <a:pt x="31735" y="41705"/>
                      <a:pt x="31683" y="41539"/>
                    </a:cubicBezTo>
                    <a:cubicBezTo>
                      <a:pt x="31549" y="41114"/>
                      <a:pt x="31426" y="40687"/>
                      <a:pt x="31311" y="40260"/>
                    </a:cubicBezTo>
                    <a:cubicBezTo>
                      <a:pt x="35554" y="40251"/>
                      <a:pt x="39570" y="38373"/>
                      <a:pt x="42550" y="35397"/>
                    </a:cubicBezTo>
                    <a:cubicBezTo>
                      <a:pt x="43221" y="35793"/>
                      <a:pt x="43970" y="35991"/>
                      <a:pt x="44724" y="35991"/>
                    </a:cubicBezTo>
                    <a:cubicBezTo>
                      <a:pt x="45268" y="35991"/>
                      <a:pt x="45815" y="35888"/>
                      <a:pt x="46340" y="35681"/>
                    </a:cubicBezTo>
                    <a:cubicBezTo>
                      <a:pt x="46445" y="35640"/>
                      <a:pt x="46546" y="35527"/>
                      <a:pt x="46498" y="35402"/>
                    </a:cubicBezTo>
                    <a:cubicBezTo>
                      <a:pt x="46389" y="35114"/>
                      <a:pt x="46197" y="34865"/>
                      <a:pt x="45945" y="34687"/>
                    </a:cubicBezTo>
                    <a:cubicBezTo>
                      <a:pt x="46406" y="34541"/>
                      <a:pt x="46833" y="34303"/>
                      <a:pt x="47198" y="33986"/>
                    </a:cubicBezTo>
                    <a:cubicBezTo>
                      <a:pt x="47308" y="33892"/>
                      <a:pt x="47256" y="33731"/>
                      <a:pt x="47156" y="33660"/>
                    </a:cubicBezTo>
                    <a:cubicBezTo>
                      <a:pt x="46775" y="33387"/>
                      <a:pt x="46333" y="33248"/>
                      <a:pt x="45893" y="33248"/>
                    </a:cubicBezTo>
                    <a:cubicBezTo>
                      <a:pt x="45659" y="33248"/>
                      <a:pt x="45425" y="33288"/>
                      <a:pt x="45201" y="33367"/>
                    </a:cubicBezTo>
                    <a:cubicBezTo>
                      <a:pt x="45771" y="32994"/>
                      <a:pt x="46220" y="32464"/>
                      <a:pt x="46493" y="31841"/>
                    </a:cubicBezTo>
                    <a:cubicBezTo>
                      <a:pt x="46532" y="31747"/>
                      <a:pt x="46529" y="31612"/>
                      <a:pt x="46420" y="31562"/>
                    </a:cubicBezTo>
                    <a:cubicBezTo>
                      <a:pt x="46145" y="31437"/>
                      <a:pt x="45842" y="31374"/>
                      <a:pt x="45542" y="31374"/>
                    </a:cubicBezTo>
                    <a:cubicBezTo>
                      <a:pt x="45262" y="31374"/>
                      <a:pt x="44984" y="31428"/>
                      <a:pt x="44731" y="31537"/>
                    </a:cubicBezTo>
                    <a:cubicBezTo>
                      <a:pt x="45233" y="30796"/>
                      <a:pt x="45606" y="29938"/>
                      <a:pt x="44894" y="29699"/>
                    </a:cubicBezTo>
                    <a:cubicBezTo>
                      <a:pt x="44792" y="29665"/>
                      <a:pt x="44692" y="29649"/>
                      <a:pt x="44594" y="29649"/>
                    </a:cubicBezTo>
                    <a:cubicBezTo>
                      <a:pt x="43682" y="29649"/>
                      <a:pt x="42941" y="31021"/>
                      <a:pt x="42629" y="31862"/>
                    </a:cubicBezTo>
                    <a:cubicBezTo>
                      <a:pt x="42454" y="31161"/>
                      <a:pt x="41956" y="30061"/>
                      <a:pt x="41312" y="30061"/>
                    </a:cubicBezTo>
                    <a:cubicBezTo>
                      <a:pt x="41168" y="30061"/>
                      <a:pt x="41017" y="30116"/>
                      <a:pt x="40860" y="30242"/>
                    </a:cubicBezTo>
                    <a:cubicBezTo>
                      <a:pt x="39981" y="30953"/>
                      <a:pt x="40975" y="32447"/>
                      <a:pt x="41588" y="33013"/>
                    </a:cubicBezTo>
                    <a:cubicBezTo>
                      <a:pt x="38749" y="34106"/>
                      <a:pt x="36023" y="34690"/>
                      <a:pt x="33130" y="34690"/>
                    </a:cubicBezTo>
                    <a:cubicBezTo>
                      <a:pt x="32206" y="34690"/>
                      <a:pt x="31265" y="34631"/>
                      <a:pt x="30298" y="34509"/>
                    </a:cubicBezTo>
                    <a:cubicBezTo>
                      <a:pt x="30252" y="33962"/>
                      <a:pt x="30216" y="33413"/>
                      <a:pt x="30198" y="32859"/>
                    </a:cubicBezTo>
                    <a:cubicBezTo>
                      <a:pt x="30194" y="32737"/>
                      <a:pt x="30096" y="32614"/>
                      <a:pt x="29968" y="32614"/>
                    </a:cubicBezTo>
                    <a:cubicBezTo>
                      <a:pt x="29963" y="32614"/>
                      <a:pt x="29958" y="32614"/>
                      <a:pt x="29954" y="32614"/>
                    </a:cubicBezTo>
                    <a:cubicBezTo>
                      <a:pt x="28537" y="32709"/>
                      <a:pt x="27123" y="32718"/>
                      <a:pt x="25706" y="32764"/>
                    </a:cubicBezTo>
                    <a:cubicBezTo>
                      <a:pt x="25724" y="32541"/>
                      <a:pt x="25738" y="32318"/>
                      <a:pt x="25760" y="32095"/>
                    </a:cubicBezTo>
                    <a:cubicBezTo>
                      <a:pt x="26393" y="32185"/>
                      <a:pt x="27022" y="32231"/>
                      <a:pt x="27638" y="32231"/>
                    </a:cubicBezTo>
                    <a:cubicBezTo>
                      <a:pt x="28228" y="32231"/>
                      <a:pt x="28804" y="32189"/>
                      <a:pt x="29357" y="32102"/>
                    </a:cubicBezTo>
                    <a:cubicBezTo>
                      <a:pt x="33130" y="31511"/>
                      <a:pt x="35687" y="29356"/>
                      <a:pt x="37300" y="26500"/>
                    </a:cubicBezTo>
                    <a:cubicBezTo>
                      <a:pt x="37746" y="26585"/>
                      <a:pt x="38232" y="26656"/>
                      <a:pt x="38711" y="26656"/>
                    </a:cubicBezTo>
                    <a:cubicBezTo>
                      <a:pt x="39444" y="26656"/>
                      <a:pt x="40158" y="26489"/>
                      <a:pt x="40679" y="25951"/>
                    </a:cubicBezTo>
                    <a:cubicBezTo>
                      <a:pt x="41152" y="25461"/>
                      <a:pt x="41401" y="24701"/>
                      <a:pt x="41148" y="24083"/>
                    </a:cubicBezTo>
                    <a:cubicBezTo>
                      <a:pt x="45234" y="22574"/>
                      <a:pt x="46093" y="16718"/>
                      <a:pt x="42695" y="14117"/>
                    </a:cubicBezTo>
                    <a:cubicBezTo>
                      <a:pt x="44294" y="12722"/>
                      <a:pt x="43954" y="9571"/>
                      <a:pt x="42932" y="7923"/>
                    </a:cubicBezTo>
                    <a:cubicBezTo>
                      <a:pt x="41917" y="6286"/>
                      <a:pt x="40033" y="5285"/>
                      <a:pt x="38153" y="5285"/>
                    </a:cubicBezTo>
                    <a:cubicBezTo>
                      <a:pt x="37369" y="5285"/>
                      <a:pt x="36585" y="5459"/>
                      <a:pt x="35866" y="5834"/>
                    </a:cubicBezTo>
                    <a:cubicBezTo>
                      <a:pt x="36204" y="3039"/>
                      <a:pt x="34770" y="386"/>
                      <a:pt x="31737" y="42"/>
                    </a:cubicBezTo>
                    <a:cubicBezTo>
                      <a:pt x="31489" y="14"/>
                      <a:pt x="31231" y="0"/>
                      <a:pt x="30965" y="0"/>
                    </a:cubicBezTo>
                    <a:close/>
                  </a:path>
                </a:pathLst>
              </a:custGeom>
              <a:solidFill>
                <a:srgbClr val="26263C"/>
              </a:solidFill>
              <a:ln w="4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14" name="Google Shape;938;p50">
                <a:extLst>
                  <a:ext uri="{FF2B5EF4-FFF2-40B4-BE49-F238E27FC236}">
                    <a16:creationId xmlns:a16="http://schemas.microsoft.com/office/drawing/2014/main" id="{3B8107A5-1CB5-09A8-6A05-E8CB424EAFF6}"/>
                  </a:ext>
                </a:extLst>
              </p:cNvPr>
              <p:cNvSpPr/>
              <p:nvPr/>
            </p:nvSpPr>
            <p:spPr>
              <a:xfrm>
                <a:off x="1930700" y="1628275"/>
                <a:ext cx="340800" cy="188475"/>
              </a:xfrm>
              <a:custGeom>
                <a:avLst/>
                <a:gdLst/>
                <a:ahLst/>
                <a:cxnLst/>
                <a:rect l="l" t="t" r="r" b="b"/>
                <a:pathLst>
                  <a:path w="13632" h="7539" extrusionOk="0">
                    <a:moveTo>
                      <a:pt x="9271" y="1"/>
                    </a:moveTo>
                    <a:cubicBezTo>
                      <a:pt x="9078" y="1"/>
                      <a:pt x="8874" y="170"/>
                      <a:pt x="8951" y="393"/>
                    </a:cubicBezTo>
                    <a:cubicBezTo>
                      <a:pt x="9509" y="2018"/>
                      <a:pt x="9856" y="4012"/>
                      <a:pt x="8961" y="5606"/>
                    </a:cubicBezTo>
                    <a:cubicBezTo>
                      <a:pt x="8517" y="6397"/>
                      <a:pt x="7956" y="6700"/>
                      <a:pt x="7368" y="6700"/>
                    </a:cubicBezTo>
                    <a:cubicBezTo>
                      <a:pt x="6203" y="6700"/>
                      <a:pt x="4934" y="5509"/>
                      <a:pt x="4268" y="4564"/>
                    </a:cubicBezTo>
                    <a:cubicBezTo>
                      <a:pt x="4229" y="4510"/>
                      <a:pt x="4169" y="4485"/>
                      <a:pt x="4110" y="4485"/>
                    </a:cubicBezTo>
                    <a:cubicBezTo>
                      <a:pt x="4048" y="4485"/>
                      <a:pt x="3987" y="4512"/>
                      <a:pt x="3954" y="4560"/>
                    </a:cubicBezTo>
                    <a:cubicBezTo>
                      <a:pt x="3947" y="4553"/>
                      <a:pt x="3943" y="4544"/>
                      <a:pt x="3936" y="4537"/>
                    </a:cubicBezTo>
                    <a:cubicBezTo>
                      <a:pt x="3900" y="4500"/>
                      <a:pt x="3852" y="4484"/>
                      <a:pt x="3804" y="4484"/>
                    </a:cubicBezTo>
                    <a:cubicBezTo>
                      <a:pt x="3701" y="4484"/>
                      <a:pt x="3595" y="4558"/>
                      <a:pt x="3604" y="4674"/>
                    </a:cubicBezTo>
                    <a:cubicBezTo>
                      <a:pt x="3646" y="5174"/>
                      <a:pt x="3729" y="5610"/>
                      <a:pt x="3511" y="6090"/>
                    </a:cubicBezTo>
                    <a:cubicBezTo>
                      <a:pt x="3309" y="6535"/>
                      <a:pt x="2906" y="6912"/>
                      <a:pt x="2409" y="6979"/>
                    </a:cubicBezTo>
                    <a:cubicBezTo>
                      <a:pt x="2357" y="6986"/>
                      <a:pt x="2306" y="6989"/>
                      <a:pt x="2255" y="6989"/>
                    </a:cubicBezTo>
                    <a:cubicBezTo>
                      <a:pt x="1246" y="6989"/>
                      <a:pt x="586" y="5655"/>
                      <a:pt x="1114" y="4819"/>
                    </a:cubicBezTo>
                    <a:cubicBezTo>
                      <a:pt x="1195" y="4692"/>
                      <a:pt x="1086" y="4582"/>
                      <a:pt x="972" y="4582"/>
                    </a:cubicBezTo>
                    <a:cubicBezTo>
                      <a:pt x="921" y="4582"/>
                      <a:pt x="869" y="4604"/>
                      <a:pt x="832" y="4654"/>
                    </a:cubicBezTo>
                    <a:cubicBezTo>
                      <a:pt x="1" y="5761"/>
                      <a:pt x="942" y="7534"/>
                      <a:pt x="2313" y="7539"/>
                    </a:cubicBezTo>
                    <a:cubicBezTo>
                      <a:pt x="2315" y="7539"/>
                      <a:pt x="2317" y="7539"/>
                      <a:pt x="2318" y="7539"/>
                    </a:cubicBezTo>
                    <a:cubicBezTo>
                      <a:pt x="3272" y="7539"/>
                      <a:pt x="4280" y="6470"/>
                      <a:pt x="4301" y="5480"/>
                    </a:cubicBezTo>
                    <a:cubicBezTo>
                      <a:pt x="4941" y="6545"/>
                      <a:pt x="6085" y="7383"/>
                      <a:pt x="7285" y="7383"/>
                    </a:cubicBezTo>
                    <a:cubicBezTo>
                      <a:pt x="7753" y="7383"/>
                      <a:pt x="8229" y="7256"/>
                      <a:pt x="8687" y="6965"/>
                    </a:cubicBezTo>
                    <a:cubicBezTo>
                      <a:pt x="10401" y="5876"/>
                      <a:pt x="10524" y="3245"/>
                      <a:pt x="9970" y="1298"/>
                    </a:cubicBezTo>
                    <a:lnTo>
                      <a:pt x="9970" y="1298"/>
                    </a:lnTo>
                    <a:cubicBezTo>
                      <a:pt x="10500" y="1727"/>
                      <a:pt x="11135" y="2103"/>
                      <a:pt x="11808" y="2103"/>
                    </a:cubicBezTo>
                    <a:cubicBezTo>
                      <a:pt x="11955" y="2103"/>
                      <a:pt x="12103" y="2085"/>
                      <a:pt x="12253" y="2046"/>
                    </a:cubicBezTo>
                    <a:cubicBezTo>
                      <a:pt x="12895" y="1877"/>
                      <a:pt x="13631" y="1218"/>
                      <a:pt x="13322" y="509"/>
                    </a:cubicBezTo>
                    <a:cubicBezTo>
                      <a:pt x="13291" y="438"/>
                      <a:pt x="13212" y="402"/>
                      <a:pt x="13132" y="402"/>
                    </a:cubicBezTo>
                    <a:cubicBezTo>
                      <a:pt x="13053" y="402"/>
                      <a:pt x="12974" y="437"/>
                      <a:pt x="12944" y="509"/>
                    </a:cubicBezTo>
                    <a:cubicBezTo>
                      <a:pt x="12705" y="1073"/>
                      <a:pt x="12485" y="1538"/>
                      <a:pt x="11763" y="1556"/>
                    </a:cubicBezTo>
                    <a:cubicBezTo>
                      <a:pt x="11751" y="1556"/>
                      <a:pt x="11738" y="1556"/>
                      <a:pt x="11726" y="1556"/>
                    </a:cubicBezTo>
                    <a:cubicBezTo>
                      <a:pt x="11037" y="1556"/>
                      <a:pt x="10433" y="1061"/>
                      <a:pt x="9882" y="708"/>
                    </a:cubicBezTo>
                    <a:cubicBezTo>
                      <a:pt x="9854" y="690"/>
                      <a:pt x="9822" y="681"/>
                      <a:pt x="9790" y="681"/>
                    </a:cubicBezTo>
                    <a:cubicBezTo>
                      <a:pt x="9780" y="681"/>
                      <a:pt x="9770" y="682"/>
                      <a:pt x="9760" y="683"/>
                    </a:cubicBezTo>
                    <a:cubicBezTo>
                      <a:pt x="9691" y="501"/>
                      <a:pt x="9612" y="324"/>
                      <a:pt x="9524" y="152"/>
                    </a:cubicBezTo>
                    <a:cubicBezTo>
                      <a:pt x="9469" y="46"/>
                      <a:pt x="9371" y="1"/>
                      <a:pt x="9271" y="1"/>
                    </a:cubicBezTo>
                    <a:close/>
                  </a:path>
                </a:pathLst>
              </a:custGeom>
              <a:solidFill>
                <a:srgbClr val="26263C"/>
              </a:solidFill>
              <a:ln w="4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15" name="Google Shape;939;p50">
                <a:extLst>
                  <a:ext uri="{FF2B5EF4-FFF2-40B4-BE49-F238E27FC236}">
                    <a16:creationId xmlns:a16="http://schemas.microsoft.com/office/drawing/2014/main" id="{A2A0178A-025E-ACA3-4420-5F494B4C91A3}"/>
                  </a:ext>
                </a:extLst>
              </p:cNvPr>
              <p:cNvSpPr/>
              <p:nvPr/>
            </p:nvSpPr>
            <p:spPr>
              <a:xfrm>
                <a:off x="2436650" y="1667425"/>
                <a:ext cx="164325" cy="128100"/>
              </a:xfrm>
              <a:custGeom>
                <a:avLst/>
                <a:gdLst/>
                <a:ahLst/>
                <a:cxnLst/>
                <a:rect l="l" t="t" r="r" b="b"/>
                <a:pathLst>
                  <a:path w="6573" h="5124" extrusionOk="0">
                    <a:moveTo>
                      <a:pt x="884" y="0"/>
                    </a:moveTo>
                    <a:cubicBezTo>
                      <a:pt x="834" y="0"/>
                      <a:pt x="784" y="21"/>
                      <a:pt x="744" y="69"/>
                    </a:cubicBezTo>
                    <a:cubicBezTo>
                      <a:pt x="0" y="978"/>
                      <a:pt x="158" y="2457"/>
                      <a:pt x="1279" y="3015"/>
                    </a:cubicBezTo>
                    <a:cubicBezTo>
                      <a:pt x="1522" y="3136"/>
                      <a:pt x="1780" y="3191"/>
                      <a:pt x="2036" y="3191"/>
                    </a:cubicBezTo>
                    <a:cubicBezTo>
                      <a:pt x="2420" y="3191"/>
                      <a:pt x="2799" y="3067"/>
                      <a:pt x="3122" y="2855"/>
                    </a:cubicBezTo>
                    <a:cubicBezTo>
                      <a:pt x="3124" y="3578"/>
                      <a:pt x="3361" y="4275"/>
                      <a:pt x="3998" y="4735"/>
                    </a:cubicBezTo>
                    <a:cubicBezTo>
                      <a:pt x="4345" y="4986"/>
                      <a:pt x="4768" y="5123"/>
                      <a:pt x="5180" y="5123"/>
                    </a:cubicBezTo>
                    <a:cubicBezTo>
                      <a:pt x="5665" y="5123"/>
                      <a:pt x="6135" y="4934"/>
                      <a:pt x="6448" y="4516"/>
                    </a:cubicBezTo>
                    <a:cubicBezTo>
                      <a:pt x="6572" y="4350"/>
                      <a:pt x="6397" y="4134"/>
                      <a:pt x="6219" y="4134"/>
                    </a:cubicBezTo>
                    <a:cubicBezTo>
                      <a:pt x="6179" y="4134"/>
                      <a:pt x="6139" y="4145"/>
                      <a:pt x="6102" y="4170"/>
                    </a:cubicBezTo>
                    <a:cubicBezTo>
                      <a:pt x="5793" y="4378"/>
                      <a:pt x="5449" y="4500"/>
                      <a:pt x="5117" y="4500"/>
                    </a:cubicBezTo>
                    <a:cubicBezTo>
                      <a:pt x="4723" y="4500"/>
                      <a:pt x="4345" y="4329"/>
                      <a:pt x="4058" y="3929"/>
                    </a:cubicBezTo>
                    <a:cubicBezTo>
                      <a:pt x="3658" y="3373"/>
                      <a:pt x="3658" y="2699"/>
                      <a:pt x="3826" y="2066"/>
                    </a:cubicBezTo>
                    <a:cubicBezTo>
                      <a:pt x="3903" y="1911"/>
                      <a:pt x="3958" y="1746"/>
                      <a:pt x="3988" y="1575"/>
                    </a:cubicBezTo>
                    <a:cubicBezTo>
                      <a:pt x="4026" y="1341"/>
                      <a:pt x="3855" y="1193"/>
                      <a:pt x="3681" y="1193"/>
                    </a:cubicBezTo>
                    <a:cubicBezTo>
                      <a:pt x="3565" y="1193"/>
                      <a:pt x="3447" y="1259"/>
                      <a:pt x="3392" y="1410"/>
                    </a:cubicBezTo>
                    <a:cubicBezTo>
                      <a:pt x="3372" y="1466"/>
                      <a:pt x="3353" y="1524"/>
                      <a:pt x="3334" y="1581"/>
                    </a:cubicBezTo>
                    <a:cubicBezTo>
                      <a:pt x="3117" y="2126"/>
                      <a:pt x="2617" y="2555"/>
                      <a:pt x="2056" y="2555"/>
                    </a:cubicBezTo>
                    <a:cubicBezTo>
                      <a:pt x="1872" y="2555"/>
                      <a:pt x="1681" y="2508"/>
                      <a:pt x="1492" y="2404"/>
                    </a:cubicBezTo>
                    <a:cubicBezTo>
                      <a:pt x="739" y="1990"/>
                      <a:pt x="624" y="1026"/>
                      <a:pt x="1085" y="332"/>
                    </a:cubicBezTo>
                    <a:cubicBezTo>
                      <a:pt x="1187" y="180"/>
                      <a:pt x="1033" y="0"/>
                      <a:pt x="884" y="0"/>
                    </a:cubicBezTo>
                    <a:close/>
                  </a:path>
                </a:pathLst>
              </a:custGeom>
              <a:solidFill>
                <a:srgbClr val="26263C"/>
              </a:solidFill>
              <a:ln w="4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grpSp>
      </p:grpSp>
      <p:grpSp>
        <p:nvGrpSpPr>
          <p:cNvPr id="16" name="Google Shape;940;p50">
            <a:extLst>
              <a:ext uri="{FF2B5EF4-FFF2-40B4-BE49-F238E27FC236}">
                <a16:creationId xmlns:a16="http://schemas.microsoft.com/office/drawing/2014/main" id="{8126CFBE-400A-68DB-CA3E-ED3A54ECCE37}"/>
              </a:ext>
            </a:extLst>
          </p:cNvPr>
          <p:cNvGrpSpPr/>
          <p:nvPr/>
        </p:nvGrpSpPr>
        <p:grpSpPr>
          <a:xfrm>
            <a:off x="8016906" y="1933083"/>
            <a:ext cx="680726" cy="500797"/>
            <a:chOff x="1240678" y="2802920"/>
            <a:chExt cx="540312" cy="397497"/>
          </a:xfrm>
        </p:grpSpPr>
        <p:sp>
          <p:nvSpPr>
            <p:cNvPr id="17" name="Google Shape;941;p50">
              <a:extLst>
                <a:ext uri="{FF2B5EF4-FFF2-40B4-BE49-F238E27FC236}">
                  <a16:creationId xmlns:a16="http://schemas.microsoft.com/office/drawing/2014/main" id="{40FDAED5-3A59-769F-DDDD-5F191B50A06E}"/>
                </a:ext>
              </a:extLst>
            </p:cNvPr>
            <p:cNvSpPr/>
            <p:nvPr/>
          </p:nvSpPr>
          <p:spPr>
            <a:xfrm>
              <a:off x="1408026" y="2802920"/>
              <a:ext cx="372964" cy="397493"/>
            </a:xfrm>
            <a:custGeom>
              <a:avLst/>
              <a:gdLst/>
              <a:ahLst/>
              <a:cxnLst/>
              <a:rect l="l" t="t" r="r" b="b"/>
              <a:pathLst>
                <a:path w="22230" h="23692" extrusionOk="0">
                  <a:moveTo>
                    <a:pt x="11150" y="0"/>
                  </a:moveTo>
                  <a:cubicBezTo>
                    <a:pt x="10523" y="0"/>
                    <a:pt x="9888" y="123"/>
                    <a:pt x="9299" y="337"/>
                  </a:cubicBezTo>
                  <a:cubicBezTo>
                    <a:pt x="9230" y="362"/>
                    <a:pt x="9161" y="389"/>
                    <a:pt x="9092" y="417"/>
                  </a:cubicBezTo>
                  <a:cubicBezTo>
                    <a:pt x="8249" y="490"/>
                    <a:pt x="7422" y="706"/>
                    <a:pt x="6581" y="1074"/>
                  </a:cubicBezTo>
                  <a:cubicBezTo>
                    <a:pt x="5114" y="1719"/>
                    <a:pt x="3827" y="2712"/>
                    <a:pt x="2827" y="3965"/>
                  </a:cubicBezTo>
                  <a:cubicBezTo>
                    <a:pt x="550" y="6830"/>
                    <a:pt x="0" y="10570"/>
                    <a:pt x="621" y="14106"/>
                  </a:cubicBezTo>
                  <a:cubicBezTo>
                    <a:pt x="1212" y="17474"/>
                    <a:pt x="3033" y="20969"/>
                    <a:pt x="6181" y="22577"/>
                  </a:cubicBezTo>
                  <a:cubicBezTo>
                    <a:pt x="7656" y="23331"/>
                    <a:pt x="9299" y="23692"/>
                    <a:pt x="10947" y="23692"/>
                  </a:cubicBezTo>
                  <a:cubicBezTo>
                    <a:pt x="12405" y="23692"/>
                    <a:pt x="13866" y="23409"/>
                    <a:pt x="15218" y="22865"/>
                  </a:cubicBezTo>
                  <a:cubicBezTo>
                    <a:pt x="18281" y="21634"/>
                    <a:pt x="21001" y="19088"/>
                    <a:pt x="21810" y="15799"/>
                  </a:cubicBezTo>
                  <a:cubicBezTo>
                    <a:pt x="22229" y="14097"/>
                    <a:pt x="22172" y="12163"/>
                    <a:pt x="20981" y="10781"/>
                  </a:cubicBezTo>
                  <a:cubicBezTo>
                    <a:pt x="20178" y="9849"/>
                    <a:pt x="19012" y="9361"/>
                    <a:pt x="17865" y="8998"/>
                  </a:cubicBezTo>
                  <a:cubicBezTo>
                    <a:pt x="16857" y="8680"/>
                    <a:pt x="15732" y="8486"/>
                    <a:pt x="14945" y="7965"/>
                  </a:cubicBezTo>
                  <a:cubicBezTo>
                    <a:pt x="14730" y="7822"/>
                    <a:pt x="14547" y="7639"/>
                    <a:pt x="14482" y="7371"/>
                  </a:cubicBezTo>
                  <a:cubicBezTo>
                    <a:pt x="14333" y="6752"/>
                    <a:pt x="14524" y="6077"/>
                    <a:pt x="14633" y="5465"/>
                  </a:cubicBezTo>
                  <a:cubicBezTo>
                    <a:pt x="14907" y="3937"/>
                    <a:pt x="15041" y="2281"/>
                    <a:pt x="13865" y="1069"/>
                  </a:cubicBezTo>
                  <a:cubicBezTo>
                    <a:pt x="13132" y="313"/>
                    <a:pt x="12152" y="0"/>
                    <a:pt x="11150" y="0"/>
                  </a:cubicBezTo>
                  <a:close/>
                </a:path>
              </a:pathLst>
            </a:custGeom>
            <a:solidFill>
              <a:schemeClr val="lt2"/>
            </a:solidFill>
            <a:ln>
              <a:noFill/>
            </a:ln>
          </p:spPr>
          <p:txBody>
            <a:bodyPr spcFirstLastPara="1" wrap="square" lIns="115184" tIns="115184" rIns="115184" bIns="115184" anchor="ctr" anchorCtr="0">
              <a:noAutofit/>
            </a:bodyPr>
            <a:lstStyle/>
            <a:p>
              <a:endParaRPr sz="4300">
                <a:latin typeface="+mj-lt"/>
              </a:endParaRPr>
            </a:p>
          </p:txBody>
        </p:sp>
        <p:sp>
          <p:nvSpPr>
            <p:cNvPr id="18" name="Google Shape;942;p50">
              <a:extLst>
                <a:ext uri="{FF2B5EF4-FFF2-40B4-BE49-F238E27FC236}">
                  <a16:creationId xmlns:a16="http://schemas.microsoft.com/office/drawing/2014/main" id="{7D0C2B9C-62DD-1356-4B0F-1D1E8E5CDD2B}"/>
                </a:ext>
              </a:extLst>
            </p:cNvPr>
            <p:cNvSpPr/>
            <p:nvPr/>
          </p:nvSpPr>
          <p:spPr>
            <a:xfrm>
              <a:off x="1240678" y="2809383"/>
              <a:ext cx="389200" cy="391035"/>
            </a:xfrm>
            <a:custGeom>
              <a:avLst/>
              <a:gdLst/>
              <a:ahLst/>
              <a:cxnLst/>
              <a:rect l="l" t="t" r="r" b="b"/>
              <a:pathLst>
                <a:path w="10396" h="10445" extrusionOk="0">
                  <a:moveTo>
                    <a:pt x="7781" y="513"/>
                  </a:moveTo>
                  <a:cubicBezTo>
                    <a:pt x="7992" y="513"/>
                    <a:pt x="8210" y="556"/>
                    <a:pt x="8427" y="651"/>
                  </a:cubicBezTo>
                  <a:cubicBezTo>
                    <a:pt x="9196" y="988"/>
                    <a:pt x="9555" y="1780"/>
                    <a:pt x="9736" y="2549"/>
                  </a:cubicBezTo>
                  <a:lnTo>
                    <a:pt x="9736" y="2548"/>
                  </a:lnTo>
                  <a:lnTo>
                    <a:pt x="9736" y="2548"/>
                  </a:lnTo>
                  <a:cubicBezTo>
                    <a:pt x="10307" y="4985"/>
                    <a:pt x="9578" y="7704"/>
                    <a:pt x="9063" y="10085"/>
                  </a:cubicBezTo>
                  <a:cubicBezTo>
                    <a:pt x="9059" y="10109"/>
                    <a:pt x="9057" y="10132"/>
                    <a:pt x="9058" y="10156"/>
                  </a:cubicBezTo>
                  <a:cubicBezTo>
                    <a:pt x="6605" y="9777"/>
                    <a:pt x="4017" y="9606"/>
                    <a:pt x="2095" y="7832"/>
                  </a:cubicBezTo>
                  <a:cubicBezTo>
                    <a:pt x="1634" y="7406"/>
                    <a:pt x="1178" y="6882"/>
                    <a:pt x="952" y="6290"/>
                  </a:cubicBezTo>
                  <a:cubicBezTo>
                    <a:pt x="515" y="5147"/>
                    <a:pt x="1411" y="4621"/>
                    <a:pt x="2432" y="4616"/>
                  </a:cubicBezTo>
                  <a:cubicBezTo>
                    <a:pt x="2440" y="4616"/>
                    <a:pt x="2448" y="4616"/>
                    <a:pt x="2455" y="4616"/>
                  </a:cubicBezTo>
                  <a:cubicBezTo>
                    <a:pt x="3723" y="4616"/>
                    <a:pt x="4982" y="5229"/>
                    <a:pt x="5969" y="5977"/>
                  </a:cubicBezTo>
                  <a:cubicBezTo>
                    <a:pt x="6012" y="6010"/>
                    <a:pt x="6055" y="6024"/>
                    <a:pt x="6095" y="6024"/>
                  </a:cubicBezTo>
                  <a:cubicBezTo>
                    <a:pt x="6265" y="6024"/>
                    <a:pt x="6386" y="5772"/>
                    <a:pt x="6257" y="5613"/>
                  </a:cubicBezTo>
                  <a:cubicBezTo>
                    <a:pt x="6256" y="5593"/>
                    <a:pt x="6250" y="5575"/>
                    <a:pt x="6238" y="5560"/>
                  </a:cubicBezTo>
                  <a:cubicBezTo>
                    <a:pt x="5531" y="4602"/>
                    <a:pt x="5640" y="2454"/>
                    <a:pt x="6249" y="1461"/>
                  </a:cubicBezTo>
                  <a:cubicBezTo>
                    <a:pt x="6599" y="889"/>
                    <a:pt x="7162" y="513"/>
                    <a:pt x="7781" y="513"/>
                  </a:cubicBezTo>
                  <a:close/>
                  <a:moveTo>
                    <a:pt x="7704" y="1"/>
                  </a:moveTo>
                  <a:cubicBezTo>
                    <a:pt x="5716" y="1"/>
                    <a:pt x="4777" y="3452"/>
                    <a:pt x="5706" y="5215"/>
                  </a:cubicBezTo>
                  <a:cubicBezTo>
                    <a:pt x="4753" y="4602"/>
                    <a:pt x="3590" y="4131"/>
                    <a:pt x="2459" y="4131"/>
                  </a:cubicBezTo>
                  <a:cubicBezTo>
                    <a:pt x="2266" y="4131"/>
                    <a:pt x="2074" y="4145"/>
                    <a:pt x="1884" y="4174"/>
                  </a:cubicBezTo>
                  <a:cubicBezTo>
                    <a:pt x="686" y="4358"/>
                    <a:pt x="1" y="5270"/>
                    <a:pt x="486" y="6442"/>
                  </a:cubicBezTo>
                  <a:cubicBezTo>
                    <a:pt x="1823" y="9675"/>
                    <a:pt x="6138" y="10444"/>
                    <a:pt x="9226" y="10444"/>
                  </a:cubicBezTo>
                  <a:cubicBezTo>
                    <a:pt x="9256" y="10444"/>
                    <a:pt x="9286" y="10444"/>
                    <a:pt x="9315" y="10444"/>
                  </a:cubicBezTo>
                  <a:cubicBezTo>
                    <a:pt x="9355" y="10443"/>
                    <a:pt x="9392" y="10422"/>
                    <a:pt x="9412" y="10388"/>
                  </a:cubicBezTo>
                  <a:cubicBezTo>
                    <a:pt x="9476" y="10365"/>
                    <a:pt x="9529" y="10313"/>
                    <a:pt x="9549" y="10223"/>
                  </a:cubicBezTo>
                  <a:cubicBezTo>
                    <a:pt x="9976" y="8326"/>
                    <a:pt x="10395" y="6397"/>
                    <a:pt x="10394" y="4443"/>
                  </a:cubicBezTo>
                  <a:cubicBezTo>
                    <a:pt x="10392" y="2962"/>
                    <a:pt x="10207" y="1094"/>
                    <a:pt x="8756" y="299"/>
                  </a:cubicBezTo>
                  <a:cubicBezTo>
                    <a:pt x="8380" y="93"/>
                    <a:pt x="8028" y="1"/>
                    <a:pt x="7704" y="1"/>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grpSp>
      <p:grpSp>
        <p:nvGrpSpPr>
          <p:cNvPr id="19" name="Google Shape;943;p50">
            <a:extLst>
              <a:ext uri="{FF2B5EF4-FFF2-40B4-BE49-F238E27FC236}">
                <a16:creationId xmlns:a16="http://schemas.microsoft.com/office/drawing/2014/main" id="{D6D72FA3-907E-0ACA-E8A4-436C019082FB}"/>
              </a:ext>
            </a:extLst>
          </p:cNvPr>
          <p:cNvGrpSpPr/>
          <p:nvPr/>
        </p:nvGrpSpPr>
        <p:grpSpPr>
          <a:xfrm>
            <a:off x="2738168" y="2120660"/>
            <a:ext cx="609106" cy="548336"/>
            <a:chOff x="5561194" y="3773696"/>
            <a:chExt cx="483465" cy="435230"/>
          </a:xfrm>
        </p:grpSpPr>
        <p:sp>
          <p:nvSpPr>
            <p:cNvPr id="20" name="Google Shape;944;p50">
              <a:extLst>
                <a:ext uri="{FF2B5EF4-FFF2-40B4-BE49-F238E27FC236}">
                  <a16:creationId xmlns:a16="http://schemas.microsoft.com/office/drawing/2014/main" id="{59FF0E61-A7E0-37A9-0B1D-82848A25AE82}"/>
                </a:ext>
              </a:extLst>
            </p:cNvPr>
            <p:cNvSpPr/>
            <p:nvPr/>
          </p:nvSpPr>
          <p:spPr>
            <a:xfrm rot="7268192">
              <a:off x="5661276" y="3797127"/>
              <a:ext cx="273867" cy="388369"/>
            </a:xfrm>
            <a:custGeom>
              <a:avLst/>
              <a:gdLst/>
              <a:ahLst/>
              <a:cxnLst/>
              <a:rect l="l" t="t" r="r" b="b"/>
              <a:pathLst>
                <a:path w="16324" h="23149" extrusionOk="0">
                  <a:moveTo>
                    <a:pt x="4424" y="0"/>
                  </a:moveTo>
                  <a:cubicBezTo>
                    <a:pt x="3860" y="0"/>
                    <a:pt x="3308" y="116"/>
                    <a:pt x="2811" y="436"/>
                  </a:cubicBezTo>
                  <a:cubicBezTo>
                    <a:pt x="1301" y="1410"/>
                    <a:pt x="1170" y="2872"/>
                    <a:pt x="1080" y="4500"/>
                  </a:cubicBezTo>
                  <a:lnTo>
                    <a:pt x="312" y="18385"/>
                  </a:lnTo>
                  <a:cubicBezTo>
                    <a:pt x="284" y="18903"/>
                    <a:pt x="0" y="21510"/>
                    <a:pt x="895" y="22125"/>
                  </a:cubicBezTo>
                  <a:cubicBezTo>
                    <a:pt x="1733" y="22702"/>
                    <a:pt x="2516" y="23002"/>
                    <a:pt x="3539" y="23096"/>
                  </a:cubicBezTo>
                  <a:cubicBezTo>
                    <a:pt x="3913" y="23131"/>
                    <a:pt x="4288" y="23148"/>
                    <a:pt x="4664" y="23148"/>
                  </a:cubicBezTo>
                  <a:cubicBezTo>
                    <a:pt x="5090" y="23148"/>
                    <a:pt x="5516" y="23126"/>
                    <a:pt x="5940" y="23082"/>
                  </a:cubicBezTo>
                  <a:cubicBezTo>
                    <a:pt x="7751" y="22891"/>
                    <a:pt x="9596" y="22260"/>
                    <a:pt x="11103" y="21217"/>
                  </a:cubicBezTo>
                  <a:cubicBezTo>
                    <a:pt x="14166" y="19094"/>
                    <a:pt x="16040" y="15614"/>
                    <a:pt x="16178" y="11893"/>
                  </a:cubicBezTo>
                  <a:cubicBezTo>
                    <a:pt x="16324" y="7977"/>
                    <a:pt x="14179" y="4644"/>
                    <a:pt x="11068" y="2448"/>
                  </a:cubicBezTo>
                  <a:cubicBezTo>
                    <a:pt x="9680" y="1468"/>
                    <a:pt x="8014" y="792"/>
                    <a:pt x="6385" y="334"/>
                  </a:cubicBezTo>
                  <a:cubicBezTo>
                    <a:pt x="5763" y="159"/>
                    <a:pt x="5085" y="0"/>
                    <a:pt x="4424" y="0"/>
                  </a:cubicBezTo>
                  <a:close/>
                </a:path>
              </a:pathLst>
            </a:custGeom>
            <a:solidFill>
              <a:schemeClr val="accent2"/>
            </a:solidFill>
            <a:ln>
              <a:noFill/>
            </a:ln>
          </p:spPr>
          <p:txBody>
            <a:bodyPr spcFirstLastPara="1" wrap="square" lIns="115184" tIns="115184" rIns="115184" bIns="115184" anchor="ctr" anchorCtr="0">
              <a:noAutofit/>
            </a:bodyPr>
            <a:lstStyle/>
            <a:p>
              <a:endParaRPr sz="4300">
                <a:latin typeface="+mj-lt"/>
              </a:endParaRPr>
            </a:p>
          </p:txBody>
        </p:sp>
        <p:sp>
          <p:nvSpPr>
            <p:cNvPr id="21" name="Google Shape;945;p50">
              <a:extLst>
                <a:ext uri="{FF2B5EF4-FFF2-40B4-BE49-F238E27FC236}">
                  <a16:creationId xmlns:a16="http://schemas.microsoft.com/office/drawing/2014/main" id="{462B5C2D-FDFA-4808-DFBF-AFD31C0AE2E9}"/>
                </a:ext>
              </a:extLst>
            </p:cNvPr>
            <p:cNvSpPr/>
            <p:nvPr/>
          </p:nvSpPr>
          <p:spPr>
            <a:xfrm>
              <a:off x="5646922" y="3789450"/>
              <a:ext cx="397736" cy="403726"/>
            </a:xfrm>
            <a:custGeom>
              <a:avLst/>
              <a:gdLst/>
              <a:ahLst/>
              <a:cxnLst/>
              <a:rect l="l" t="t" r="r" b="b"/>
              <a:pathLst>
                <a:path w="10624" h="10784" extrusionOk="0">
                  <a:moveTo>
                    <a:pt x="8265" y="544"/>
                  </a:moveTo>
                  <a:lnTo>
                    <a:pt x="8265" y="544"/>
                  </a:lnTo>
                  <a:cubicBezTo>
                    <a:pt x="8145" y="1746"/>
                    <a:pt x="7963" y="2988"/>
                    <a:pt x="7994" y="4187"/>
                  </a:cubicBezTo>
                  <a:cubicBezTo>
                    <a:pt x="7904" y="4251"/>
                    <a:pt x="7861" y="4391"/>
                    <a:pt x="7968" y="4486"/>
                  </a:cubicBezTo>
                  <a:cubicBezTo>
                    <a:pt x="8700" y="5138"/>
                    <a:pt x="9382" y="5843"/>
                    <a:pt x="10009" y="6596"/>
                  </a:cubicBezTo>
                  <a:cubicBezTo>
                    <a:pt x="9115" y="6719"/>
                    <a:pt x="8215" y="6788"/>
                    <a:pt x="7313" y="6802"/>
                  </a:cubicBezTo>
                  <a:cubicBezTo>
                    <a:pt x="7250" y="6803"/>
                    <a:pt x="7178" y="6851"/>
                    <a:pt x="7156" y="6909"/>
                  </a:cubicBezTo>
                  <a:cubicBezTo>
                    <a:pt x="6919" y="7528"/>
                    <a:pt x="6669" y="8142"/>
                    <a:pt x="6401" y="8749"/>
                  </a:cubicBezTo>
                  <a:cubicBezTo>
                    <a:pt x="6309" y="8958"/>
                    <a:pt x="5826" y="10334"/>
                    <a:pt x="5574" y="10338"/>
                  </a:cubicBezTo>
                  <a:cubicBezTo>
                    <a:pt x="5574" y="10338"/>
                    <a:pt x="5574" y="10338"/>
                    <a:pt x="5574" y="10338"/>
                  </a:cubicBezTo>
                  <a:cubicBezTo>
                    <a:pt x="5431" y="10338"/>
                    <a:pt x="4410" y="6872"/>
                    <a:pt x="4297" y="6564"/>
                  </a:cubicBezTo>
                  <a:cubicBezTo>
                    <a:pt x="4284" y="6526"/>
                    <a:pt x="4254" y="6497"/>
                    <a:pt x="4215" y="6487"/>
                  </a:cubicBezTo>
                  <a:cubicBezTo>
                    <a:pt x="4186" y="6459"/>
                    <a:pt x="4147" y="6445"/>
                    <a:pt x="4107" y="6445"/>
                  </a:cubicBezTo>
                  <a:cubicBezTo>
                    <a:pt x="4098" y="6445"/>
                    <a:pt x="4088" y="6446"/>
                    <a:pt x="4079" y="6447"/>
                  </a:cubicBezTo>
                  <a:cubicBezTo>
                    <a:pt x="3061" y="6584"/>
                    <a:pt x="2035" y="6653"/>
                    <a:pt x="1007" y="6653"/>
                  </a:cubicBezTo>
                  <a:cubicBezTo>
                    <a:pt x="875" y="6653"/>
                    <a:pt x="742" y="6652"/>
                    <a:pt x="609" y="6650"/>
                  </a:cubicBezTo>
                  <a:cubicBezTo>
                    <a:pt x="1335" y="5736"/>
                    <a:pt x="2312" y="5115"/>
                    <a:pt x="3308" y="4508"/>
                  </a:cubicBezTo>
                  <a:cubicBezTo>
                    <a:pt x="3377" y="4466"/>
                    <a:pt x="3408" y="4362"/>
                    <a:pt x="3378" y="4288"/>
                  </a:cubicBezTo>
                  <a:cubicBezTo>
                    <a:pt x="3013" y="3352"/>
                    <a:pt x="2674" y="2407"/>
                    <a:pt x="2354" y="1454"/>
                  </a:cubicBezTo>
                  <a:lnTo>
                    <a:pt x="2354" y="1454"/>
                  </a:lnTo>
                  <a:cubicBezTo>
                    <a:pt x="3212" y="1726"/>
                    <a:pt x="3997" y="2160"/>
                    <a:pt x="4846" y="2430"/>
                  </a:cubicBezTo>
                  <a:cubicBezTo>
                    <a:pt x="4838" y="2437"/>
                    <a:pt x="4828" y="2445"/>
                    <a:pt x="4820" y="2453"/>
                  </a:cubicBezTo>
                  <a:cubicBezTo>
                    <a:pt x="4744" y="2524"/>
                    <a:pt x="4823" y="2618"/>
                    <a:pt x="4906" y="2618"/>
                  </a:cubicBezTo>
                  <a:cubicBezTo>
                    <a:pt x="4924" y="2618"/>
                    <a:pt x="4941" y="2614"/>
                    <a:pt x="4958" y="2605"/>
                  </a:cubicBezTo>
                  <a:cubicBezTo>
                    <a:pt x="6088" y="1966"/>
                    <a:pt x="7145" y="1204"/>
                    <a:pt x="8265" y="544"/>
                  </a:cubicBezTo>
                  <a:close/>
                  <a:moveTo>
                    <a:pt x="8490" y="0"/>
                  </a:moveTo>
                  <a:cubicBezTo>
                    <a:pt x="8454" y="0"/>
                    <a:pt x="8417" y="10"/>
                    <a:pt x="8380" y="31"/>
                  </a:cubicBezTo>
                  <a:cubicBezTo>
                    <a:pt x="7218" y="699"/>
                    <a:pt x="6004" y="1401"/>
                    <a:pt x="4996" y="2298"/>
                  </a:cubicBezTo>
                  <a:cubicBezTo>
                    <a:pt x="4256" y="1581"/>
                    <a:pt x="3059" y="1235"/>
                    <a:pt x="2093" y="983"/>
                  </a:cubicBezTo>
                  <a:cubicBezTo>
                    <a:pt x="2078" y="979"/>
                    <a:pt x="2063" y="977"/>
                    <a:pt x="2049" y="977"/>
                  </a:cubicBezTo>
                  <a:cubicBezTo>
                    <a:pt x="1925" y="977"/>
                    <a:pt x="1840" y="1118"/>
                    <a:pt x="1878" y="1234"/>
                  </a:cubicBezTo>
                  <a:cubicBezTo>
                    <a:pt x="2080" y="1859"/>
                    <a:pt x="2293" y="2482"/>
                    <a:pt x="2519" y="3100"/>
                  </a:cubicBezTo>
                  <a:cubicBezTo>
                    <a:pt x="2625" y="3392"/>
                    <a:pt x="2809" y="3717"/>
                    <a:pt x="2866" y="4022"/>
                  </a:cubicBezTo>
                  <a:cubicBezTo>
                    <a:pt x="2933" y="4381"/>
                    <a:pt x="2763" y="4393"/>
                    <a:pt x="2466" y="4582"/>
                  </a:cubicBezTo>
                  <a:cubicBezTo>
                    <a:pt x="1554" y="5162"/>
                    <a:pt x="710" y="5807"/>
                    <a:pt x="95" y="6708"/>
                  </a:cubicBezTo>
                  <a:cubicBezTo>
                    <a:pt x="0" y="6848"/>
                    <a:pt x="86" y="7012"/>
                    <a:pt x="254" y="7018"/>
                  </a:cubicBezTo>
                  <a:cubicBezTo>
                    <a:pt x="506" y="7026"/>
                    <a:pt x="759" y="7030"/>
                    <a:pt x="1011" y="7030"/>
                  </a:cubicBezTo>
                  <a:cubicBezTo>
                    <a:pt x="2044" y="7030"/>
                    <a:pt x="3077" y="6961"/>
                    <a:pt x="4101" y="6822"/>
                  </a:cubicBezTo>
                  <a:cubicBezTo>
                    <a:pt x="4421" y="7953"/>
                    <a:pt x="4766" y="9076"/>
                    <a:pt x="5136" y="10191"/>
                  </a:cubicBezTo>
                  <a:cubicBezTo>
                    <a:pt x="5226" y="10463"/>
                    <a:pt x="5360" y="10783"/>
                    <a:pt x="5593" y="10783"/>
                  </a:cubicBezTo>
                  <a:cubicBezTo>
                    <a:pt x="5679" y="10783"/>
                    <a:pt x="5777" y="10740"/>
                    <a:pt x="5892" y="10636"/>
                  </a:cubicBezTo>
                  <a:cubicBezTo>
                    <a:pt x="6188" y="10367"/>
                    <a:pt x="6349" y="9776"/>
                    <a:pt x="6509" y="9428"/>
                  </a:cubicBezTo>
                  <a:cubicBezTo>
                    <a:pt x="6747" y="8912"/>
                    <a:pt x="6972" y="8391"/>
                    <a:pt x="7185" y="7864"/>
                  </a:cubicBezTo>
                  <a:cubicBezTo>
                    <a:pt x="7296" y="7591"/>
                    <a:pt x="7333" y="7317"/>
                    <a:pt x="7618" y="7174"/>
                  </a:cubicBezTo>
                  <a:cubicBezTo>
                    <a:pt x="7694" y="7136"/>
                    <a:pt x="7808" y="7125"/>
                    <a:pt x="7932" y="7125"/>
                  </a:cubicBezTo>
                  <a:cubicBezTo>
                    <a:pt x="8085" y="7125"/>
                    <a:pt x="8254" y="7142"/>
                    <a:pt x="8384" y="7142"/>
                  </a:cubicBezTo>
                  <a:cubicBezTo>
                    <a:pt x="8408" y="7142"/>
                    <a:pt x="8430" y="7141"/>
                    <a:pt x="8451" y="7140"/>
                  </a:cubicBezTo>
                  <a:cubicBezTo>
                    <a:pt x="9100" y="7098"/>
                    <a:pt x="9742" y="7022"/>
                    <a:pt x="10385" y="6924"/>
                  </a:cubicBezTo>
                  <a:cubicBezTo>
                    <a:pt x="10515" y="6904"/>
                    <a:pt x="10623" y="6749"/>
                    <a:pt x="10525" y="6628"/>
                  </a:cubicBezTo>
                  <a:cubicBezTo>
                    <a:pt x="9848" y="5785"/>
                    <a:pt x="9103" y="4999"/>
                    <a:pt x="8297" y="4279"/>
                  </a:cubicBezTo>
                  <a:cubicBezTo>
                    <a:pt x="8305" y="4266"/>
                    <a:pt x="8311" y="4251"/>
                    <a:pt x="8314" y="4236"/>
                  </a:cubicBezTo>
                  <a:cubicBezTo>
                    <a:pt x="8571" y="2939"/>
                    <a:pt x="8573" y="1543"/>
                    <a:pt x="8680" y="225"/>
                  </a:cubicBezTo>
                  <a:cubicBezTo>
                    <a:pt x="8691" y="95"/>
                    <a:pt x="8601" y="0"/>
                    <a:pt x="8490"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grpSp>
      <p:sp>
        <p:nvSpPr>
          <p:cNvPr id="22" name="Google Shape;946;p50">
            <a:extLst>
              <a:ext uri="{FF2B5EF4-FFF2-40B4-BE49-F238E27FC236}">
                <a16:creationId xmlns:a16="http://schemas.microsoft.com/office/drawing/2014/main" id="{F0ED1D56-F7F3-D730-1146-00C357C14F8E}"/>
              </a:ext>
            </a:extLst>
          </p:cNvPr>
          <p:cNvSpPr/>
          <p:nvPr/>
        </p:nvSpPr>
        <p:spPr>
          <a:xfrm>
            <a:off x="1842913" y="2619641"/>
            <a:ext cx="552887" cy="513644"/>
          </a:xfrm>
          <a:custGeom>
            <a:avLst/>
            <a:gdLst/>
            <a:ahLst/>
            <a:cxnLst/>
            <a:rect l="l" t="t" r="r" b="b"/>
            <a:pathLst>
              <a:path w="11722" h="10890" extrusionOk="0">
                <a:moveTo>
                  <a:pt x="3518" y="997"/>
                </a:moveTo>
                <a:cubicBezTo>
                  <a:pt x="3674" y="1220"/>
                  <a:pt x="3775" y="1442"/>
                  <a:pt x="3746" y="1735"/>
                </a:cubicBezTo>
                <a:cubicBezTo>
                  <a:pt x="3707" y="2106"/>
                  <a:pt x="3468" y="2428"/>
                  <a:pt x="3124" y="2573"/>
                </a:cubicBezTo>
                <a:cubicBezTo>
                  <a:pt x="3028" y="2613"/>
                  <a:pt x="2936" y="2631"/>
                  <a:pt x="2850" y="2631"/>
                </a:cubicBezTo>
                <a:cubicBezTo>
                  <a:pt x="2797" y="2631"/>
                  <a:pt x="2746" y="2624"/>
                  <a:pt x="2699" y="2611"/>
                </a:cubicBezTo>
                <a:cubicBezTo>
                  <a:pt x="2682" y="2597"/>
                  <a:pt x="2661" y="2589"/>
                  <a:pt x="2640" y="2589"/>
                </a:cubicBezTo>
                <a:cubicBezTo>
                  <a:pt x="2639" y="2589"/>
                  <a:pt x="2638" y="2589"/>
                  <a:pt x="2636" y="2589"/>
                </a:cubicBezTo>
                <a:cubicBezTo>
                  <a:pt x="2397" y="2493"/>
                  <a:pt x="2255" y="2246"/>
                  <a:pt x="2292" y="1992"/>
                </a:cubicBezTo>
                <a:cubicBezTo>
                  <a:pt x="2338" y="1947"/>
                  <a:pt x="2384" y="1904"/>
                  <a:pt x="2432" y="1861"/>
                </a:cubicBezTo>
                <a:cubicBezTo>
                  <a:pt x="2462" y="1836"/>
                  <a:pt x="2470" y="1795"/>
                  <a:pt x="2455" y="1760"/>
                </a:cubicBezTo>
                <a:cubicBezTo>
                  <a:pt x="2761" y="1450"/>
                  <a:pt x="3122" y="1197"/>
                  <a:pt x="3518" y="997"/>
                </a:cubicBezTo>
                <a:close/>
                <a:moveTo>
                  <a:pt x="6044" y="430"/>
                </a:moveTo>
                <a:cubicBezTo>
                  <a:pt x="7468" y="430"/>
                  <a:pt x="8907" y="905"/>
                  <a:pt x="9850" y="1810"/>
                </a:cubicBezTo>
                <a:cubicBezTo>
                  <a:pt x="10649" y="2577"/>
                  <a:pt x="10969" y="3715"/>
                  <a:pt x="10929" y="4904"/>
                </a:cubicBezTo>
                <a:cubicBezTo>
                  <a:pt x="9558" y="3079"/>
                  <a:pt x="6686" y="1789"/>
                  <a:pt x="4402" y="1789"/>
                </a:cubicBezTo>
                <a:cubicBezTo>
                  <a:pt x="4286" y="1789"/>
                  <a:pt x="4170" y="1792"/>
                  <a:pt x="4057" y="1799"/>
                </a:cubicBezTo>
                <a:cubicBezTo>
                  <a:pt x="4096" y="1465"/>
                  <a:pt x="4021" y="1096"/>
                  <a:pt x="3780" y="874"/>
                </a:cubicBezTo>
                <a:cubicBezTo>
                  <a:pt x="4473" y="575"/>
                  <a:pt x="5256" y="430"/>
                  <a:pt x="6044" y="430"/>
                </a:cubicBezTo>
                <a:close/>
                <a:moveTo>
                  <a:pt x="4030" y="1960"/>
                </a:moveTo>
                <a:cubicBezTo>
                  <a:pt x="5327" y="2178"/>
                  <a:pt x="6545" y="2384"/>
                  <a:pt x="7755" y="2971"/>
                </a:cubicBezTo>
                <a:cubicBezTo>
                  <a:pt x="9005" y="3579"/>
                  <a:pt x="9876" y="4477"/>
                  <a:pt x="10898" y="5358"/>
                </a:cubicBezTo>
                <a:cubicBezTo>
                  <a:pt x="10707" y="7146"/>
                  <a:pt x="9752" y="8958"/>
                  <a:pt x="8433" y="9741"/>
                </a:cubicBezTo>
                <a:cubicBezTo>
                  <a:pt x="7789" y="10124"/>
                  <a:pt x="7059" y="10344"/>
                  <a:pt x="6313" y="10413"/>
                </a:cubicBezTo>
                <a:cubicBezTo>
                  <a:pt x="6307" y="10405"/>
                  <a:pt x="6298" y="10397"/>
                  <a:pt x="6290" y="10390"/>
                </a:cubicBezTo>
                <a:cubicBezTo>
                  <a:pt x="3671" y="8647"/>
                  <a:pt x="2677" y="5963"/>
                  <a:pt x="2720" y="2953"/>
                </a:cubicBezTo>
                <a:lnTo>
                  <a:pt x="2720" y="2953"/>
                </a:lnTo>
                <a:cubicBezTo>
                  <a:pt x="2758" y="2958"/>
                  <a:pt x="2796" y="2960"/>
                  <a:pt x="2834" y="2960"/>
                </a:cubicBezTo>
                <a:cubicBezTo>
                  <a:pt x="2844" y="2960"/>
                  <a:pt x="2855" y="2960"/>
                  <a:pt x="2865" y="2959"/>
                </a:cubicBezTo>
                <a:cubicBezTo>
                  <a:pt x="3013" y="2951"/>
                  <a:pt x="3158" y="2915"/>
                  <a:pt x="3292" y="2851"/>
                </a:cubicBezTo>
                <a:cubicBezTo>
                  <a:pt x="3897" y="5520"/>
                  <a:pt x="6498" y="8396"/>
                  <a:pt x="9217" y="9005"/>
                </a:cubicBezTo>
                <a:cubicBezTo>
                  <a:pt x="9226" y="9007"/>
                  <a:pt x="9235" y="9008"/>
                  <a:pt x="9244" y="9008"/>
                </a:cubicBezTo>
                <a:cubicBezTo>
                  <a:pt x="9362" y="9008"/>
                  <a:pt x="9436" y="8838"/>
                  <a:pt x="9313" y="8775"/>
                </a:cubicBezTo>
                <a:cubicBezTo>
                  <a:pt x="7984" y="8097"/>
                  <a:pt x="6772" y="7519"/>
                  <a:pt x="5707" y="6427"/>
                </a:cubicBezTo>
                <a:cubicBezTo>
                  <a:pt x="4664" y="5358"/>
                  <a:pt x="4027" y="4126"/>
                  <a:pt x="3442" y="2771"/>
                </a:cubicBezTo>
                <a:cubicBezTo>
                  <a:pt x="3685" y="2617"/>
                  <a:pt x="3881" y="2386"/>
                  <a:pt x="3981" y="2121"/>
                </a:cubicBezTo>
                <a:cubicBezTo>
                  <a:pt x="4001" y="2068"/>
                  <a:pt x="4017" y="2014"/>
                  <a:pt x="4030" y="1960"/>
                </a:cubicBezTo>
                <a:close/>
                <a:moveTo>
                  <a:pt x="1996" y="2304"/>
                </a:moveTo>
                <a:cubicBezTo>
                  <a:pt x="2051" y="2574"/>
                  <a:pt x="2239" y="2797"/>
                  <a:pt x="2497" y="2896"/>
                </a:cubicBezTo>
                <a:cubicBezTo>
                  <a:pt x="1877" y="5727"/>
                  <a:pt x="3531" y="8872"/>
                  <a:pt x="5876" y="10436"/>
                </a:cubicBezTo>
                <a:cubicBezTo>
                  <a:pt x="5851" y="10437"/>
                  <a:pt x="5826" y="10437"/>
                  <a:pt x="5801" y="10437"/>
                </a:cubicBezTo>
                <a:cubicBezTo>
                  <a:pt x="4169" y="10437"/>
                  <a:pt x="2529" y="9724"/>
                  <a:pt x="1569" y="8378"/>
                </a:cubicBezTo>
                <a:cubicBezTo>
                  <a:pt x="262" y="6542"/>
                  <a:pt x="562" y="3959"/>
                  <a:pt x="1996" y="2304"/>
                </a:cubicBezTo>
                <a:close/>
                <a:moveTo>
                  <a:pt x="5957" y="1"/>
                </a:moveTo>
                <a:cubicBezTo>
                  <a:pt x="4449" y="1"/>
                  <a:pt x="2964" y="502"/>
                  <a:pt x="2031" y="1669"/>
                </a:cubicBezTo>
                <a:cubicBezTo>
                  <a:pt x="1983" y="1728"/>
                  <a:pt x="1975" y="1811"/>
                  <a:pt x="2010" y="1880"/>
                </a:cubicBezTo>
                <a:cubicBezTo>
                  <a:pt x="2003" y="1902"/>
                  <a:pt x="1997" y="1925"/>
                  <a:pt x="1992" y="1948"/>
                </a:cubicBezTo>
                <a:cubicBezTo>
                  <a:pt x="530" y="3174"/>
                  <a:pt x="1" y="5227"/>
                  <a:pt x="493" y="7073"/>
                </a:cubicBezTo>
                <a:cubicBezTo>
                  <a:pt x="1073" y="9252"/>
                  <a:pt x="3093" y="10659"/>
                  <a:pt x="5280" y="10863"/>
                </a:cubicBezTo>
                <a:cubicBezTo>
                  <a:pt x="5468" y="10881"/>
                  <a:pt x="5654" y="10889"/>
                  <a:pt x="5837" y="10889"/>
                </a:cubicBezTo>
                <a:cubicBezTo>
                  <a:pt x="8073" y="10889"/>
                  <a:pt x="9954" y="9602"/>
                  <a:pt x="10765" y="7460"/>
                </a:cubicBezTo>
                <a:cubicBezTo>
                  <a:pt x="11655" y="5114"/>
                  <a:pt x="11721" y="2187"/>
                  <a:pt x="9249" y="823"/>
                </a:cubicBezTo>
                <a:cubicBezTo>
                  <a:pt x="8302" y="300"/>
                  <a:pt x="7123" y="1"/>
                  <a:pt x="5957" y="1"/>
                </a:cubicBezTo>
                <a:close/>
              </a:path>
            </a:pathLst>
          </a:custGeom>
          <a:solidFill>
            <a:schemeClr val="dk2"/>
          </a:solidFill>
          <a:ln w="5625" cap="flat" cmpd="sng">
            <a:solidFill>
              <a:schemeClr val="dk2"/>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3" name="Google Shape;947;p50">
            <a:extLst>
              <a:ext uri="{FF2B5EF4-FFF2-40B4-BE49-F238E27FC236}">
                <a16:creationId xmlns:a16="http://schemas.microsoft.com/office/drawing/2014/main" id="{6E2F4271-A835-3974-A0F0-26842A01175F}"/>
              </a:ext>
            </a:extLst>
          </p:cNvPr>
          <p:cNvSpPr/>
          <p:nvPr/>
        </p:nvSpPr>
        <p:spPr>
          <a:xfrm>
            <a:off x="1286536" y="2120660"/>
            <a:ext cx="477326" cy="331770"/>
          </a:xfrm>
          <a:custGeom>
            <a:avLst/>
            <a:gdLst/>
            <a:ahLst/>
            <a:cxnLst/>
            <a:rect l="l" t="t" r="r" b="b"/>
            <a:pathLst>
              <a:path w="10120" h="7034" extrusionOk="0">
                <a:moveTo>
                  <a:pt x="7414" y="424"/>
                </a:moveTo>
                <a:cubicBezTo>
                  <a:pt x="8569" y="424"/>
                  <a:pt x="9155" y="1747"/>
                  <a:pt x="8872" y="2793"/>
                </a:cubicBezTo>
                <a:cubicBezTo>
                  <a:pt x="8359" y="4689"/>
                  <a:pt x="6208" y="5552"/>
                  <a:pt x="4783" y="6652"/>
                </a:cubicBezTo>
                <a:cubicBezTo>
                  <a:pt x="4783" y="6652"/>
                  <a:pt x="4783" y="6652"/>
                  <a:pt x="4782" y="6651"/>
                </a:cubicBezTo>
                <a:cubicBezTo>
                  <a:pt x="3406" y="5780"/>
                  <a:pt x="2060" y="5017"/>
                  <a:pt x="1120" y="3626"/>
                </a:cubicBezTo>
                <a:cubicBezTo>
                  <a:pt x="399" y="2558"/>
                  <a:pt x="935" y="1307"/>
                  <a:pt x="2249" y="1186"/>
                </a:cubicBezTo>
                <a:cubicBezTo>
                  <a:pt x="2310" y="1180"/>
                  <a:pt x="2369" y="1177"/>
                  <a:pt x="2428" y="1177"/>
                </a:cubicBezTo>
                <a:cubicBezTo>
                  <a:pt x="3458" y="1177"/>
                  <a:pt x="4249" y="2013"/>
                  <a:pt x="4751" y="2841"/>
                </a:cubicBezTo>
                <a:cubicBezTo>
                  <a:pt x="4789" y="2906"/>
                  <a:pt x="4847" y="2933"/>
                  <a:pt x="4905" y="2933"/>
                </a:cubicBezTo>
                <a:cubicBezTo>
                  <a:pt x="5037" y="2933"/>
                  <a:pt x="5169" y="2795"/>
                  <a:pt x="5080" y="2649"/>
                </a:cubicBezTo>
                <a:cubicBezTo>
                  <a:pt x="5052" y="2603"/>
                  <a:pt x="5023" y="2557"/>
                  <a:pt x="4993" y="2511"/>
                </a:cubicBezTo>
                <a:cubicBezTo>
                  <a:pt x="5639" y="1711"/>
                  <a:pt x="6047" y="592"/>
                  <a:pt x="7202" y="438"/>
                </a:cubicBezTo>
                <a:cubicBezTo>
                  <a:pt x="7275" y="429"/>
                  <a:pt x="7345" y="424"/>
                  <a:pt x="7414" y="424"/>
                </a:cubicBezTo>
                <a:close/>
                <a:moveTo>
                  <a:pt x="7436" y="0"/>
                </a:moveTo>
                <a:cubicBezTo>
                  <a:pt x="7350" y="0"/>
                  <a:pt x="7263" y="7"/>
                  <a:pt x="7174" y="19"/>
                </a:cubicBezTo>
                <a:cubicBezTo>
                  <a:pt x="6048" y="178"/>
                  <a:pt x="5174" y="1264"/>
                  <a:pt x="4864" y="2318"/>
                </a:cubicBezTo>
                <a:cubicBezTo>
                  <a:pt x="4303" y="1519"/>
                  <a:pt x="3499" y="819"/>
                  <a:pt x="2482" y="772"/>
                </a:cubicBezTo>
                <a:cubicBezTo>
                  <a:pt x="2452" y="770"/>
                  <a:pt x="2421" y="770"/>
                  <a:pt x="2390" y="770"/>
                </a:cubicBezTo>
                <a:cubicBezTo>
                  <a:pt x="1561" y="770"/>
                  <a:pt x="698" y="1276"/>
                  <a:pt x="391" y="2065"/>
                </a:cubicBezTo>
                <a:cubicBezTo>
                  <a:pt x="1" y="3072"/>
                  <a:pt x="776" y="3998"/>
                  <a:pt x="1417" y="4700"/>
                </a:cubicBezTo>
                <a:cubicBezTo>
                  <a:pt x="2269" y="5632"/>
                  <a:pt x="3392" y="6504"/>
                  <a:pt x="4635" y="6818"/>
                </a:cubicBezTo>
                <a:cubicBezTo>
                  <a:pt x="4622" y="6918"/>
                  <a:pt x="4705" y="7034"/>
                  <a:pt x="4808" y="7034"/>
                </a:cubicBezTo>
                <a:cubicBezTo>
                  <a:pt x="4825" y="7034"/>
                  <a:pt x="4843" y="7031"/>
                  <a:pt x="4861" y="7024"/>
                </a:cubicBezTo>
                <a:cubicBezTo>
                  <a:pt x="6845" y="6243"/>
                  <a:pt x="10120" y="3908"/>
                  <a:pt x="9220" y="1376"/>
                </a:cubicBezTo>
                <a:cubicBezTo>
                  <a:pt x="8937" y="580"/>
                  <a:pt x="8269" y="0"/>
                  <a:pt x="7436" y="0"/>
                </a:cubicBezTo>
                <a:close/>
              </a:path>
            </a:pathLst>
          </a:custGeom>
          <a:solidFill>
            <a:schemeClr val="dk2"/>
          </a:solidFill>
          <a:ln w="5625" cap="flat" cmpd="sng">
            <a:solidFill>
              <a:schemeClr val="dk2"/>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4" name="Google Shape;948;p50">
            <a:extLst>
              <a:ext uri="{FF2B5EF4-FFF2-40B4-BE49-F238E27FC236}">
                <a16:creationId xmlns:a16="http://schemas.microsoft.com/office/drawing/2014/main" id="{5CD6E295-E6C4-11E0-3DE0-B1E1F2FDAE95}"/>
              </a:ext>
            </a:extLst>
          </p:cNvPr>
          <p:cNvSpPr/>
          <p:nvPr/>
        </p:nvSpPr>
        <p:spPr>
          <a:xfrm>
            <a:off x="812302" y="3391575"/>
            <a:ext cx="430490" cy="503173"/>
          </a:xfrm>
          <a:custGeom>
            <a:avLst/>
            <a:gdLst/>
            <a:ahLst/>
            <a:cxnLst/>
            <a:rect l="l" t="t" r="r" b="b"/>
            <a:pathLst>
              <a:path w="9127" h="10668" extrusionOk="0">
                <a:moveTo>
                  <a:pt x="4526" y="0"/>
                </a:moveTo>
                <a:cubicBezTo>
                  <a:pt x="4450" y="0"/>
                  <a:pt x="4373" y="46"/>
                  <a:pt x="4340" y="134"/>
                </a:cubicBezTo>
                <a:cubicBezTo>
                  <a:pt x="3510" y="2283"/>
                  <a:pt x="2683" y="4473"/>
                  <a:pt x="2090" y="6707"/>
                </a:cubicBezTo>
                <a:cubicBezTo>
                  <a:pt x="1647" y="5490"/>
                  <a:pt x="1014" y="4305"/>
                  <a:pt x="498" y="3133"/>
                </a:cubicBezTo>
                <a:cubicBezTo>
                  <a:pt x="469" y="3066"/>
                  <a:pt x="414" y="3039"/>
                  <a:pt x="356" y="3039"/>
                </a:cubicBezTo>
                <a:cubicBezTo>
                  <a:pt x="257" y="3039"/>
                  <a:pt x="150" y="3120"/>
                  <a:pt x="148" y="3228"/>
                </a:cubicBezTo>
                <a:cubicBezTo>
                  <a:pt x="124" y="4242"/>
                  <a:pt x="115" y="5257"/>
                  <a:pt x="118" y="6272"/>
                </a:cubicBezTo>
                <a:cubicBezTo>
                  <a:pt x="121" y="7141"/>
                  <a:pt x="1" y="8120"/>
                  <a:pt x="279" y="8951"/>
                </a:cubicBezTo>
                <a:cubicBezTo>
                  <a:pt x="288" y="8978"/>
                  <a:pt x="314" y="8993"/>
                  <a:pt x="338" y="8993"/>
                </a:cubicBezTo>
                <a:cubicBezTo>
                  <a:pt x="362" y="8993"/>
                  <a:pt x="386" y="8979"/>
                  <a:pt x="393" y="8951"/>
                </a:cubicBezTo>
                <a:cubicBezTo>
                  <a:pt x="634" y="8108"/>
                  <a:pt x="484" y="7143"/>
                  <a:pt x="484" y="6272"/>
                </a:cubicBezTo>
                <a:cubicBezTo>
                  <a:pt x="484" y="5553"/>
                  <a:pt x="495" y="4834"/>
                  <a:pt x="508" y="4115"/>
                </a:cubicBezTo>
                <a:cubicBezTo>
                  <a:pt x="947" y="5188"/>
                  <a:pt x="1372" y="6298"/>
                  <a:pt x="1940" y="7289"/>
                </a:cubicBezTo>
                <a:cubicBezTo>
                  <a:pt x="1931" y="7323"/>
                  <a:pt x="1922" y="7357"/>
                  <a:pt x="1913" y="7391"/>
                </a:cubicBezTo>
                <a:cubicBezTo>
                  <a:pt x="1891" y="7481"/>
                  <a:pt x="1960" y="7538"/>
                  <a:pt x="2030" y="7538"/>
                </a:cubicBezTo>
                <a:cubicBezTo>
                  <a:pt x="2047" y="7538"/>
                  <a:pt x="2064" y="7534"/>
                  <a:pt x="2080" y="7527"/>
                </a:cubicBezTo>
                <a:cubicBezTo>
                  <a:pt x="2108" y="7564"/>
                  <a:pt x="2148" y="7580"/>
                  <a:pt x="2188" y="7580"/>
                </a:cubicBezTo>
                <a:cubicBezTo>
                  <a:pt x="2271" y="7580"/>
                  <a:pt x="2352" y="7510"/>
                  <a:pt x="2323" y="7410"/>
                </a:cubicBezTo>
                <a:cubicBezTo>
                  <a:pt x="2300" y="7330"/>
                  <a:pt x="2272" y="7251"/>
                  <a:pt x="2247" y="7170"/>
                </a:cubicBezTo>
                <a:cubicBezTo>
                  <a:pt x="3014" y="5035"/>
                  <a:pt x="3699" y="2875"/>
                  <a:pt x="4504" y="752"/>
                </a:cubicBezTo>
                <a:cubicBezTo>
                  <a:pt x="5164" y="2843"/>
                  <a:pt x="5681" y="5024"/>
                  <a:pt x="6482" y="7053"/>
                </a:cubicBezTo>
                <a:cubicBezTo>
                  <a:pt x="6482" y="7053"/>
                  <a:pt x="6483" y="7054"/>
                  <a:pt x="6483" y="7055"/>
                </a:cubicBezTo>
                <a:cubicBezTo>
                  <a:pt x="6492" y="7095"/>
                  <a:pt x="6522" y="7128"/>
                  <a:pt x="6561" y="7142"/>
                </a:cubicBezTo>
                <a:cubicBezTo>
                  <a:pt x="6583" y="7153"/>
                  <a:pt x="6607" y="7159"/>
                  <a:pt x="6631" y="7159"/>
                </a:cubicBezTo>
                <a:cubicBezTo>
                  <a:pt x="6717" y="7159"/>
                  <a:pt x="6800" y="7088"/>
                  <a:pt x="6779" y="6970"/>
                </a:cubicBezTo>
                <a:cubicBezTo>
                  <a:pt x="6778" y="6962"/>
                  <a:pt x="6776" y="6954"/>
                  <a:pt x="6775" y="6947"/>
                </a:cubicBezTo>
                <a:cubicBezTo>
                  <a:pt x="7299" y="5928"/>
                  <a:pt x="7862" y="4989"/>
                  <a:pt x="8607" y="4133"/>
                </a:cubicBezTo>
                <a:lnTo>
                  <a:pt x="8607" y="4133"/>
                </a:lnTo>
                <a:cubicBezTo>
                  <a:pt x="8232" y="5943"/>
                  <a:pt x="7816" y="7756"/>
                  <a:pt x="7540" y="9580"/>
                </a:cubicBezTo>
                <a:cubicBezTo>
                  <a:pt x="7537" y="9608"/>
                  <a:pt x="7539" y="9638"/>
                  <a:pt x="7548" y="9665"/>
                </a:cubicBezTo>
                <a:cubicBezTo>
                  <a:pt x="6520" y="9962"/>
                  <a:pt x="5575" y="10254"/>
                  <a:pt x="4509" y="10254"/>
                </a:cubicBezTo>
                <a:cubicBezTo>
                  <a:pt x="4387" y="10254"/>
                  <a:pt x="4265" y="10250"/>
                  <a:pt x="4140" y="10242"/>
                </a:cubicBezTo>
                <a:cubicBezTo>
                  <a:pt x="2849" y="10160"/>
                  <a:pt x="1685" y="9703"/>
                  <a:pt x="585" y="9046"/>
                </a:cubicBezTo>
                <a:cubicBezTo>
                  <a:pt x="569" y="9037"/>
                  <a:pt x="553" y="9033"/>
                  <a:pt x="538" y="9033"/>
                </a:cubicBezTo>
                <a:cubicBezTo>
                  <a:pt x="455" y="9033"/>
                  <a:pt x="382" y="9146"/>
                  <a:pt x="460" y="9208"/>
                </a:cubicBezTo>
                <a:cubicBezTo>
                  <a:pt x="1621" y="10111"/>
                  <a:pt x="3276" y="10668"/>
                  <a:pt x="4876" y="10668"/>
                </a:cubicBezTo>
                <a:cubicBezTo>
                  <a:pt x="5888" y="10668"/>
                  <a:pt x="6878" y="10445"/>
                  <a:pt x="7708" y="9947"/>
                </a:cubicBezTo>
                <a:cubicBezTo>
                  <a:pt x="7775" y="9908"/>
                  <a:pt x="7792" y="9839"/>
                  <a:pt x="7778" y="9778"/>
                </a:cubicBezTo>
                <a:cubicBezTo>
                  <a:pt x="7818" y="9762"/>
                  <a:pt x="7850" y="9728"/>
                  <a:pt x="7865" y="9670"/>
                </a:cubicBezTo>
                <a:cubicBezTo>
                  <a:pt x="8366" y="7663"/>
                  <a:pt x="8696" y="5599"/>
                  <a:pt x="9100" y="3571"/>
                </a:cubicBezTo>
                <a:cubicBezTo>
                  <a:pt x="9126" y="3444"/>
                  <a:pt x="9026" y="3334"/>
                  <a:pt x="8916" y="3334"/>
                </a:cubicBezTo>
                <a:cubicBezTo>
                  <a:pt x="8874" y="3334"/>
                  <a:pt x="8829" y="3351"/>
                  <a:pt x="8790" y="3390"/>
                </a:cubicBezTo>
                <a:cubicBezTo>
                  <a:pt x="7907" y="4276"/>
                  <a:pt x="7145" y="5300"/>
                  <a:pt x="6679" y="6464"/>
                </a:cubicBezTo>
                <a:cubicBezTo>
                  <a:pt x="6226" y="4326"/>
                  <a:pt x="5391" y="2192"/>
                  <a:pt x="4702" y="134"/>
                </a:cubicBezTo>
                <a:cubicBezTo>
                  <a:pt x="4672" y="43"/>
                  <a:pt x="4599" y="0"/>
                  <a:pt x="4526" y="0"/>
                </a:cubicBezTo>
                <a:close/>
              </a:path>
            </a:pathLst>
          </a:custGeom>
          <a:solidFill>
            <a:schemeClr val="dk2"/>
          </a:solidFill>
          <a:ln w="5625" cap="flat" cmpd="sng">
            <a:solidFill>
              <a:schemeClr val="dk2"/>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5" name="Google Shape;949;p50">
            <a:extLst>
              <a:ext uri="{FF2B5EF4-FFF2-40B4-BE49-F238E27FC236}">
                <a16:creationId xmlns:a16="http://schemas.microsoft.com/office/drawing/2014/main" id="{090FF355-54FD-CBA4-2359-388FDD82B9EC}"/>
              </a:ext>
            </a:extLst>
          </p:cNvPr>
          <p:cNvSpPr/>
          <p:nvPr/>
        </p:nvSpPr>
        <p:spPr>
          <a:xfrm>
            <a:off x="1242776" y="3894744"/>
            <a:ext cx="710612" cy="1174355"/>
          </a:xfrm>
          <a:custGeom>
            <a:avLst/>
            <a:gdLst/>
            <a:ahLst/>
            <a:cxnLst/>
            <a:rect l="l" t="t" r="r" b="b"/>
            <a:pathLst>
              <a:path w="15066" h="24898" extrusionOk="0">
                <a:moveTo>
                  <a:pt x="7970" y="845"/>
                </a:moveTo>
                <a:cubicBezTo>
                  <a:pt x="7845" y="3462"/>
                  <a:pt x="7720" y="6079"/>
                  <a:pt x="7595" y="8697"/>
                </a:cubicBezTo>
                <a:cubicBezTo>
                  <a:pt x="7589" y="8838"/>
                  <a:pt x="7580" y="8980"/>
                  <a:pt x="7573" y="9122"/>
                </a:cubicBezTo>
                <a:cubicBezTo>
                  <a:pt x="6428" y="7554"/>
                  <a:pt x="5249" y="6011"/>
                  <a:pt x="4020" y="4513"/>
                </a:cubicBezTo>
                <a:cubicBezTo>
                  <a:pt x="5507" y="3467"/>
                  <a:pt x="6817" y="2240"/>
                  <a:pt x="7970" y="845"/>
                </a:cubicBezTo>
                <a:close/>
                <a:moveTo>
                  <a:pt x="4171" y="5107"/>
                </a:moveTo>
                <a:lnTo>
                  <a:pt x="4171" y="5107"/>
                </a:lnTo>
                <a:cubicBezTo>
                  <a:pt x="5146" y="6478"/>
                  <a:pt x="6124" y="7846"/>
                  <a:pt x="7105" y="9211"/>
                </a:cubicBezTo>
                <a:cubicBezTo>
                  <a:pt x="6334" y="9140"/>
                  <a:pt x="5550" y="9061"/>
                  <a:pt x="4763" y="8993"/>
                </a:cubicBezTo>
                <a:cubicBezTo>
                  <a:pt x="4762" y="7745"/>
                  <a:pt x="4510" y="6351"/>
                  <a:pt x="4171" y="5107"/>
                </a:cubicBezTo>
                <a:close/>
                <a:moveTo>
                  <a:pt x="8181" y="5082"/>
                </a:moveTo>
                <a:cubicBezTo>
                  <a:pt x="8837" y="5256"/>
                  <a:pt x="9540" y="5272"/>
                  <a:pt x="10214" y="5340"/>
                </a:cubicBezTo>
                <a:cubicBezTo>
                  <a:pt x="10864" y="5406"/>
                  <a:pt x="11516" y="5481"/>
                  <a:pt x="12169" y="5502"/>
                </a:cubicBezTo>
                <a:cubicBezTo>
                  <a:pt x="10774" y="6741"/>
                  <a:pt x="9378" y="7979"/>
                  <a:pt x="7980" y="9216"/>
                </a:cubicBezTo>
                <a:cubicBezTo>
                  <a:pt x="7985" y="9104"/>
                  <a:pt x="7990" y="8993"/>
                  <a:pt x="7995" y="8882"/>
                </a:cubicBezTo>
                <a:cubicBezTo>
                  <a:pt x="8057" y="7615"/>
                  <a:pt x="8120" y="6349"/>
                  <a:pt x="8181" y="5082"/>
                </a:cubicBezTo>
                <a:close/>
                <a:moveTo>
                  <a:pt x="12567" y="5757"/>
                </a:moveTo>
                <a:cubicBezTo>
                  <a:pt x="13422" y="7060"/>
                  <a:pt x="14030" y="8460"/>
                  <a:pt x="14408" y="9969"/>
                </a:cubicBezTo>
                <a:cubicBezTo>
                  <a:pt x="12498" y="9591"/>
                  <a:pt x="10485" y="9475"/>
                  <a:pt x="8535" y="9329"/>
                </a:cubicBezTo>
                <a:cubicBezTo>
                  <a:pt x="9879" y="8139"/>
                  <a:pt x="11224" y="6948"/>
                  <a:pt x="12567" y="5757"/>
                </a:cubicBezTo>
                <a:close/>
                <a:moveTo>
                  <a:pt x="345" y="9087"/>
                </a:moveTo>
                <a:lnTo>
                  <a:pt x="345" y="9087"/>
                </a:lnTo>
                <a:cubicBezTo>
                  <a:pt x="2631" y="9491"/>
                  <a:pt x="5044" y="9459"/>
                  <a:pt x="7356" y="9664"/>
                </a:cubicBezTo>
                <a:cubicBezTo>
                  <a:pt x="7382" y="9666"/>
                  <a:pt x="7407" y="9670"/>
                  <a:pt x="7434" y="9672"/>
                </a:cubicBezTo>
                <a:lnTo>
                  <a:pt x="7447" y="9690"/>
                </a:lnTo>
                <a:cubicBezTo>
                  <a:pt x="6233" y="10767"/>
                  <a:pt x="5024" y="11847"/>
                  <a:pt x="3816" y="12929"/>
                </a:cubicBezTo>
                <a:cubicBezTo>
                  <a:pt x="2678" y="11638"/>
                  <a:pt x="1565" y="10303"/>
                  <a:pt x="345" y="9087"/>
                </a:cubicBezTo>
                <a:close/>
                <a:moveTo>
                  <a:pt x="7929" y="10372"/>
                </a:moveTo>
                <a:cubicBezTo>
                  <a:pt x="9009" y="11891"/>
                  <a:pt x="10076" y="13417"/>
                  <a:pt x="11114" y="14966"/>
                </a:cubicBezTo>
                <a:cubicBezTo>
                  <a:pt x="10503" y="15190"/>
                  <a:pt x="9929" y="15587"/>
                  <a:pt x="9364" y="15900"/>
                </a:cubicBezTo>
                <a:cubicBezTo>
                  <a:pt x="8742" y="16244"/>
                  <a:pt x="8101" y="16570"/>
                  <a:pt x="7506" y="16962"/>
                </a:cubicBezTo>
                <a:cubicBezTo>
                  <a:pt x="7776" y="14787"/>
                  <a:pt x="7844" y="12570"/>
                  <a:pt x="7929" y="10372"/>
                </a:cubicBezTo>
                <a:close/>
                <a:moveTo>
                  <a:pt x="7366" y="12815"/>
                </a:moveTo>
                <a:cubicBezTo>
                  <a:pt x="7362" y="12898"/>
                  <a:pt x="7359" y="12981"/>
                  <a:pt x="7356" y="13064"/>
                </a:cubicBezTo>
                <a:cubicBezTo>
                  <a:pt x="6302" y="14881"/>
                  <a:pt x="5492" y="16863"/>
                  <a:pt x="4570" y="18749"/>
                </a:cubicBezTo>
                <a:cubicBezTo>
                  <a:pt x="3630" y="20672"/>
                  <a:pt x="2515" y="22556"/>
                  <a:pt x="1694" y="24529"/>
                </a:cubicBezTo>
                <a:cubicBezTo>
                  <a:pt x="1693" y="24532"/>
                  <a:pt x="1693" y="24535"/>
                  <a:pt x="1692" y="24537"/>
                </a:cubicBezTo>
                <a:cubicBezTo>
                  <a:pt x="1346" y="24478"/>
                  <a:pt x="1005" y="24382"/>
                  <a:pt x="675" y="24267"/>
                </a:cubicBezTo>
                <a:cubicBezTo>
                  <a:pt x="705" y="24258"/>
                  <a:pt x="731" y="24239"/>
                  <a:pt x="748" y="24213"/>
                </a:cubicBezTo>
                <a:cubicBezTo>
                  <a:pt x="1858" y="22459"/>
                  <a:pt x="2694" y="20473"/>
                  <a:pt x="3663" y="18634"/>
                </a:cubicBezTo>
                <a:cubicBezTo>
                  <a:pt x="4640" y="16783"/>
                  <a:pt x="5744" y="14974"/>
                  <a:pt x="6629" y="13078"/>
                </a:cubicBezTo>
                <a:cubicBezTo>
                  <a:pt x="6640" y="13056"/>
                  <a:pt x="6643" y="13031"/>
                  <a:pt x="6638" y="13006"/>
                </a:cubicBezTo>
                <a:cubicBezTo>
                  <a:pt x="6882" y="12944"/>
                  <a:pt x="7125" y="12879"/>
                  <a:pt x="7366" y="12815"/>
                </a:cubicBezTo>
                <a:close/>
                <a:moveTo>
                  <a:pt x="8196" y="1"/>
                </a:moveTo>
                <a:cubicBezTo>
                  <a:pt x="8145" y="1"/>
                  <a:pt x="8096" y="20"/>
                  <a:pt x="8061" y="65"/>
                </a:cubicBezTo>
                <a:cubicBezTo>
                  <a:pt x="6834" y="1635"/>
                  <a:pt x="5387" y="2985"/>
                  <a:pt x="3751" y="4123"/>
                </a:cubicBezTo>
                <a:cubicBezTo>
                  <a:pt x="3740" y="4130"/>
                  <a:pt x="3731" y="4138"/>
                  <a:pt x="3722" y="4147"/>
                </a:cubicBezTo>
                <a:cubicBezTo>
                  <a:pt x="3698" y="4117"/>
                  <a:pt x="3674" y="4088"/>
                  <a:pt x="3649" y="4058"/>
                </a:cubicBezTo>
                <a:cubicBezTo>
                  <a:pt x="3633" y="4038"/>
                  <a:pt x="3612" y="4030"/>
                  <a:pt x="3591" y="4030"/>
                </a:cubicBezTo>
                <a:cubicBezTo>
                  <a:pt x="3526" y="4030"/>
                  <a:pt x="3459" y="4106"/>
                  <a:pt x="3504" y="4170"/>
                </a:cubicBezTo>
                <a:cubicBezTo>
                  <a:pt x="3553" y="4239"/>
                  <a:pt x="3603" y="4308"/>
                  <a:pt x="3652" y="4377"/>
                </a:cubicBezTo>
                <a:cubicBezTo>
                  <a:pt x="3666" y="4450"/>
                  <a:pt x="3712" y="4513"/>
                  <a:pt x="3776" y="4551"/>
                </a:cubicBezTo>
                <a:cubicBezTo>
                  <a:pt x="3784" y="4563"/>
                  <a:pt x="3793" y="4576"/>
                  <a:pt x="3802" y="4587"/>
                </a:cubicBezTo>
                <a:cubicBezTo>
                  <a:pt x="3932" y="6023"/>
                  <a:pt x="4088" y="7558"/>
                  <a:pt x="4411" y="8964"/>
                </a:cubicBezTo>
                <a:cubicBezTo>
                  <a:pt x="3576" y="8897"/>
                  <a:pt x="2738" y="8850"/>
                  <a:pt x="1909" y="8850"/>
                </a:cubicBezTo>
                <a:cubicBezTo>
                  <a:pt x="1346" y="8850"/>
                  <a:pt x="787" y="8872"/>
                  <a:pt x="237" y="8924"/>
                </a:cubicBezTo>
                <a:cubicBezTo>
                  <a:pt x="215" y="8927"/>
                  <a:pt x="197" y="8938"/>
                  <a:pt x="185" y="8955"/>
                </a:cubicBezTo>
                <a:cubicBezTo>
                  <a:pt x="178" y="8954"/>
                  <a:pt x="172" y="8953"/>
                  <a:pt x="165" y="8953"/>
                </a:cubicBezTo>
                <a:cubicBezTo>
                  <a:pt x="83" y="8953"/>
                  <a:pt x="0" y="9041"/>
                  <a:pt x="61" y="9121"/>
                </a:cubicBezTo>
                <a:cubicBezTo>
                  <a:pt x="1173" y="10601"/>
                  <a:pt x="2442" y="11971"/>
                  <a:pt x="3652" y="13372"/>
                </a:cubicBezTo>
                <a:cubicBezTo>
                  <a:pt x="3688" y="13413"/>
                  <a:pt x="3737" y="13431"/>
                  <a:pt x="3787" y="13431"/>
                </a:cubicBezTo>
                <a:cubicBezTo>
                  <a:pt x="3845" y="13431"/>
                  <a:pt x="3904" y="13408"/>
                  <a:pt x="3946" y="13371"/>
                </a:cubicBezTo>
                <a:cubicBezTo>
                  <a:pt x="5138" y="12329"/>
                  <a:pt x="6327" y="11282"/>
                  <a:pt x="7512" y="10233"/>
                </a:cubicBezTo>
                <a:lnTo>
                  <a:pt x="7512" y="10233"/>
                </a:lnTo>
                <a:cubicBezTo>
                  <a:pt x="7469" y="10988"/>
                  <a:pt x="7423" y="11745"/>
                  <a:pt x="7383" y="12501"/>
                </a:cubicBezTo>
                <a:cubicBezTo>
                  <a:pt x="6269" y="12722"/>
                  <a:pt x="5100" y="12967"/>
                  <a:pt x="4024" y="13332"/>
                </a:cubicBezTo>
                <a:cubicBezTo>
                  <a:pt x="3926" y="13366"/>
                  <a:pt x="3931" y="13535"/>
                  <a:pt x="4039" y="13535"/>
                </a:cubicBezTo>
                <a:cubicBezTo>
                  <a:pt x="4044" y="13535"/>
                  <a:pt x="4049" y="13534"/>
                  <a:pt x="4054" y="13534"/>
                </a:cubicBezTo>
                <a:cubicBezTo>
                  <a:pt x="4823" y="13433"/>
                  <a:pt x="5604" y="13264"/>
                  <a:pt x="6371" y="13073"/>
                </a:cubicBezTo>
                <a:lnTo>
                  <a:pt x="6371" y="13073"/>
                </a:lnTo>
                <a:cubicBezTo>
                  <a:pt x="5213" y="14837"/>
                  <a:pt x="4268" y="16772"/>
                  <a:pt x="3277" y="18631"/>
                </a:cubicBezTo>
                <a:cubicBezTo>
                  <a:pt x="2326" y="20416"/>
                  <a:pt x="1223" y="22223"/>
                  <a:pt x="500" y="24111"/>
                </a:cubicBezTo>
                <a:cubicBezTo>
                  <a:pt x="473" y="24184"/>
                  <a:pt x="513" y="24238"/>
                  <a:pt x="570" y="24261"/>
                </a:cubicBezTo>
                <a:cubicBezTo>
                  <a:pt x="522" y="24291"/>
                  <a:pt x="499" y="24367"/>
                  <a:pt x="548" y="24409"/>
                </a:cubicBezTo>
                <a:cubicBezTo>
                  <a:pt x="725" y="24559"/>
                  <a:pt x="875" y="24667"/>
                  <a:pt x="1097" y="24747"/>
                </a:cubicBezTo>
                <a:cubicBezTo>
                  <a:pt x="1323" y="24829"/>
                  <a:pt x="1558" y="24879"/>
                  <a:pt x="1796" y="24897"/>
                </a:cubicBezTo>
                <a:cubicBezTo>
                  <a:pt x="1800" y="24897"/>
                  <a:pt x="1804" y="24897"/>
                  <a:pt x="1808" y="24897"/>
                </a:cubicBezTo>
                <a:cubicBezTo>
                  <a:pt x="1909" y="24897"/>
                  <a:pt x="1962" y="24799"/>
                  <a:pt x="1958" y="24708"/>
                </a:cubicBezTo>
                <a:cubicBezTo>
                  <a:pt x="1964" y="24702"/>
                  <a:pt x="1969" y="24696"/>
                  <a:pt x="1974" y="24690"/>
                </a:cubicBezTo>
                <a:cubicBezTo>
                  <a:pt x="3142" y="22837"/>
                  <a:pt x="4025" y="20736"/>
                  <a:pt x="4976" y="18763"/>
                </a:cubicBezTo>
                <a:cubicBezTo>
                  <a:pt x="5785" y="17084"/>
                  <a:pt x="6675" y="15391"/>
                  <a:pt x="7330" y="13637"/>
                </a:cubicBezTo>
                <a:lnTo>
                  <a:pt x="7330" y="13637"/>
                </a:lnTo>
                <a:cubicBezTo>
                  <a:pt x="7283" y="14801"/>
                  <a:pt x="7259" y="15962"/>
                  <a:pt x="7296" y="17118"/>
                </a:cubicBezTo>
                <a:cubicBezTo>
                  <a:pt x="7238" y="17216"/>
                  <a:pt x="7290" y="17370"/>
                  <a:pt x="7403" y="17370"/>
                </a:cubicBezTo>
                <a:cubicBezTo>
                  <a:pt x="7421" y="17370"/>
                  <a:pt x="7441" y="17366"/>
                  <a:pt x="7461" y="17357"/>
                </a:cubicBezTo>
                <a:cubicBezTo>
                  <a:pt x="8156" y="17066"/>
                  <a:pt x="8809" y="16679"/>
                  <a:pt x="9469" y="16319"/>
                </a:cubicBezTo>
                <a:cubicBezTo>
                  <a:pt x="10115" y="15965"/>
                  <a:pt x="10859" y="15661"/>
                  <a:pt x="11424" y="15187"/>
                </a:cubicBezTo>
                <a:cubicBezTo>
                  <a:pt x="11433" y="15179"/>
                  <a:pt x="11441" y="15169"/>
                  <a:pt x="11447" y="15158"/>
                </a:cubicBezTo>
                <a:cubicBezTo>
                  <a:pt x="11549" y="15127"/>
                  <a:pt x="11629" y="15034"/>
                  <a:pt x="11610" y="14926"/>
                </a:cubicBezTo>
                <a:cubicBezTo>
                  <a:pt x="11619" y="14909"/>
                  <a:pt x="11623" y="14891"/>
                  <a:pt x="11623" y="14873"/>
                </a:cubicBezTo>
                <a:cubicBezTo>
                  <a:pt x="11592" y="13374"/>
                  <a:pt x="11333" y="11861"/>
                  <a:pt x="11164" y="10373"/>
                </a:cubicBezTo>
                <a:cubicBezTo>
                  <a:pt x="11151" y="10258"/>
                  <a:pt x="11055" y="10201"/>
                  <a:pt x="10965" y="10201"/>
                </a:cubicBezTo>
                <a:cubicBezTo>
                  <a:pt x="10873" y="10201"/>
                  <a:pt x="10787" y="10260"/>
                  <a:pt x="10800" y="10378"/>
                </a:cubicBezTo>
                <a:cubicBezTo>
                  <a:pt x="10956" y="11714"/>
                  <a:pt x="11046" y="13084"/>
                  <a:pt x="11284" y="14412"/>
                </a:cubicBezTo>
                <a:cubicBezTo>
                  <a:pt x="10221" y="12854"/>
                  <a:pt x="9146" y="11300"/>
                  <a:pt x="8041" y="9766"/>
                </a:cubicBezTo>
                <a:lnTo>
                  <a:pt x="8074" y="9736"/>
                </a:lnTo>
                <a:cubicBezTo>
                  <a:pt x="10317" y="9975"/>
                  <a:pt x="12578" y="10365"/>
                  <a:pt x="14818" y="10447"/>
                </a:cubicBezTo>
                <a:cubicBezTo>
                  <a:pt x="14820" y="10447"/>
                  <a:pt x="14823" y="10447"/>
                  <a:pt x="14825" y="10447"/>
                </a:cubicBezTo>
                <a:cubicBezTo>
                  <a:pt x="15018" y="10447"/>
                  <a:pt x="15066" y="10172"/>
                  <a:pt x="14915" y="10085"/>
                </a:cubicBezTo>
                <a:cubicBezTo>
                  <a:pt x="14523" y="8358"/>
                  <a:pt x="13814" y="6755"/>
                  <a:pt x="12811" y="5297"/>
                </a:cubicBezTo>
                <a:cubicBezTo>
                  <a:pt x="12761" y="5224"/>
                  <a:pt x="12688" y="5187"/>
                  <a:pt x="12614" y="5187"/>
                </a:cubicBezTo>
                <a:cubicBezTo>
                  <a:pt x="12558" y="5187"/>
                  <a:pt x="12502" y="5208"/>
                  <a:pt x="12453" y="5251"/>
                </a:cubicBezTo>
                <a:cubicBezTo>
                  <a:pt x="11291" y="4999"/>
                  <a:pt x="9899" y="4772"/>
                  <a:pt x="8681" y="4772"/>
                </a:cubicBezTo>
                <a:cubicBezTo>
                  <a:pt x="8516" y="4772"/>
                  <a:pt x="8354" y="4776"/>
                  <a:pt x="8196" y="4785"/>
                </a:cubicBezTo>
                <a:cubicBezTo>
                  <a:pt x="8270" y="3260"/>
                  <a:pt x="8345" y="1735"/>
                  <a:pt x="8421" y="210"/>
                </a:cubicBezTo>
                <a:cubicBezTo>
                  <a:pt x="8426" y="93"/>
                  <a:pt x="8307" y="1"/>
                  <a:pt x="8196" y="1"/>
                </a:cubicBezTo>
                <a:close/>
              </a:path>
            </a:pathLst>
          </a:custGeom>
          <a:solidFill>
            <a:schemeClr val="dk2"/>
          </a:solidFill>
          <a:ln w="5625" cap="flat" cmpd="sng">
            <a:solidFill>
              <a:schemeClr val="dk2"/>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6" name="Google Shape;950;p50">
            <a:extLst>
              <a:ext uri="{FF2B5EF4-FFF2-40B4-BE49-F238E27FC236}">
                <a16:creationId xmlns:a16="http://schemas.microsoft.com/office/drawing/2014/main" id="{030436E6-D93C-5177-72B6-C50BA0139FDA}"/>
              </a:ext>
            </a:extLst>
          </p:cNvPr>
          <p:cNvSpPr/>
          <p:nvPr/>
        </p:nvSpPr>
        <p:spPr>
          <a:xfrm>
            <a:off x="1143881" y="2670791"/>
            <a:ext cx="762637" cy="1005593"/>
          </a:xfrm>
          <a:custGeom>
            <a:avLst/>
            <a:gdLst/>
            <a:ahLst/>
            <a:cxnLst/>
            <a:rect l="l" t="t" r="r" b="b"/>
            <a:pathLst>
              <a:path w="16169" h="21320" extrusionOk="0">
                <a:moveTo>
                  <a:pt x="580" y="728"/>
                </a:moveTo>
                <a:lnTo>
                  <a:pt x="580" y="728"/>
                </a:lnTo>
                <a:cubicBezTo>
                  <a:pt x="2595" y="2095"/>
                  <a:pt x="4539" y="3553"/>
                  <a:pt x="6443" y="5075"/>
                </a:cubicBezTo>
                <a:cubicBezTo>
                  <a:pt x="6463" y="5091"/>
                  <a:pt x="6485" y="5103"/>
                  <a:pt x="6508" y="5112"/>
                </a:cubicBezTo>
                <a:cubicBezTo>
                  <a:pt x="5964" y="5679"/>
                  <a:pt x="5525" y="6241"/>
                  <a:pt x="4829" y="6658"/>
                </a:cubicBezTo>
                <a:cubicBezTo>
                  <a:pt x="4073" y="7112"/>
                  <a:pt x="3244" y="7336"/>
                  <a:pt x="2373" y="7429"/>
                </a:cubicBezTo>
                <a:cubicBezTo>
                  <a:pt x="2366" y="7430"/>
                  <a:pt x="2358" y="7432"/>
                  <a:pt x="2350" y="7434"/>
                </a:cubicBezTo>
                <a:cubicBezTo>
                  <a:pt x="2102" y="6241"/>
                  <a:pt x="1662" y="5072"/>
                  <a:pt x="1344" y="3895"/>
                </a:cubicBezTo>
                <a:cubicBezTo>
                  <a:pt x="1062" y="2846"/>
                  <a:pt x="810" y="1790"/>
                  <a:pt x="580" y="728"/>
                </a:cubicBezTo>
                <a:close/>
                <a:moveTo>
                  <a:pt x="6796" y="5286"/>
                </a:moveTo>
                <a:cubicBezTo>
                  <a:pt x="7258" y="5914"/>
                  <a:pt x="7715" y="6544"/>
                  <a:pt x="8169" y="7177"/>
                </a:cubicBezTo>
                <a:cubicBezTo>
                  <a:pt x="8168" y="7179"/>
                  <a:pt x="8167" y="7179"/>
                  <a:pt x="8166" y="7181"/>
                </a:cubicBezTo>
                <a:cubicBezTo>
                  <a:pt x="7477" y="8737"/>
                  <a:pt x="6045" y="9596"/>
                  <a:pt x="4435" y="9596"/>
                </a:cubicBezTo>
                <a:cubicBezTo>
                  <a:pt x="4218" y="9596"/>
                  <a:pt x="3997" y="9581"/>
                  <a:pt x="3775" y="9549"/>
                </a:cubicBezTo>
                <a:cubicBezTo>
                  <a:pt x="3350" y="8948"/>
                  <a:pt x="2924" y="8350"/>
                  <a:pt x="2493" y="7754"/>
                </a:cubicBezTo>
                <a:cubicBezTo>
                  <a:pt x="4098" y="7691"/>
                  <a:pt x="6071" y="6788"/>
                  <a:pt x="6796" y="5286"/>
                </a:cubicBezTo>
                <a:close/>
                <a:moveTo>
                  <a:pt x="8370" y="7459"/>
                </a:moveTo>
                <a:cubicBezTo>
                  <a:pt x="8555" y="7718"/>
                  <a:pt x="8735" y="7978"/>
                  <a:pt x="8918" y="8237"/>
                </a:cubicBezTo>
                <a:cubicBezTo>
                  <a:pt x="8882" y="8248"/>
                  <a:pt x="8853" y="8273"/>
                  <a:pt x="8837" y="8307"/>
                </a:cubicBezTo>
                <a:cubicBezTo>
                  <a:pt x="8002" y="9823"/>
                  <a:pt x="6575" y="10699"/>
                  <a:pt x="4904" y="10699"/>
                </a:cubicBezTo>
                <a:cubicBezTo>
                  <a:pt x="4793" y="10699"/>
                  <a:pt x="4680" y="10695"/>
                  <a:pt x="4567" y="10687"/>
                </a:cubicBezTo>
                <a:cubicBezTo>
                  <a:pt x="4370" y="10406"/>
                  <a:pt x="4176" y="10122"/>
                  <a:pt x="3978" y="9840"/>
                </a:cubicBezTo>
                <a:lnTo>
                  <a:pt x="3978" y="9840"/>
                </a:lnTo>
                <a:cubicBezTo>
                  <a:pt x="4204" y="9884"/>
                  <a:pt x="4431" y="9905"/>
                  <a:pt x="4657" y="9905"/>
                </a:cubicBezTo>
                <a:cubicBezTo>
                  <a:pt x="6219" y="9905"/>
                  <a:pt x="7736" y="8902"/>
                  <a:pt x="8370" y="7459"/>
                </a:cubicBezTo>
                <a:close/>
                <a:moveTo>
                  <a:pt x="8217" y="11535"/>
                </a:moveTo>
                <a:cubicBezTo>
                  <a:pt x="9170" y="11535"/>
                  <a:pt x="10116" y="11970"/>
                  <a:pt x="10810" y="12813"/>
                </a:cubicBezTo>
                <a:cubicBezTo>
                  <a:pt x="12121" y="14404"/>
                  <a:pt x="11862" y="17316"/>
                  <a:pt x="9437" y="17594"/>
                </a:cubicBezTo>
                <a:cubicBezTo>
                  <a:pt x="9403" y="17599"/>
                  <a:pt x="9372" y="17610"/>
                  <a:pt x="9344" y="17629"/>
                </a:cubicBezTo>
                <a:lnTo>
                  <a:pt x="7754" y="15312"/>
                </a:lnTo>
                <a:cubicBezTo>
                  <a:pt x="7110" y="14375"/>
                  <a:pt x="6467" y="13438"/>
                  <a:pt x="5822" y="12503"/>
                </a:cubicBezTo>
                <a:lnTo>
                  <a:pt x="5822" y="12503"/>
                </a:lnTo>
                <a:cubicBezTo>
                  <a:pt x="5837" y="12512"/>
                  <a:pt x="5854" y="12518"/>
                  <a:pt x="5871" y="12518"/>
                </a:cubicBezTo>
                <a:cubicBezTo>
                  <a:pt x="5888" y="12518"/>
                  <a:pt x="5905" y="12512"/>
                  <a:pt x="5919" y="12498"/>
                </a:cubicBezTo>
                <a:cubicBezTo>
                  <a:pt x="6590" y="11851"/>
                  <a:pt x="7406" y="11535"/>
                  <a:pt x="8217" y="11535"/>
                </a:cubicBezTo>
                <a:close/>
                <a:moveTo>
                  <a:pt x="9089" y="8478"/>
                </a:moveTo>
                <a:cubicBezTo>
                  <a:pt x="9952" y="9697"/>
                  <a:pt x="10805" y="10923"/>
                  <a:pt x="11638" y="12163"/>
                </a:cubicBezTo>
                <a:cubicBezTo>
                  <a:pt x="12423" y="13333"/>
                  <a:pt x="13197" y="14510"/>
                  <a:pt x="13958" y="15695"/>
                </a:cubicBezTo>
                <a:cubicBezTo>
                  <a:pt x="14029" y="15806"/>
                  <a:pt x="14102" y="15917"/>
                  <a:pt x="14175" y="16028"/>
                </a:cubicBezTo>
                <a:cubicBezTo>
                  <a:pt x="13571" y="16659"/>
                  <a:pt x="13160" y="17338"/>
                  <a:pt x="12397" y="17836"/>
                </a:cubicBezTo>
                <a:cubicBezTo>
                  <a:pt x="11687" y="18298"/>
                  <a:pt x="10907" y="18555"/>
                  <a:pt x="10084" y="18708"/>
                </a:cubicBezTo>
                <a:lnTo>
                  <a:pt x="9583" y="17979"/>
                </a:lnTo>
                <a:cubicBezTo>
                  <a:pt x="12021" y="17582"/>
                  <a:pt x="12626" y="14694"/>
                  <a:pt x="11282" y="12830"/>
                </a:cubicBezTo>
                <a:cubicBezTo>
                  <a:pt x="10562" y="11830"/>
                  <a:pt x="9365" y="11225"/>
                  <a:pt x="8202" y="11225"/>
                </a:cubicBezTo>
                <a:cubicBezTo>
                  <a:pt x="7303" y="11225"/>
                  <a:pt x="6424" y="11586"/>
                  <a:pt x="5801" y="12406"/>
                </a:cubicBezTo>
                <a:cubicBezTo>
                  <a:pt x="5790" y="12420"/>
                  <a:pt x="5785" y="12437"/>
                  <a:pt x="5788" y="12454"/>
                </a:cubicBezTo>
                <a:cubicBezTo>
                  <a:pt x="5439" y="11948"/>
                  <a:pt x="5090" y="11442"/>
                  <a:pt x="4739" y="10936"/>
                </a:cubicBezTo>
                <a:lnTo>
                  <a:pt x="4739" y="10936"/>
                </a:lnTo>
                <a:cubicBezTo>
                  <a:pt x="4888" y="10952"/>
                  <a:pt x="5037" y="10960"/>
                  <a:pt x="5187" y="10960"/>
                </a:cubicBezTo>
                <a:cubicBezTo>
                  <a:pt x="6814" y="10960"/>
                  <a:pt x="8433" y="10002"/>
                  <a:pt x="9089" y="8478"/>
                </a:cubicBezTo>
                <a:close/>
                <a:moveTo>
                  <a:pt x="14338" y="16275"/>
                </a:moveTo>
                <a:cubicBezTo>
                  <a:pt x="14446" y="16440"/>
                  <a:pt x="14553" y="16605"/>
                  <a:pt x="14659" y="16770"/>
                </a:cubicBezTo>
                <a:cubicBezTo>
                  <a:pt x="14636" y="16788"/>
                  <a:pt x="14617" y="16812"/>
                  <a:pt x="14605" y="16840"/>
                </a:cubicBezTo>
                <a:cubicBezTo>
                  <a:pt x="13911" y="18538"/>
                  <a:pt x="12363" y="19426"/>
                  <a:pt x="10606" y="19501"/>
                </a:cubicBezTo>
                <a:cubicBezTo>
                  <a:pt x="10480" y="19305"/>
                  <a:pt x="10363" y="19115"/>
                  <a:pt x="10251" y="18953"/>
                </a:cubicBezTo>
                <a:lnTo>
                  <a:pt x="10251" y="18953"/>
                </a:lnTo>
                <a:lnTo>
                  <a:pt x="10252" y="18954"/>
                </a:lnTo>
                <a:lnTo>
                  <a:pt x="10229" y="18920"/>
                </a:lnTo>
                <a:cubicBezTo>
                  <a:pt x="11774" y="18775"/>
                  <a:pt x="13760" y="17779"/>
                  <a:pt x="14338" y="16275"/>
                </a:cubicBezTo>
                <a:close/>
                <a:moveTo>
                  <a:pt x="14855" y="17084"/>
                </a:moveTo>
                <a:cubicBezTo>
                  <a:pt x="14939" y="17222"/>
                  <a:pt x="15021" y="17359"/>
                  <a:pt x="15099" y="17499"/>
                </a:cubicBezTo>
                <a:cubicBezTo>
                  <a:pt x="15703" y="18590"/>
                  <a:pt x="15046" y="19335"/>
                  <a:pt x="14183" y="19977"/>
                </a:cubicBezTo>
                <a:cubicBezTo>
                  <a:pt x="13673" y="20357"/>
                  <a:pt x="12986" y="20830"/>
                  <a:pt x="12302" y="20830"/>
                </a:cubicBezTo>
                <a:cubicBezTo>
                  <a:pt x="12175" y="20830"/>
                  <a:pt x="12048" y="20814"/>
                  <a:pt x="11923" y="20778"/>
                </a:cubicBezTo>
                <a:cubicBezTo>
                  <a:pt x="11445" y="20639"/>
                  <a:pt x="11076" y="20201"/>
                  <a:pt x="10764" y="19742"/>
                </a:cubicBezTo>
                <a:lnTo>
                  <a:pt x="10764" y="19742"/>
                </a:lnTo>
                <a:cubicBezTo>
                  <a:pt x="10830" y="19746"/>
                  <a:pt x="10897" y="19748"/>
                  <a:pt x="10963" y="19748"/>
                </a:cubicBezTo>
                <a:cubicBezTo>
                  <a:pt x="12634" y="19748"/>
                  <a:pt x="14195" y="18611"/>
                  <a:pt x="14855" y="17084"/>
                </a:cubicBezTo>
                <a:close/>
                <a:moveTo>
                  <a:pt x="247" y="1"/>
                </a:moveTo>
                <a:cubicBezTo>
                  <a:pt x="114" y="1"/>
                  <a:pt x="0" y="147"/>
                  <a:pt x="30" y="287"/>
                </a:cubicBezTo>
                <a:cubicBezTo>
                  <a:pt x="545" y="2723"/>
                  <a:pt x="1030" y="5436"/>
                  <a:pt x="2129" y="7687"/>
                </a:cubicBezTo>
                <a:cubicBezTo>
                  <a:pt x="2143" y="7722"/>
                  <a:pt x="2176" y="7747"/>
                  <a:pt x="2215" y="7755"/>
                </a:cubicBezTo>
                <a:cubicBezTo>
                  <a:pt x="2190" y="7794"/>
                  <a:pt x="2185" y="7845"/>
                  <a:pt x="2220" y="7900"/>
                </a:cubicBezTo>
                <a:cubicBezTo>
                  <a:pt x="4292" y="11129"/>
                  <a:pt x="6481" y="14283"/>
                  <a:pt x="8636" y="17458"/>
                </a:cubicBezTo>
                <a:cubicBezTo>
                  <a:pt x="9139" y="18199"/>
                  <a:pt x="9641" y="18940"/>
                  <a:pt x="10145" y="19681"/>
                </a:cubicBezTo>
                <a:cubicBezTo>
                  <a:pt x="10453" y="20133"/>
                  <a:pt x="10754" y="20657"/>
                  <a:pt x="11212" y="20980"/>
                </a:cubicBezTo>
                <a:cubicBezTo>
                  <a:pt x="11554" y="21221"/>
                  <a:pt x="11913" y="21320"/>
                  <a:pt x="12274" y="21320"/>
                </a:cubicBezTo>
                <a:cubicBezTo>
                  <a:pt x="13040" y="21320"/>
                  <a:pt x="13813" y="20874"/>
                  <a:pt x="14438" y="20414"/>
                </a:cubicBezTo>
                <a:cubicBezTo>
                  <a:pt x="15289" y="19786"/>
                  <a:pt x="16169" y="18996"/>
                  <a:pt x="15817" y="17836"/>
                </a:cubicBezTo>
                <a:cubicBezTo>
                  <a:pt x="15623" y="17195"/>
                  <a:pt x="15145" y="16614"/>
                  <a:pt x="14791" y="16058"/>
                </a:cubicBezTo>
                <a:cubicBezTo>
                  <a:pt x="14330" y="15335"/>
                  <a:pt x="13865" y="14614"/>
                  <a:pt x="13395" y="13898"/>
                </a:cubicBezTo>
                <a:cubicBezTo>
                  <a:pt x="11382" y="10823"/>
                  <a:pt x="9287" y="7803"/>
                  <a:pt x="7109" y="4841"/>
                </a:cubicBezTo>
                <a:cubicBezTo>
                  <a:pt x="7051" y="4763"/>
                  <a:pt x="6972" y="4731"/>
                  <a:pt x="6894" y="4731"/>
                </a:cubicBezTo>
                <a:cubicBezTo>
                  <a:pt x="6851" y="4731"/>
                  <a:pt x="6808" y="4741"/>
                  <a:pt x="6770" y="4758"/>
                </a:cubicBezTo>
                <a:cubicBezTo>
                  <a:pt x="6767" y="4756"/>
                  <a:pt x="6766" y="4755"/>
                  <a:pt x="6765" y="4754"/>
                </a:cubicBezTo>
                <a:cubicBezTo>
                  <a:pt x="4720" y="3064"/>
                  <a:pt x="2566" y="1504"/>
                  <a:pt x="358" y="35"/>
                </a:cubicBezTo>
                <a:cubicBezTo>
                  <a:pt x="321" y="11"/>
                  <a:pt x="283" y="1"/>
                  <a:pt x="247" y="1"/>
                </a:cubicBezTo>
                <a:close/>
              </a:path>
            </a:pathLst>
          </a:custGeom>
          <a:solidFill>
            <a:schemeClr val="dk2"/>
          </a:solidFill>
          <a:ln w="5625" cap="flat" cmpd="sng">
            <a:solidFill>
              <a:schemeClr val="dk2"/>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7" name="Google Shape;951;p50">
            <a:extLst>
              <a:ext uri="{FF2B5EF4-FFF2-40B4-BE49-F238E27FC236}">
                <a16:creationId xmlns:a16="http://schemas.microsoft.com/office/drawing/2014/main" id="{FFED977A-535E-54E2-F047-353CC6278DC9}"/>
              </a:ext>
            </a:extLst>
          </p:cNvPr>
          <p:cNvSpPr/>
          <p:nvPr/>
        </p:nvSpPr>
        <p:spPr>
          <a:xfrm>
            <a:off x="697208" y="5069115"/>
            <a:ext cx="490344" cy="492656"/>
          </a:xfrm>
          <a:custGeom>
            <a:avLst/>
            <a:gdLst/>
            <a:ahLst/>
            <a:cxnLst/>
            <a:rect l="l" t="t" r="r" b="b"/>
            <a:pathLst>
              <a:path w="10396" h="10445" extrusionOk="0">
                <a:moveTo>
                  <a:pt x="7781" y="513"/>
                </a:moveTo>
                <a:cubicBezTo>
                  <a:pt x="7992" y="513"/>
                  <a:pt x="8210" y="556"/>
                  <a:pt x="8427" y="651"/>
                </a:cubicBezTo>
                <a:cubicBezTo>
                  <a:pt x="9196" y="988"/>
                  <a:pt x="9555" y="1780"/>
                  <a:pt x="9736" y="2549"/>
                </a:cubicBezTo>
                <a:lnTo>
                  <a:pt x="9736" y="2548"/>
                </a:lnTo>
                <a:lnTo>
                  <a:pt x="9736" y="2548"/>
                </a:lnTo>
                <a:cubicBezTo>
                  <a:pt x="10307" y="4985"/>
                  <a:pt x="9578" y="7704"/>
                  <a:pt x="9063" y="10085"/>
                </a:cubicBezTo>
                <a:cubicBezTo>
                  <a:pt x="9059" y="10109"/>
                  <a:pt x="9057" y="10132"/>
                  <a:pt x="9058" y="10156"/>
                </a:cubicBezTo>
                <a:cubicBezTo>
                  <a:pt x="6605" y="9777"/>
                  <a:pt x="4017" y="9606"/>
                  <a:pt x="2095" y="7832"/>
                </a:cubicBezTo>
                <a:cubicBezTo>
                  <a:pt x="1634" y="7406"/>
                  <a:pt x="1178" y="6882"/>
                  <a:pt x="952" y="6290"/>
                </a:cubicBezTo>
                <a:cubicBezTo>
                  <a:pt x="515" y="5147"/>
                  <a:pt x="1411" y="4621"/>
                  <a:pt x="2432" y="4616"/>
                </a:cubicBezTo>
                <a:cubicBezTo>
                  <a:pt x="2440" y="4616"/>
                  <a:pt x="2448" y="4616"/>
                  <a:pt x="2455" y="4616"/>
                </a:cubicBezTo>
                <a:cubicBezTo>
                  <a:pt x="3723" y="4616"/>
                  <a:pt x="4982" y="5229"/>
                  <a:pt x="5969" y="5977"/>
                </a:cubicBezTo>
                <a:cubicBezTo>
                  <a:pt x="6012" y="6010"/>
                  <a:pt x="6055" y="6024"/>
                  <a:pt x="6095" y="6024"/>
                </a:cubicBezTo>
                <a:cubicBezTo>
                  <a:pt x="6265" y="6024"/>
                  <a:pt x="6386" y="5772"/>
                  <a:pt x="6257" y="5613"/>
                </a:cubicBezTo>
                <a:cubicBezTo>
                  <a:pt x="6256" y="5593"/>
                  <a:pt x="6250" y="5575"/>
                  <a:pt x="6238" y="5560"/>
                </a:cubicBezTo>
                <a:cubicBezTo>
                  <a:pt x="5531" y="4602"/>
                  <a:pt x="5640" y="2454"/>
                  <a:pt x="6249" y="1461"/>
                </a:cubicBezTo>
                <a:cubicBezTo>
                  <a:pt x="6599" y="889"/>
                  <a:pt x="7162" y="513"/>
                  <a:pt x="7781" y="513"/>
                </a:cubicBezTo>
                <a:close/>
                <a:moveTo>
                  <a:pt x="7704" y="1"/>
                </a:moveTo>
                <a:cubicBezTo>
                  <a:pt x="5716" y="1"/>
                  <a:pt x="4777" y="3452"/>
                  <a:pt x="5706" y="5215"/>
                </a:cubicBezTo>
                <a:cubicBezTo>
                  <a:pt x="4753" y="4602"/>
                  <a:pt x="3590" y="4131"/>
                  <a:pt x="2459" y="4131"/>
                </a:cubicBezTo>
                <a:cubicBezTo>
                  <a:pt x="2266" y="4131"/>
                  <a:pt x="2074" y="4145"/>
                  <a:pt x="1884" y="4174"/>
                </a:cubicBezTo>
                <a:cubicBezTo>
                  <a:pt x="686" y="4358"/>
                  <a:pt x="1" y="5270"/>
                  <a:pt x="486" y="6442"/>
                </a:cubicBezTo>
                <a:cubicBezTo>
                  <a:pt x="1823" y="9675"/>
                  <a:pt x="6138" y="10444"/>
                  <a:pt x="9226" y="10444"/>
                </a:cubicBezTo>
                <a:cubicBezTo>
                  <a:pt x="9256" y="10444"/>
                  <a:pt x="9286" y="10444"/>
                  <a:pt x="9315" y="10444"/>
                </a:cubicBezTo>
                <a:cubicBezTo>
                  <a:pt x="9355" y="10443"/>
                  <a:pt x="9392" y="10422"/>
                  <a:pt x="9412" y="10388"/>
                </a:cubicBezTo>
                <a:cubicBezTo>
                  <a:pt x="9476" y="10365"/>
                  <a:pt x="9529" y="10313"/>
                  <a:pt x="9549" y="10223"/>
                </a:cubicBezTo>
                <a:cubicBezTo>
                  <a:pt x="9976" y="8326"/>
                  <a:pt x="10395" y="6397"/>
                  <a:pt x="10394" y="4443"/>
                </a:cubicBezTo>
                <a:cubicBezTo>
                  <a:pt x="10392" y="2962"/>
                  <a:pt x="10207" y="1094"/>
                  <a:pt x="8756" y="299"/>
                </a:cubicBezTo>
                <a:cubicBezTo>
                  <a:pt x="8380" y="93"/>
                  <a:pt x="8028" y="1"/>
                  <a:pt x="7704" y="1"/>
                </a:cubicBezTo>
                <a:close/>
              </a:path>
            </a:pathLst>
          </a:custGeom>
          <a:solidFill>
            <a:schemeClr val="dk2"/>
          </a:solidFill>
          <a:ln w="5625" cap="flat" cmpd="sng">
            <a:solidFill>
              <a:schemeClr val="dk2"/>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8" name="TextBox 27">
            <a:extLst>
              <a:ext uri="{FF2B5EF4-FFF2-40B4-BE49-F238E27FC236}">
                <a16:creationId xmlns:a16="http://schemas.microsoft.com/office/drawing/2014/main" id="{B9A0525D-6E49-63BC-F945-BF501FF3A16C}"/>
              </a:ext>
            </a:extLst>
          </p:cNvPr>
          <p:cNvSpPr txBox="1"/>
          <p:nvPr/>
        </p:nvSpPr>
        <p:spPr>
          <a:xfrm>
            <a:off x="2389995" y="2699559"/>
            <a:ext cx="6534574" cy="1954831"/>
          </a:xfrm>
          <a:prstGeom prst="rect">
            <a:avLst/>
          </a:prstGeom>
          <a:noFill/>
        </p:spPr>
        <p:txBody>
          <a:bodyPr wrap="square" rtlCol="0">
            <a:spAutoFit/>
          </a:bodyPr>
          <a:lstStyle/>
          <a:p>
            <a:pPr algn="ctr">
              <a:lnSpc>
                <a:spcPct val="150000"/>
              </a:lnSpc>
            </a:pPr>
            <a:r>
              <a:rPr lang="en-US" sz="4300" b="1">
                <a:latin typeface="+mj-lt"/>
              </a:rPr>
              <a:t>1. THỰC HÀNH VIẾT ĐOẠN VĂN </a:t>
            </a:r>
          </a:p>
        </p:txBody>
      </p:sp>
    </p:spTree>
    <p:extLst>
      <p:ext uri="{BB962C8B-B14F-4D97-AF65-F5344CB8AC3E}">
        <p14:creationId xmlns:p14="http://schemas.microsoft.com/office/powerpoint/2010/main" val="72774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646C80-8FD1-D5DD-CDF0-9C40B9D01D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BF3DA2-BD19-4409-2F7E-5231FE41FE71}"/>
              </a:ext>
            </a:extLst>
          </p:cNvPr>
          <p:cNvSpPr txBox="1"/>
          <p:nvPr/>
        </p:nvSpPr>
        <p:spPr>
          <a:xfrm>
            <a:off x="914518" y="2657025"/>
            <a:ext cx="6948344" cy="1543949"/>
          </a:xfrm>
          <a:prstGeom prst="rect">
            <a:avLst/>
          </a:prstGeom>
          <a:solidFill>
            <a:schemeClr val="accent1">
              <a:lumMod val="40000"/>
              <a:lumOff val="60000"/>
            </a:schemeClr>
          </a:solidFill>
          <a:ln w="19050">
            <a:noFill/>
          </a:ln>
        </p:spPr>
        <p:txBody>
          <a:bodyPr wrap="square">
            <a:spAutoFit/>
          </a:bodyPr>
          <a:lstStyle/>
          <a:p>
            <a:pPr algn="just">
              <a:lnSpc>
                <a:spcPct val="150000"/>
              </a:lnSpc>
            </a:pPr>
            <a:r>
              <a:rPr lang="en-US" sz="2200" dirty="0">
                <a:latin typeface="+mn-lt"/>
                <a:ea typeface="Calibri" panose="020F0502020204030204" pitchFamily="34" charset="0"/>
                <a:cs typeface="Times New Roman" panose="02020603050405020304" pitchFamily="18" charset="0"/>
              </a:rPr>
              <a:t>a) </a:t>
            </a:r>
            <a:r>
              <a:rPr lang="en-US" sz="2200" dirty="0" err="1">
                <a:latin typeface="+mn-lt"/>
                <a:ea typeface="Calibri" panose="020F0502020204030204" pitchFamily="34" charset="0"/>
                <a:cs typeface="Times New Roman" panose="02020603050405020304" pitchFamily="18" charset="0"/>
              </a:rPr>
              <a:t>Viết</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đoạn</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văn</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nêu</a:t>
            </a:r>
            <a:r>
              <a:rPr lang="en-US" sz="2200" dirty="0">
                <a:latin typeface="+mn-lt"/>
                <a:ea typeface="Calibri" panose="020F0502020204030204" pitchFamily="34" charset="0"/>
                <a:cs typeface="Times New Roman" panose="02020603050405020304" pitchFamily="18" charset="0"/>
              </a:rPr>
              <a:t> ý </a:t>
            </a:r>
            <a:r>
              <a:rPr lang="en-US" sz="2200" dirty="0" err="1">
                <a:latin typeface="+mn-lt"/>
                <a:ea typeface="Calibri" panose="020F0502020204030204" pitchFamily="34" charset="0"/>
                <a:cs typeface="Times New Roman" panose="02020603050405020304" pitchFamily="18" charset="0"/>
              </a:rPr>
              <a:t>kiến</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của</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em</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về</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những</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việc</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cần</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làm</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để</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giảm</a:t>
            </a:r>
            <a:r>
              <a:rPr lang="en-US" sz="2200" dirty="0">
                <a:latin typeface="+mn-lt"/>
                <a:ea typeface="Calibri" panose="020F0502020204030204" pitchFamily="34" charset="0"/>
                <a:cs typeface="Times New Roman" panose="02020603050405020304" pitchFamily="18" charset="0"/>
              </a:rPr>
              <a:t> ô </a:t>
            </a:r>
            <a:r>
              <a:rPr lang="en-US" sz="2200" dirty="0" err="1">
                <a:latin typeface="+mn-lt"/>
                <a:ea typeface="Calibri" panose="020F0502020204030204" pitchFamily="34" charset="0"/>
                <a:cs typeface="Times New Roman" panose="02020603050405020304" pitchFamily="18" charset="0"/>
              </a:rPr>
              <a:t>nhiễm</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không</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khí</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giữ</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cho</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bầu</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trời</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trong</a:t>
            </a:r>
            <a:r>
              <a:rPr lang="en-US" sz="2200" dirty="0">
                <a:latin typeface="+mn-lt"/>
                <a:ea typeface="Calibri" panose="020F0502020204030204" pitchFamily="34" charset="0"/>
                <a:cs typeface="Times New Roman" panose="02020603050405020304" pitchFamily="18" charset="0"/>
              </a:rPr>
              <a:t> </a:t>
            </a:r>
            <a:r>
              <a:rPr lang="en-US" sz="2200" dirty="0" err="1">
                <a:latin typeface="+mn-lt"/>
                <a:ea typeface="Calibri" panose="020F0502020204030204" pitchFamily="34" charset="0"/>
                <a:cs typeface="Times New Roman" panose="02020603050405020304" pitchFamily="18" charset="0"/>
              </a:rPr>
              <a:t>lành</a:t>
            </a:r>
            <a:r>
              <a:rPr lang="en-US" sz="2200" dirty="0">
                <a:latin typeface="+mn-lt"/>
                <a:ea typeface="Calibri" panose="020F0502020204030204" pitchFamily="34" charset="0"/>
                <a:cs typeface="Times New Roman" panose="02020603050405020304" pitchFamily="18" charset="0"/>
              </a:rPr>
              <a:t>. </a:t>
            </a:r>
          </a:p>
        </p:txBody>
      </p:sp>
      <p:sp>
        <p:nvSpPr>
          <p:cNvPr id="3" name="TextBox 2">
            <a:extLst>
              <a:ext uri="{FF2B5EF4-FFF2-40B4-BE49-F238E27FC236}">
                <a16:creationId xmlns:a16="http://schemas.microsoft.com/office/drawing/2014/main" id="{54168874-EEEA-62FD-DEFD-08401D70072C}"/>
              </a:ext>
            </a:extLst>
          </p:cNvPr>
          <p:cNvSpPr txBox="1"/>
          <p:nvPr/>
        </p:nvSpPr>
        <p:spPr>
          <a:xfrm>
            <a:off x="914519" y="4502425"/>
            <a:ext cx="6948343" cy="2051780"/>
          </a:xfrm>
          <a:prstGeom prst="rect">
            <a:avLst/>
          </a:prstGeom>
          <a:solidFill>
            <a:schemeClr val="accent1">
              <a:lumMod val="40000"/>
              <a:lumOff val="60000"/>
            </a:schemeClr>
          </a:solidFill>
          <a:ln w="19050">
            <a:noFill/>
          </a:ln>
        </p:spPr>
        <p:txBody>
          <a:bodyPr wrap="square">
            <a:spAutoFit/>
          </a:bodyPr>
          <a:lstStyle/>
          <a:p>
            <a:pPr algn="just">
              <a:lnSpc>
                <a:spcPct val="150000"/>
              </a:lnSpc>
            </a:pPr>
            <a:r>
              <a:rPr lang="en-US" sz="2200">
                <a:latin typeface="+mn-lt"/>
                <a:ea typeface="Calibri" panose="020F0502020204030204" pitchFamily="34" charset="0"/>
                <a:cs typeface="Times New Roman" panose="02020603050405020304" pitchFamily="18" charset="0"/>
              </a:rPr>
              <a:t>b) Sáng tác một câu chuyện hoặc một bài thơ ngắn về bầu trời (hoặc về các hiện tượng tự nhiên, mơ ước chinh phục bầu trời, những việc cần làm để giảm ô nhiễm không khí). </a:t>
            </a:r>
          </a:p>
        </p:txBody>
      </p:sp>
      <p:pic>
        <p:nvPicPr>
          <p:cNvPr id="4" name="Picture 3">
            <a:extLst>
              <a:ext uri="{FF2B5EF4-FFF2-40B4-BE49-F238E27FC236}">
                <a16:creationId xmlns:a16="http://schemas.microsoft.com/office/drawing/2014/main" id="{9367E2F0-FB57-29B2-1A98-DA4249339B9D}"/>
              </a:ext>
            </a:extLst>
          </p:cNvPr>
          <p:cNvPicPr>
            <a:picLocks noChangeAspect="1"/>
          </p:cNvPicPr>
          <p:nvPr/>
        </p:nvPicPr>
        <p:blipFill>
          <a:blip r:embed="rId3"/>
          <a:stretch>
            <a:fillRect/>
          </a:stretch>
        </p:blipFill>
        <p:spPr>
          <a:xfrm>
            <a:off x="8040479" y="724614"/>
            <a:ext cx="3904216" cy="2981720"/>
          </a:xfrm>
          <a:prstGeom prst="rect">
            <a:avLst/>
          </a:prstGeom>
        </p:spPr>
      </p:pic>
      <p:pic>
        <p:nvPicPr>
          <p:cNvPr id="5" name="Picture 4">
            <a:extLst>
              <a:ext uri="{FF2B5EF4-FFF2-40B4-BE49-F238E27FC236}">
                <a16:creationId xmlns:a16="http://schemas.microsoft.com/office/drawing/2014/main" id="{C4B26B08-1141-B7BC-19F0-92AC59DBF177}"/>
              </a:ext>
            </a:extLst>
          </p:cNvPr>
          <p:cNvPicPr>
            <a:picLocks noChangeAspect="1"/>
          </p:cNvPicPr>
          <p:nvPr/>
        </p:nvPicPr>
        <p:blipFill>
          <a:blip r:embed="rId4"/>
          <a:stretch>
            <a:fillRect/>
          </a:stretch>
        </p:blipFill>
        <p:spPr>
          <a:xfrm>
            <a:off x="8039628" y="3839346"/>
            <a:ext cx="3905067" cy="2785913"/>
          </a:xfrm>
          <a:prstGeom prst="rect">
            <a:avLst/>
          </a:prstGeom>
        </p:spPr>
      </p:pic>
      <p:sp>
        <p:nvSpPr>
          <p:cNvPr id="6" name="Rectangle: Diagonal Corners Rounded 9">
            <a:extLst>
              <a:ext uri="{FF2B5EF4-FFF2-40B4-BE49-F238E27FC236}">
                <a16:creationId xmlns:a16="http://schemas.microsoft.com/office/drawing/2014/main" id="{8433239B-4E3B-8CF2-1F92-F800DF9D6E64}"/>
              </a:ext>
            </a:extLst>
          </p:cNvPr>
          <p:cNvSpPr/>
          <p:nvPr/>
        </p:nvSpPr>
        <p:spPr>
          <a:xfrm>
            <a:off x="1565933" y="1650845"/>
            <a:ext cx="5645511" cy="704729"/>
          </a:xfrm>
          <a:prstGeom prst="round2DiagRect">
            <a:avLst/>
          </a:prstGeom>
          <a:solidFill>
            <a:schemeClr val="accent5">
              <a:lumMod val="20000"/>
              <a:lumOff val="80000"/>
            </a:schemeClr>
          </a:solidFill>
          <a:ln w="25400" cap="flat" cmpd="sng" algn="ctr">
            <a:noFill/>
            <a:prstDash val="solid"/>
          </a:ln>
          <a:effectLst/>
        </p:spPr>
        <p:txBody>
          <a:bodyPr rtlCol="0" anchor="ctr"/>
          <a:lstStyle/>
          <a:p>
            <a:pPr algn="ctr">
              <a:lnSpc>
                <a:spcPct val="150000"/>
              </a:lnSpc>
              <a:defRPr/>
            </a:pPr>
            <a:r>
              <a:rPr lang="vi-VN" sz="2200" b="1" dirty="0">
                <a:latin typeface="+mn-lt"/>
                <a:ea typeface="Calibri" panose="020F0502020204030204" pitchFamily="34" charset="0"/>
                <a:cs typeface="Times New Roman" panose="02020603050405020304" pitchFamily="18" charset="0"/>
              </a:rPr>
              <a:t>B</a:t>
            </a:r>
            <a:r>
              <a:rPr lang="en-US" sz="2200" b="1" dirty="0">
                <a:latin typeface="+mn-lt"/>
                <a:ea typeface="Calibri" panose="020F0502020204030204" pitchFamily="34" charset="0"/>
                <a:cs typeface="Times New Roman" panose="02020603050405020304" pitchFamily="18" charset="0"/>
              </a:rPr>
              <a:t>ÀI TẬP 1: </a:t>
            </a:r>
            <a:r>
              <a:rPr lang="en-US" sz="2200" b="1" dirty="0" err="1">
                <a:latin typeface="+mn-lt"/>
                <a:ea typeface="Calibri" panose="020F0502020204030204" pitchFamily="34" charset="0"/>
                <a:cs typeface="Times New Roman" panose="02020603050405020304" pitchFamily="18" charset="0"/>
              </a:rPr>
              <a:t>Chọn</a:t>
            </a:r>
            <a:r>
              <a:rPr lang="en-US" sz="2200" b="1" dirty="0">
                <a:latin typeface="+mn-lt"/>
                <a:ea typeface="Calibri" panose="020F0502020204030204" pitchFamily="34" charset="0"/>
                <a:cs typeface="Times New Roman" panose="02020603050405020304" pitchFamily="18" charset="0"/>
              </a:rPr>
              <a:t> 1 </a:t>
            </a:r>
            <a:r>
              <a:rPr lang="en-US" sz="2200" b="1" dirty="0" err="1">
                <a:latin typeface="+mn-lt"/>
                <a:ea typeface="Calibri" panose="020F0502020204030204" pitchFamily="34" charset="0"/>
                <a:cs typeface="Times New Roman" panose="02020603050405020304" pitchFamily="18" charset="0"/>
              </a:rPr>
              <a:t>trong</a:t>
            </a:r>
            <a:r>
              <a:rPr lang="en-US" sz="2200" b="1" dirty="0">
                <a:latin typeface="+mn-lt"/>
                <a:ea typeface="Calibri" panose="020F0502020204030204" pitchFamily="34" charset="0"/>
                <a:cs typeface="Times New Roman" panose="02020603050405020304" pitchFamily="18" charset="0"/>
              </a:rPr>
              <a:t> 2 </a:t>
            </a:r>
            <a:r>
              <a:rPr lang="en-US" sz="2200" b="1" dirty="0" err="1">
                <a:latin typeface="+mn-lt"/>
                <a:ea typeface="Calibri" panose="020F0502020204030204" pitchFamily="34" charset="0"/>
                <a:cs typeface="Times New Roman" panose="02020603050405020304" pitchFamily="18" charset="0"/>
              </a:rPr>
              <a:t>đề</a:t>
            </a:r>
            <a:r>
              <a:rPr lang="en-US" sz="2200" b="1" dirty="0">
                <a:latin typeface="+mn-lt"/>
                <a:ea typeface="Calibri" panose="020F0502020204030204" pitchFamily="34" charset="0"/>
                <a:cs typeface="Times New Roman" panose="02020603050405020304" pitchFamily="18" charset="0"/>
              </a:rPr>
              <a:t> </a:t>
            </a:r>
            <a:r>
              <a:rPr lang="en-US" sz="2200" b="1" dirty="0" err="1">
                <a:latin typeface="+mn-lt"/>
                <a:ea typeface="Calibri" panose="020F0502020204030204" pitchFamily="34" charset="0"/>
                <a:cs typeface="Times New Roman" panose="02020603050405020304" pitchFamily="18" charset="0"/>
              </a:rPr>
              <a:t>sau</a:t>
            </a:r>
            <a:r>
              <a:rPr lang="en-US" sz="2200" b="1" dirty="0">
                <a:latin typeface="+mn-l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69949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5D7ED5-19A2-4FE2-0286-D0F44E1319A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4BE6FAF-2900-9C02-1BDF-18DF5D8F5EFF}"/>
              </a:ext>
            </a:extLst>
          </p:cNvPr>
          <p:cNvGrpSpPr/>
          <p:nvPr/>
        </p:nvGrpSpPr>
        <p:grpSpPr>
          <a:xfrm>
            <a:off x="1214612" y="3241346"/>
            <a:ext cx="4769757" cy="2816046"/>
            <a:chOff x="905611" y="5255296"/>
            <a:chExt cx="7571783" cy="4470352"/>
          </a:xfrm>
        </p:grpSpPr>
        <p:grpSp>
          <p:nvGrpSpPr>
            <p:cNvPr id="3" name="Group 2">
              <a:extLst>
                <a:ext uri="{FF2B5EF4-FFF2-40B4-BE49-F238E27FC236}">
                  <a16:creationId xmlns:a16="http://schemas.microsoft.com/office/drawing/2014/main" id="{DECAB820-1E1E-8123-53BF-A7A90D2AF5F5}"/>
                </a:ext>
              </a:extLst>
            </p:cNvPr>
            <p:cNvGrpSpPr/>
            <p:nvPr/>
          </p:nvGrpSpPr>
          <p:grpSpPr>
            <a:xfrm>
              <a:off x="905611" y="5255296"/>
              <a:ext cx="7571783" cy="4470352"/>
              <a:chOff x="343773" y="2371854"/>
              <a:chExt cx="2119087" cy="2518670"/>
            </a:xfrm>
          </p:grpSpPr>
          <p:sp>
            <p:nvSpPr>
              <p:cNvPr id="5" name="Rectangle: Diagonal Corners Rounded 41">
                <a:extLst>
                  <a:ext uri="{FF2B5EF4-FFF2-40B4-BE49-F238E27FC236}">
                    <a16:creationId xmlns:a16="http://schemas.microsoft.com/office/drawing/2014/main" id="{33F9001C-018F-4E6C-6672-B69400D0A282}"/>
                  </a:ext>
                </a:extLst>
              </p:cNvPr>
              <p:cNvSpPr/>
              <p:nvPr/>
            </p:nvSpPr>
            <p:spPr>
              <a:xfrm>
                <a:off x="416346" y="2442407"/>
                <a:ext cx="2046514" cy="2448117"/>
              </a:xfrm>
              <a:prstGeom prst="round2DiagRect">
                <a:avLst/>
              </a:prstGeom>
              <a:noFill/>
              <a:ln w="19050" cap="flat" cmpd="sng" algn="ctr">
                <a:solidFill>
                  <a:srgbClr val="DC7C61">
                    <a:lumMod val="75000"/>
                  </a:srgbClr>
                </a:solidFill>
                <a:prstDash val="dash"/>
              </a:ln>
              <a:effectLst/>
            </p:spPr>
            <p:txBody>
              <a:bodyPr rtlCol="0" anchor="ctr"/>
              <a:lstStyle/>
              <a:p>
                <a:pPr algn="just">
                  <a:defRPr/>
                </a:pPr>
                <a:endParaRPr lang="en-US" sz="2400">
                  <a:latin typeface="+mj-lt"/>
                </a:endParaRPr>
              </a:p>
            </p:txBody>
          </p:sp>
          <p:sp>
            <p:nvSpPr>
              <p:cNvPr id="6" name="Rectangle: Diagonal Corners Rounded 42">
                <a:extLst>
                  <a:ext uri="{FF2B5EF4-FFF2-40B4-BE49-F238E27FC236}">
                    <a16:creationId xmlns:a16="http://schemas.microsoft.com/office/drawing/2014/main" id="{273C8BED-4C8A-2339-A32B-163827BF1C5A}"/>
                  </a:ext>
                </a:extLst>
              </p:cNvPr>
              <p:cNvSpPr/>
              <p:nvPr/>
            </p:nvSpPr>
            <p:spPr>
              <a:xfrm>
                <a:off x="343773" y="2371854"/>
                <a:ext cx="2046514" cy="2373693"/>
              </a:xfrm>
              <a:prstGeom prst="round2DiagRect">
                <a:avLst/>
              </a:prstGeom>
              <a:solidFill>
                <a:srgbClr val="FFFFFF"/>
              </a:solidFill>
              <a:ln w="25400" cap="flat" cmpd="sng" algn="ctr">
                <a:noFill/>
                <a:prstDash val="solid"/>
              </a:ln>
              <a:effectLst/>
            </p:spPr>
            <p:txBody>
              <a:bodyPr rtlCol="0" anchor="ctr"/>
              <a:lstStyle/>
              <a:p>
                <a:pPr algn="just">
                  <a:defRPr/>
                </a:pPr>
                <a:endParaRPr lang="en-US" sz="2400">
                  <a:latin typeface="+mj-lt"/>
                </a:endParaRPr>
              </a:p>
            </p:txBody>
          </p:sp>
        </p:grpSp>
        <p:sp>
          <p:nvSpPr>
            <p:cNvPr id="4" name="TextBox 3">
              <a:extLst>
                <a:ext uri="{FF2B5EF4-FFF2-40B4-BE49-F238E27FC236}">
                  <a16:creationId xmlns:a16="http://schemas.microsoft.com/office/drawing/2014/main" id="{8E31288C-0B80-86A1-E61F-7C19F0810FC3}"/>
                </a:ext>
              </a:extLst>
            </p:cNvPr>
            <p:cNvSpPr txBox="1"/>
            <p:nvPr/>
          </p:nvSpPr>
          <p:spPr>
            <a:xfrm>
              <a:off x="1539329" y="6783962"/>
              <a:ext cx="6045031" cy="901434"/>
            </a:xfrm>
            <a:prstGeom prst="rect">
              <a:avLst/>
            </a:prstGeom>
            <a:noFill/>
          </p:spPr>
          <p:txBody>
            <a:bodyPr wrap="square">
              <a:spAutoFit/>
            </a:bodyPr>
            <a:lstStyle/>
            <a:p>
              <a:pPr algn="just">
                <a:lnSpc>
                  <a:spcPct val="150000"/>
                </a:lnSpc>
                <a:defRPr/>
              </a:pPr>
              <a:r>
                <a:rPr lang="pt-BR" sz="2400">
                  <a:latin typeface="+mj-lt"/>
                </a:rPr>
                <a:t>Em sẽ chọn đề nào? </a:t>
              </a:r>
              <a:endParaRPr lang="en-US" sz="2400">
                <a:latin typeface="+mj-lt"/>
              </a:endParaRPr>
            </a:p>
          </p:txBody>
        </p:sp>
      </p:grpSp>
      <p:grpSp>
        <p:nvGrpSpPr>
          <p:cNvPr id="7" name="Group 6">
            <a:extLst>
              <a:ext uri="{FF2B5EF4-FFF2-40B4-BE49-F238E27FC236}">
                <a16:creationId xmlns:a16="http://schemas.microsoft.com/office/drawing/2014/main" id="{393BE9BB-0105-CC10-7240-2C59AE09B3DA}"/>
              </a:ext>
            </a:extLst>
          </p:cNvPr>
          <p:cNvGrpSpPr/>
          <p:nvPr/>
        </p:nvGrpSpPr>
        <p:grpSpPr>
          <a:xfrm>
            <a:off x="6307378" y="3241347"/>
            <a:ext cx="4938900" cy="2816046"/>
            <a:chOff x="9810606" y="5255296"/>
            <a:chExt cx="7840292" cy="4470352"/>
          </a:xfrm>
        </p:grpSpPr>
        <p:grpSp>
          <p:nvGrpSpPr>
            <p:cNvPr id="8" name="Group 7">
              <a:extLst>
                <a:ext uri="{FF2B5EF4-FFF2-40B4-BE49-F238E27FC236}">
                  <a16:creationId xmlns:a16="http://schemas.microsoft.com/office/drawing/2014/main" id="{5D9D6806-AA6D-0B03-00A5-83960DEF64F8}"/>
                </a:ext>
              </a:extLst>
            </p:cNvPr>
            <p:cNvGrpSpPr/>
            <p:nvPr/>
          </p:nvGrpSpPr>
          <p:grpSpPr>
            <a:xfrm>
              <a:off x="9810606" y="5255296"/>
              <a:ext cx="7840292" cy="4470352"/>
              <a:chOff x="343773" y="2371854"/>
              <a:chExt cx="2119087" cy="2518670"/>
            </a:xfrm>
          </p:grpSpPr>
          <p:sp>
            <p:nvSpPr>
              <p:cNvPr id="10" name="Rectangle: Diagonal Corners Rounded 46">
                <a:extLst>
                  <a:ext uri="{FF2B5EF4-FFF2-40B4-BE49-F238E27FC236}">
                    <a16:creationId xmlns:a16="http://schemas.microsoft.com/office/drawing/2014/main" id="{5B35BA30-D30C-8B89-DC23-C68A61101744}"/>
                  </a:ext>
                </a:extLst>
              </p:cNvPr>
              <p:cNvSpPr/>
              <p:nvPr/>
            </p:nvSpPr>
            <p:spPr>
              <a:xfrm>
                <a:off x="416346" y="2442407"/>
                <a:ext cx="2046514" cy="2448117"/>
              </a:xfrm>
              <a:prstGeom prst="round2DiagRect">
                <a:avLst/>
              </a:prstGeom>
              <a:noFill/>
              <a:ln w="19050" cap="flat" cmpd="sng" algn="ctr">
                <a:solidFill>
                  <a:srgbClr val="DC7C61">
                    <a:lumMod val="75000"/>
                  </a:srgbClr>
                </a:solidFill>
                <a:prstDash val="dash"/>
              </a:ln>
              <a:effectLst/>
            </p:spPr>
            <p:txBody>
              <a:bodyPr rtlCol="0" anchor="ctr"/>
              <a:lstStyle/>
              <a:p>
                <a:pPr algn="just">
                  <a:defRPr/>
                </a:pPr>
                <a:endParaRPr lang="en-US" sz="2400">
                  <a:latin typeface="+mj-lt"/>
                </a:endParaRPr>
              </a:p>
            </p:txBody>
          </p:sp>
          <p:sp>
            <p:nvSpPr>
              <p:cNvPr id="11" name="Rectangle: Diagonal Corners Rounded 47">
                <a:extLst>
                  <a:ext uri="{FF2B5EF4-FFF2-40B4-BE49-F238E27FC236}">
                    <a16:creationId xmlns:a16="http://schemas.microsoft.com/office/drawing/2014/main" id="{2D19450F-0FB4-755C-3B15-25FE8F08B918}"/>
                  </a:ext>
                </a:extLst>
              </p:cNvPr>
              <p:cNvSpPr/>
              <p:nvPr/>
            </p:nvSpPr>
            <p:spPr>
              <a:xfrm>
                <a:off x="343773" y="2371854"/>
                <a:ext cx="2046514" cy="2373692"/>
              </a:xfrm>
              <a:prstGeom prst="round2DiagRect">
                <a:avLst/>
              </a:prstGeom>
              <a:solidFill>
                <a:srgbClr val="FFFFFF"/>
              </a:solidFill>
              <a:ln w="25400" cap="flat" cmpd="sng" algn="ctr">
                <a:noFill/>
                <a:prstDash val="solid"/>
              </a:ln>
              <a:effectLst/>
            </p:spPr>
            <p:txBody>
              <a:bodyPr rtlCol="0" anchor="ctr"/>
              <a:lstStyle/>
              <a:p>
                <a:pPr algn="just">
                  <a:defRPr/>
                </a:pPr>
                <a:endParaRPr lang="en-US" sz="2400">
                  <a:latin typeface="+mj-lt"/>
                </a:endParaRPr>
              </a:p>
            </p:txBody>
          </p:sp>
        </p:grpSp>
        <p:sp>
          <p:nvSpPr>
            <p:cNvPr id="9" name="TextBox 8">
              <a:extLst>
                <a:ext uri="{FF2B5EF4-FFF2-40B4-BE49-F238E27FC236}">
                  <a16:creationId xmlns:a16="http://schemas.microsoft.com/office/drawing/2014/main" id="{6D3AAA5A-FF13-304B-B1A6-A946A7BC530C}"/>
                </a:ext>
              </a:extLst>
            </p:cNvPr>
            <p:cNvSpPr txBox="1"/>
            <p:nvPr/>
          </p:nvSpPr>
          <p:spPr>
            <a:xfrm>
              <a:off x="10860383" y="6421236"/>
              <a:ext cx="6009243" cy="1780882"/>
            </a:xfrm>
            <a:prstGeom prst="rect">
              <a:avLst/>
            </a:prstGeom>
            <a:noFill/>
          </p:spPr>
          <p:txBody>
            <a:bodyPr wrap="square">
              <a:spAutoFit/>
            </a:bodyPr>
            <a:lstStyle/>
            <a:p>
              <a:pPr algn="just">
                <a:lnSpc>
                  <a:spcPct val="150000"/>
                </a:lnSpc>
                <a:defRPr/>
              </a:pPr>
              <a:r>
                <a:rPr lang="vi-VN" sz="2400">
                  <a:latin typeface="+mj-lt"/>
                </a:rPr>
                <a:t>Em sẽ viết gì trong bài của mình? </a:t>
              </a:r>
              <a:endParaRPr lang="en-US" sz="2400">
                <a:latin typeface="+mj-lt"/>
              </a:endParaRPr>
            </a:p>
          </p:txBody>
        </p:sp>
      </p:grpSp>
      <p:grpSp>
        <p:nvGrpSpPr>
          <p:cNvPr id="12" name="Group 11">
            <a:extLst>
              <a:ext uri="{FF2B5EF4-FFF2-40B4-BE49-F238E27FC236}">
                <a16:creationId xmlns:a16="http://schemas.microsoft.com/office/drawing/2014/main" id="{7727560F-DFAC-CF95-A27B-6A5D415EAD34}"/>
              </a:ext>
            </a:extLst>
          </p:cNvPr>
          <p:cNvGrpSpPr/>
          <p:nvPr/>
        </p:nvGrpSpPr>
        <p:grpSpPr>
          <a:xfrm>
            <a:off x="1214611" y="606287"/>
            <a:ext cx="10031665" cy="2386148"/>
            <a:chOff x="595914" y="-183836"/>
            <a:chExt cx="7962419" cy="2257401"/>
          </a:xfrm>
        </p:grpSpPr>
        <p:cxnSp>
          <p:nvCxnSpPr>
            <p:cNvPr id="13" name="Straight Connector 12">
              <a:extLst>
                <a:ext uri="{FF2B5EF4-FFF2-40B4-BE49-F238E27FC236}">
                  <a16:creationId xmlns:a16="http://schemas.microsoft.com/office/drawing/2014/main" id="{4B715AC3-3AA3-59E7-514A-164DE59273E2}"/>
                </a:ext>
              </a:extLst>
            </p:cNvPr>
            <p:cNvCxnSpPr>
              <a:cxnSpLocks/>
            </p:cNvCxnSpPr>
            <p:nvPr/>
          </p:nvCxnSpPr>
          <p:spPr>
            <a:xfrm flipV="1">
              <a:off x="3533141" y="-183836"/>
              <a:ext cx="0" cy="1081328"/>
            </a:xfrm>
            <a:prstGeom prst="line">
              <a:avLst/>
            </a:prstGeom>
            <a:noFill/>
            <a:ln w="38100" cap="flat" cmpd="sng" algn="ctr">
              <a:solidFill>
                <a:schemeClr val="accent2">
                  <a:lumMod val="60000"/>
                  <a:lumOff val="40000"/>
                </a:schemeClr>
              </a:solidFill>
              <a:prstDash val="solid"/>
            </a:ln>
            <a:effectLst/>
          </p:spPr>
        </p:cxnSp>
        <p:cxnSp>
          <p:nvCxnSpPr>
            <p:cNvPr id="14" name="Straight Connector 13">
              <a:extLst>
                <a:ext uri="{FF2B5EF4-FFF2-40B4-BE49-F238E27FC236}">
                  <a16:creationId xmlns:a16="http://schemas.microsoft.com/office/drawing/2014/main" id="{4245395C-6E55-DFF1-EC2D-DB20F02E1C34}"/>
                </a:ext>
              </a:extLst>
            </p:cNvPr>
            <p:cNvCxnSpPr>
              <a:cxnSpLocks/>
            </p:cNvCxnSpPr>
            <p:nvPr/>
          </p:nvCxnSpPr>
          <p:spPr>
            <a:xfrm flipV="1">
              <a:off x="5628006" y="-183836"/>
              <a:ext cx="0" cy="1156551"/>
            </a:xfrm>
            <a:prstGeom prst="line">
              <a:avLst/>
            </a:prstGeom>
            <a:noFill/>
            <a:ln w="38100" cap="flat" cmpd="sng" algn="ctr">
              <a:solidFill>
                <a:schemeClr val="accent2">
                  <a:lumMod val="60000"/>
                  <a:lumOff val="40000"/>
                </a:schemeClr>
              </a:solidFill>
              <a:prstDash val="solid"/>
            </a:ln>
            <a:effectLst/>
          </p:spPr>
        </p:cxnSp>
        <p:sp>
          <p:nvSpPr>
            <p:cNvPr id="15" name="Rounded Rectangle 12">
              <a:extLst>
                <a:ext uri="{FF2B5EF4-FFF2-40B4-BE49-F238E27FC236}">
                  <a16:creationId xmlns:a16="http://schemas.microsoft.com/office/drawing/2014/main" id="{4D985887-F0AC-3111-3831-0B009715DFDD}"/>
                </a:ext>
              </a:extLst>
            </p:cNvPr>
            <p:cNvSpPr/>
            <p:nvPr/>
          </p:nvSpPr>
          <p:spPr>
            <a:xfrm>
              <a:off x="595914" y="793158"/>
              <a:ext cx="7962419" cy="1280407"/>
            </a:xfrm>
            <a:prstGeom prst="roundRect">
              <a:avLst>
                <a:gd name="adj" fmla="val 18641"/>
              </a:avLst>
            </a:prstGeom>
            <a:solidFill>
              <a:schemeClr val="accent2">
                <a:lumMod val="60000"/>
                <a:lumOff val="40000"/>
              </a:schemeClr>
            </a:solid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lnSpc>
                  <a:spcPct val="150000"/>
                </a:lnSpc>
                <a:defRPr/>
              </a:pPr>
              <a:r>
                <a:rPr lang="vi-VN" sz="2400" b="1">
                  <a:solidFill>
                    <a:schemeClr val="tx1"/>
                  </a:solidFill>
                  <a:latin typeface="+mj-lt"/>
                  <a:cs typeface="Arial" panose="020B0604020202020204" pitchFamily="34" charset="0"/>
                </a:rPr>
                <a:t>Nhiệm vụ </a:t>
              </a:r>
              <a:r>
                <a:rPr lang="en-US" sz="2400" b="1">
                  <a:solidFill>
                    <a:schemeClr val="tx1"/>
                  </a:solidFill>
                  <a:latin typeface="+mj-lt"/>
                  <a:cs typeface="Arial" panose="020B0604020202020204" pitchFamily="34" charset="0"/>
                </a:rPr>
                <a:t>1</a:t>
              </a:r>
              <a:r>
                <a:rPr lang="vi-VN" sz="2400" b="1">
                  <a:solidFill>
                    <a:schemeClr val="tx1"/>
                  </a:solidFill>
                  <a:latin typeface="+mj-lt"/>
                  <a:cs typeface="Arial" panose="020B0604020202020204" pitchFamily="34" charset="0"/>
                </a:rPr>
                <a:t>: </a:t>
              </a:r>
              <a:r>
                <a:rPr lang="en-US" sz="2400" b="1">
                  <a:solidFill>
                    <a:schemeClr val="tx1"/>
                  </a:solidFill>
                  <a:latin typeface="+mj-lt"/>
                  <a:cs typeface="Arial" panose="020B0604020202020204" pitchFamily="34" charset="0"/>
                </a:rPr>
                <a:t>Tìm hiểu đề bài</a:t>
              </a:r>
              <a:endParaRPr lang="vi-VN" sz="2400" b="1">
                <a:solidFill>
                  <a:schemeClr val="tx1"/>
                </a:solidFill>
                <a:latin typeface="+mj-lt"/>
                <a:cs typeface="Arial" panose="020B0604020202020204" pitchFamily="34" charset="0"/>
              </a:endParaRPr>
            </a:p>
          </p:txBody>
        </p:sp>
      </p:grpSp>
    </p:spTree>
    <p:extLst>
      <p:ext uri="{BB962C8B-B14F-4D97-AF65-F5344CB8AC3E}">
        <p14:creationId xmlns:p14="http://schemas.microsoft.com/office/powerpoint/2010/main" val="1200011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455DEF-E41D-DAB4-9894-3B0491189C3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23FD1D7-AA0B-5BB1-7A29-8015E90F55CC}"/>
              </a:ext>
            </a:extLst>
          </p:cNvPr>
          <p:cNvSpPr txBox="1"/>
          <p:nvPr/>
        </p:nvSpPr>
        <p:spPr>
          <a:xfrm>
            <a:off x="1725150" y="1046966"/>
            <a:ext cx="9251047" cy="461665"/>
          </a:xfrm>
          <a:prstGeom prst="rect">
            <a:avLst/>
          </a:prstGeom>
          <a:noFill/>
        </p:spPr>
        <p:txBody>
          <a:bodyPr wrap="square">
            <a:spAutoFit/>
          </a:bodyPr>
          <a:lstStyle/>
          <a:p>
            <a:pPr algn="ctr">
              <a:spcAft>
                <a:spcPts val="630"/>
              </a:spcAft>
            </a:pPr>
            <a:r>
              <a:rPr lang="en-US" sz="2400" b="1" dirty="0" err="1">
                <a:solidFill>
                  <a:schemeClr val="tx1"/>
                </a:solidFill>
                <a:latin typeface="+mj-lt"/>
                <a:ea typeface="Calibri" panose="020F0502020204030204" pitchFamily="34" charset="0"/>
                <a:cs typeface="Arial" panose="020B0604020202020204" pitchFamily="34" charset="0"/>
              </a:rPr>
              <a:t>Nhiệm</a:t>
            </a:r>
            <a:r>
              <a:rPr lang="en-US" sz="2400" b="1" dirty="0">
                <a:solidFill>
                  <a:schemeClr val="tx1"/>
                </a:solidFill>
                <a:latin typeface="+mj-lt"/>
                <a:ea typeface="Calibri" panose="020F0502020204030204" pitchFamily="34" charset="0"/>
                <a:cs typeface="Arial" panose="020B0604020202020204" pitchFamily="34" charset="0"/>
              </a:rPr>
              <a:t> </a:t>
            </a:r>
            <a:r>
              <a:rPr lang="en-US" sz="2400" b="1" dirty="0" err="1">
                <a:solidFill>
                  <a:schemeClr val="tx1"/>
                </a:solidFill>
                <a:latin typeface="+mj-lt"/>
                <a:ea typeface="Calibri" panose="020F0502020204030204" pitchFamily="34" charset="0"/>
                <a:cs typeface="Arial" panose="020B0604020202020204" pitchFamily="34" charset="0"/>
              </a:rPr>
              <a:t>vụ</a:t>
            </a:r>
            <a:r>
              <a:rPr lang="en-US" sz="2400" b="1" dirty="0">
                <a:solidFill>
                  <a:schemeClr val="tx1"/>
                </a:solidFill>
                <a:latin typeface="+mj-lt"/>
                <a:ea typeface="Calibri" panose="020F0502020204030204" pitchFamily="34" charset="0"/>
                <a:cs typeface="Arial" panose="020B0604020202020204" pitchFamily="34" charset="0"/>
              </a:rPr>
              <a:t> 2: </a:t>
            </a:r>
            <a:r>
              <a:rPr lang="en-US" sz="2400" b="1" dirty="0" err="1">
                <a:solidFill>
                  <a:schemeClr val="tx1"/>
                </a:solidFill>
                <a:latin typeface="+mj-lt"/>
                <a:ea typeface="Calibri" panose="020F0502020204030204" pitchFamily="34" charset="0"/>
                <a:cs typeface="Arial" panose="020B0604020202020204" pitchFamily="34" charset="0"/>
              </a:rPr>
              <a:t>Viết</a:t>
            </a:r>
            <a:r>
              <a:rPr lang="en-US" sz="2400" b="1" dirty="0">
                <a:solidFill>
                  <a:schemeClr val="tx1"/>
                </a:solidFill>
                <a:latin typeface="+mj-lt"/>
                <a:ea typeface="Calibri" panose="020F0502020204030204" pitchFamily="34" charset="0"/>
                <a:cs typeface="Arial" panose="020B0604020202020204" pitchFamily="34" charset="0"/>
              </a:rPr>
              <a:t> </a:t>
            </a:r>
            <a:r>
              <a:rPr lang="en-US" sz="2400" b="1" dirty="0" err="1">
                <a:solidFill>
                  <a:schemeClr val="tx1"/>
                </a:solidFill>
                <a:latin typeface="+mj-lt"/>
                <a:ea typeface="Calibri" panose="020F0502020204030204" pitchFamily="34" charset="0"/>
                <a:cs typeface="Arial" panose="020B0604020202020204" pitchFamily="34" charset="0"/>
              </a:rPr>
              <a:t>đoạn</a:t>
            </a:r>
            <a:r>
              <a:rPr lang="en-US" sz="2400" b="1" dirty="0">
                <a:solidFill>
                  <a:schemeClr val="tx1"/>
                </a:solidFill>
                <a:latin typeface="+mj-lt"/>
                <a:ea typeface="Calibri" panose="020F0502020204030204" pitchFamily="34" charset="0"/>
                <a:cs typeface="Arial" panose="020B0604020202020204" pitchFamily="34" charset="0"/>
              </a:rPr>
              <a:t> </a:t>
            </a:r>
            <a:r>
              <a:rPr lang="en-US" sz="2400" b="1" dirty="0" err="1">
                <a:solidFill>
                  <a:schemeClr val="tx1"/>
                </a:solidFill>
                <a:latin typeface="+mj-lt"/>
                <a:ea typeface="Calibri" panose="020F0502020204030204" pitchFamily="34" charset="0"/>
                <a:cs typeface="Arial" panose="020B0604020202020204" pitchFamily="34" charset="0"/>
              </a:rPr>
              <a:t>văn</a:t>
            </a:r>
            <a:endParaRPr lang="en-US" sz="2400" dirty="0">
              <a:solidFill>
                <a:schemeClr val="tx1"/>
              </a:solidFill>
              <a:latin typeface="+mj-lt"/>
              <a:ea typeface="Calibri" panose="020F0502020204030204" pitchFamily="34" charset="0"/>
              <a:cs typeface="Arial" panose="020B0604020202020204" pitchFamily="34" charset="0"/>
            </a:endParaRPr>
          </a:p>
        </p:txBody>
      </p:sp>
      <p:cxnSp>
        <p:nvCxnSpPr>
          <p:cNvPr id="3" name="Google Shape;923;p37">
            <a:extLst>
              <a:ext uri="{FF2B5EF4-FFF2-40B4-BE49-F238E27FC236}">
                <a16:creationId xmlns:a16="http://schemas.microsoft.com/office/drawing/2014/main" id="{AF4B61A7-F40E-2912-6377-B4F14EAB39E1}"/>
              </a:ext>
            </a:extLst>
          </p:cNvPr>
          <p:cNvCxnSpPr>
            <a:cxnSpLocks/>
          </p:cNvCxnSpPr>
          <p:nvPr/>
        </p:nvCxnSpPr>
        <p:spPr>
          <a:xfrm>
            <a:off x="2283742" y="1640009"/>
            <a:ext cx="8133865" cy="0"/>
          </a:xfrm>
          <a:prstGeom prst="straightConnector1">
            <a:avLst/>
          </a:prstGeom>
          <a:noFill/>
          <a:ln w="28575" cap="flat" cmpd="sng">
            <a:solidFill>
              <a:srgbClr val="C00000"/>
            </a:solidFill>
            <a:prstDash val="solid"/>
            <a:round/>
            <a:headEnd type="none" w="med" len="med"/>
            <a:tailEnd type="none" w="med" len="med"/>
          </a:ln>
        </p:spPr>
      </p:cxnSp>
      <p:grpSp>
        <p:nvGrpSpPr>
          <p:cNvPr id="4" name="Group 3">
            <a:extLst>
              <a:ext uri="{FF2B5EF4-FFF2-40B4-BE49-F238E27FC236}">
                <a16:creationId xmlns:a16="http://schemas.microsoft.com/office/drawing/2014/main" id="{704D70B7-2D24-F432-2584-FE21589E8F5E}"/>
              </a:ext>
            </a:extLst>
          </p:cNvPr>
          <p:cNvGrpSpPr/>
          <p:nvPr/>
        </p:nvGrpSpPr>
        <p:grpSpPr>
          <a:xfrm>
            <a:off x="1019987" y="1902766"/>
            <a:ext cx="6006978" cy="2492784"/>
            <a:chOff x="335356" y="1844911"/>
            <a:chExt cx="4527766" cy="1978594"/>
          </a:xfrm>
        </p:grpSpPr>
        <p:grpSp>
          <p:nvGrpSpPr>
            <p:cNvPr id="5" name="Group 4">
              <a:extLst>
                <a:ext uri="{FF2B5EF4-FFF2-40B4-BE49-F238E27FC236}">
                  <a16:creationId xmlns:a16="http://schemas.microsoft.com/office/drawing/2014/main" id="{F4BBCA75-00C1-FE0C-3893-A66662012C33}"/>
                </a:ext>
              </a:extLst>
            </p:cNvPr>
            <p:cNvGrpSpPr/>
            <p:nvPr/>
          </p:nvGrpSpPr>
          <p:grpSpPr>
            <a:xfrm>
              <a:off x="496423" y="1844911"/>
              <a:ext cx="4366699" cy="1978594"/>
              <a:chOff x="546976" y="1949401"/>
              <a:chExt cx="4366699" cy="1978594"/>
            </a:xfrm>
          </p:grpSpPr>
          <p:sp>
            <p:nvSpPr>
              <p:cNvPr id="7" name="Rounded Rectangle 151">
                <a:extLst>
                  <a:ext uri="{FF2B5EF4-FFF2-40B4-BE49-F238E27FC236}">
                    <a16:creationId xmlns:a16="http://schemas.microsoft.com/office/drawing/2014/main" id="{5BD65628-F02A-078D-2F98-203D2A698F4E}"/>
                  </a:ext>
                </a:extLst>
              </p:cNvPr>
              <p:cNvSpPr/>
              <p:nvPr/>
            </p:nvSpPr>
            <p:spPr>
              <a:xfrm>
                <a:off x="546976" y="1949401"/>
                <a:ext cx="4366699" cy="1978594"/>
              </a:xfrm>
              <a:prstGeom prst="roundRect">
                <a:avLst/>
              </a:prstGeom>
              <a:solidFill>
                <a:srgbClr val="FFFFFF"/>
              </a:solidFill>
              <a:ln w="12700" cap="flat" cmpd="sng" algn="ctr">
                <a:solidFill>
                  <a:srgbClr val="88C133">
                    <a:lumMod val="50000"/>
                  </a:srgbClr>
                </a:solidFill>
                <a:prstDash val="solid"/>
              </a:ln>
              <a:effectLst/>
            </p:spPr>
            <p:txBody>
              <a:bodyPr rtlCol="0" anchor="ctr"/>
              <a:lstStyle/>
              <a:p>
                <a:pPr algn="ctr">
                  <a:buClrTx/>
                  <a:defRPr/>
                </a:pPr>
                <a:endParaRPr lang="en-US" sz="2400">
                  <a:solidFill>
                    <a:srgbClr val="FFFFFF"/>
                  </a:solidFill>
                  <a:latin typeface="+mj-lt"/>
                </a:endParaRPr>
              </a:p>
            </p:txBody>
          </p:sp>
          <p:sp>
            <p:nvSpPr>
              <p:cNvPr id="8" name="TextBox 7">
                <a:extLst>
                  <a:ext uri="{FF2B5EF4-FFF2-40B4-BE49-F238E27FC236}">
                    <a16:creationId xmlns:a16="http://schemas.microsoft.com/office/drawing/2014/main" id="{FE521602-16A0-D9A0-957A-61D31F92CE4C}"/>
                  </a:ext>
                </a:extLst>
              </p:cNvPr>
              <p:cNvSpPr txBox="1"/>
              <p:nvPr/>
            </p:nvSpPr>
            <p:spPr>
              <a:xfrm>
                <a:off x="762220" y="2052951"/>
                <a:ext cx="3881378" cy="1769889"/>
              </a:xfrm>
              <a:prstGeom prst="rect">
                <a:avLst/>
              </a:prstGeom>
              <a:noFill/>
            </p:spPr>
            <p:txBody>
              <a:bodyPr wrap="square" rtlCol="0">
                <a:spAutoFit/>
              </a:bodyPr>
              <a:lstStyle/>
              <a:p>
                <a:pPr algn="just">
                  <a:lnSpc>
                    <a:spcPct val="150000"/>
                  </a:lnSpc>
                  <a:buClrTx/>
                  <a:defRPr/>
                </a:pPr>
                <a:r>
                  <a:rPr lang="en-US" sz="2400" b="1" dirty="0">
                    <a:solidFill>
                      <a:sysClr val="windowText" lastClr="000000"/>
                    </a:solidFill>
                    <a:latin typeface="+mj-lt"/>
                  </a:rPr>
                  <a:t>Đ</a:t>
                </a:r>
                <a:r>
                  <a:rPr lang="vi-VN" sz="2400" b="1" dirty="0">
                    <a:solidFill>
                      <a:sysClr val="windowText" lastClr="000000"/>
                    </a:solidFill>
                    <a:latin typeface="+mj-lt"/>
                  </a:rPr>
                  <a:t>ề 1: </a:t>
                </a:r>
                <a:r>
                  <a:rPr lang="vi-VN" sz="2400" dirty="0">
                    <a:solidFill>
                      <a:sysClr val="windowText" lastClr="000000"/>
                    </a:solidFill>
                    <a:latin typeface="+mj-lt"/>
                  </a:rPr>
                  <a:t>Sử dụng các số liệu cụ thể, các tình huống có thực trên báo, đài, in-tơ-nét để làm tăng tính thuyết phục cho người đọc. </a:t>
                </a:r>
                <a:endParaRPr lang="en-US" sz="2400" dirty="0">
                  <a:solidFill>
                    <a:sysClr val="windowText" lastClr="000000"/>
                  </a:solidFill>
                  <a:latin typeface="+mj-lt"/>
                </a:endParaRPr>
              </a:p>
            </p:txBody>
          </p:sp>
        </p:grpSp>
        <p:pic>
          <p:nvPicPr>
            <p:cNvPr id="6" name="Picture 2" descr="https://cdn-icons-png.flaticon.com/128/5184/5184592.png">
              <a:extLst>
                <a:ext uri="{FF2B5EF4-FFF2-40B4-BE49-F238E27FC236}">
                  <a16:creationId xmlns:a16="http://schemas.microsoft.com/office/drawing/2014/main" id="{7A305B95-70C3-D19B-DFF2-ADB643F66D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356" y="2552508"/>
              <a:ext cx="347527" cy="3475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2EB252B7-C95E-0FFD-24B7-508F158E2B71}"/>
              </a:ext>
            </a:extLst>
          </p:cNvPr>
          <p:cNvGrpSpPr/>
          <p:nvPr/>
        </p:nvGrpSpPr>
        <p:grpSpPr>
          <a:xfrm>
            <a:off x="1003991" y="4656283"/>
            <a:ext cx="6022974" cy="1909152"/>
            <a:chOff x="335356" y="2394800"/>
            <a:chExt cx="4540462" cy="1515349"/>
          </a:xfrm>
        </p:grpSpPr>
        <p:grpSp>
          <p:nvGrpSpPr>
            <p:cNvPr id="10" name="Group 9">
              <a:extLst>
                <a:ext uri="{FF2B5EF4-FFF2-40B4-BE49-F238E27FC236}">
                  <a16:creationId xmlns:a16="http://schemas.microsoft.com/office/drawing/2014/main" id="{22680CB1-16E2-CBA7-2618-9D22C30AF6EB}"/>
                </a:ext>
              </a:extLst>
            </p:cNvPr>
            <p:cNvGrpSpPr/>
            <p:nvPr/>
          </p:nvGrpSpPr>
          <p:grpSpPr>
            <a:xfrm>
              <a:off x="509119" y="2394800"/>
              <a:ext cx="4366699" cy="1515349"/>
              <a:chOff x="559672" y="2499290"/>
              <a:chExt cx="4366699" cy="1515349"/>
            </a:xfrm>
          </p:grpSpPr>
          <p:sp>
            <p:nvSpPr>
              <p:cNvPr id="12" name="Rounded Rectangle 151">
                <a:extLst>
                  <a:ext uri="{FF2B5EF4-FFF2-40B4-BE49-F238E27FC236}">
                    <a16:creationId xmlns:a16="http://schemas.microsoft.com/office/drawing/2014/main" id="{3F683C45-168C-843C-C95D-45723FBDE4CF}"/>
                  </a:ext>
                </a:extLst>
              </p:cNvPr>
              <p:cNvSpPr/>
              <p:nvPr/>
            </p:nvSpPr>
            <p:spPr>
              <a:xfrm>
                <a:off x="559672" y="2499290"/>
                <a:ext cx="4366699" cy="1515349"/>
              </a:xfrm>
              <a:prstGeom prst="roundRect">
                <a:avLst/>
              </a:prstGeom>
              <a:solidFill>
                <a:srgbClr val="FFFFFF"/>
              </a:solidFill>
              <a:ln w="12700" cap="flat" cmpd="sng" algn="ctr">
                <a:solidFill>
                  <a:srgbClr val="88C133">
                    <a:lumMod val="50000"/>
                  </a:srgbClr>
                </a:solidFill>
                <a:prstDash val="solid"/>
              </a:ln>
              <a:effectLst/>
            </p:spPr>
            <p:txBody>
              <a:bodyPr rtlCol="0" anchor="ctr"/>
              <a:lstStyle/>
              <a:p>
                <a:pPr algn="ctr">
                  <a:buClrTx/>
                  <a:defRPr/>
                </a:pPr>
                <a:endParaRPr lang="en-US" sz="2400">
                  <a:solidFill>
                    <a:srgbClr val="FFFFFF"/>
                  </a:solidFill>
                  <a:latin typeface="+mj-lt"/>
                </a:endParaRPr>
              </a:p>
            </p:txBody>
          </p:sp>
          <p:sp>
            <p:nvSpPr>
              <p:cNvPr id="13" name="TextBox 12">
                <a:extLst>
                  <a:ext uri="{FF2B5EF4-FFF2-40B4-BE49-F238E27FC236}">
                    <a16:creationId xmlns:a16="http://schemas.microsoft.com/office/drawing/2014/main" id="{9C0BF352-E596-5F5E-5417-203E349481A3}"/>
                  </a:ext>
                </a:extLst>
              </p:cNvPr>
              <p:cNvSpPr txBox="1"/>
              <p:nvPr/>
            </p:nvSpPr>
            <p:spPr>
              <a:xfrm>
                <a:off x="774331" y="2775909"/>
                <a:ext cx="3881925" cy="890441"/>
              </a:xfrm>
              <a:prstGeom prst="rect">
                <a:avLst/>
              </a:prstGeom>
              <a:noFill/>
            </p:spPr>
            <p:txBody>
              <a:bodyPr wrap="square" rtlCol="0">
                <a:spAutoFit/>
              </a:bodyPr>
              <a:lstStyle/>
              <a:p>
                <a:pPr algn="just">
                  <a:lnSpc>
                    <a:spcPct val="150000"/>
                  </a:lnSpc>
                  <a:buClrTx/>
                  <a:defRPr/>
                </a:pPr>
                <a:r>
                  <a:rPr lang="en-US" sz="2400" b="1" dirty="0" err="1">
                    <a:latin typeface="+mj-lt"/>
                    <a:ea typeface="Calibri" panose="020F0502020204030204" pitchFamily="34" charset="0"/>
                  </a:rPr>
                  <a:t>Đề</a:t>
                </a:r>
                <a:r>
                  <a:rPr lang="en-US" sz="2400" b="1" dirty="0">
                    <a:latin typeface="+mj-lt"/>
                    <a:ea typeface="Calibri" panose="020F0502020204030204" pitchFamily="34" charset="0"/>
                  </a:rPr>
                  <a:t> 2: </a:t>
                </a:r>
                <a:r>
                  <a:rPr lang="en-US" sz="2400" dirty="0" err="1">
                    <a:latin typeface="+mj-lt"/>
                    <a:ea typeface="Calibri" panose="020F0502020204030204" pitchFamily="34" charset="0"/>
                  </a:rPr>
                  <a:t>Lựa</a:t>
                </a:r>
                <a:r>
                  <a:rPr lang="en-US" sz="2400" dirty="0">
                    <a:latin typeface="+mj-lt"/>
                    <a:ea typeface="Calibri" panose="020F0502020204030204" pitchFamily="34" charset="0"/>
                  </a:rPr>
                  <a:t> </a:t>
                </a:r>
                <a:r>
                  <a:rPr lang="en-US" sz="2400" dirty="0" err="1">
                    <a:latin typeface="+mj-lt"/>
                    <a:ea typeface="Calibri" panose="020F0502020204030204" pitchFamily="34" charset="0"/>
                  </a:rPr>
                  <a:t>chọn</a:t>
                </a:r>
                <a:r>
                  <a:rPr lang="en-US" sz="2400" dirty="0">
                    <a:latin typeface="+mj-lt"/>
                    <a:ea typeface="Calibri" panose="020F0502020204030204" pitchFamily="34" charset="0"/>
                  </a:rPr>
                  <a:t> </a:t>
                </a:r>
                <a:r>
                  <a:rPr lang="en-US" sz="2400" dirty="0" err="1">
                    <a:latin typeface="+mj-lt"/>
                    <a:ea typeface="Calibri" panose="020F0502020204030204" pitchFamily="34" charset="0"/>
                  </a:rPr>
                  <a:t>các</a:t>
                </a:r>
                <a:r>
                  <a:rPr lang="en-US" sz="2400" dirty="0">
                    <a:latin typeface="+mj-lt"/>
                    <a:ea typeface="Calibri" panose="020F0502020204030204" pitchFamily="34" charset="0"/>
                  </a:rPr>
                  <a:t> </a:t>
                </a:r>
                <a:r>
                  <a:rPr lang="en-US" sz="2400" dirty="0" err="1">
                    <a:latin typeface="+mj-lt"/>
                    <a:ea typeface="Calibri" panose="020F0502020204030204" pitchFamily="34" charset="0"/>
                  </a:rPr>
                  <a:t>hình</a:t>
                </a:r>
                <a:r>
                  <a:rPr lang="en-US" sz="2400" dirty="0">
                    <a:latin typeface="+mj-lt"/>
                    <a:ea typeface="Calibri" panose="020F0502020204030204" pitchFamily="34" charset="0"/>
                  </a:rPr>
                  <a:t> </a:t>
                </a:r>
                <a:r>
                  <a:rPr lang="en-US" sz="2400" dirty="0" err="1">
                    <a:latin typeface="+mj-lt"/>
                    <a:ea typeface="Calibri" panose="020F0502020204030204" pitchFamily="34" charset="0"/>
                  </a:rPr>
                  <a:t>ảnh</a:t>
                </a:r>
                <a:r>
                  <a:rPr lang="en-US" sz="2400" dirty="0">
                    <a:latin typeface="+mj-lt"/>
                    <a:ea typeface="Calibri" panose="020F0502020204030204" pitchFamily="34" charset="0"/>
                  </a:rPr>
                  <a:t>, </a:t>
                </a:r>
                <a:r>
                  <a:rPr lang="en-US" sz="2400" dirty="0" err="1">
                    <a:latin typeface="+mj-lt"/>
                    <a:ea typeface="Calibri" panose="020F0502020204030204" pitchFamily="34" charset="0"/>
                  </a:rPr>
                  <a:t>xây</a:t>
                </a:r>
                <a:r>
                  <a:rPr lang="en-US" sz="2400" dirty="0">
                    <a:latin typeface="+mj-lt"/>
                    <a:ea typeface="Calibri" panose="020F0502020204030204" pitchFamily="34" charset="0"/>
                  </a:rPr>
                  <a:t> </a:t>
                </a:r>
                <a:r>
                  <a:rPr lang="en-US" sz="2400" dirty="0" err="1">
                    <a:latin typeface="+mj-lt"/>
                    <a:ea typeface="Calibri" panose="020F0502020204030204" pitchFamily="34" charset="0"/>
                  </a:rPr>
                  <a:t>dựng</a:t>
                </a:r>
                <a:r>
                  <a:rPr lang="en-US" sz="2400" dirty="0">
                    <a:latin typeface="+mj-lt"/>
                    <a:ea typeface="Calibri" panose="020F0502020204030204" pitchFamily="34" charset="0"/>
                  </a:rPr>
                  <a:t> </a:t>
                </a:r>
                <a:r>
                  <a:rPr lang="en-US" sz="2400" dirty="0" err="1">
                    <a:latin typeface="+mj-lt"/>
                    <a:ea typeface="Calibri" panose="020F0502020204030204" pitchFamily="34" charset="0"/>
                  </a:rPr>
                  <a:t>các</a:t>
                </a:r>
                <a:r>
                  <a:rPr lang="en-US" sz="2400" dirty="0">
                    <a:latin typeface="+mj-lt"/>
                    <a:ea typeface="Calibri" panose="020F0502020204030204" pitchFamily="34" charset="0"/>
                  </a:rPr>
                  <a:t> chi </a:t>
                </a:r>
                <a:r>
                  <a:rPr lang="en-US" sz="2400" dirty="0" err="1">
                    <a:latin typeface="+mj-lt"/>
                    <a:ea typeface="Calibri" panose="020F0502020204030204" pitchFamily="34" charset="0"/>
                  </a:rPr>
                  <a:t>tiết</a:t>
                </a:r>
                <a:r>
                  <a:rPr lang="en-US" sz="2400" dirty="0">
                    <a:latin typeface="+mj-lt"/>
                    <a:ea typeface="Calibri" panose="020F0502020204030204" pitchFamily="34" charset="0"/>
                  </a:rPr>
                  <a:t> </a:t>
                </a:r>
                <a:r>
                  <a:rPr lang="en-US" sz="2400" dirty="0" err="1">
                    <a:latin typeface="+mj-lt"/>
                    <a:ea typeface="Calibri" panose="020F0502020204030204" pitchFamily="34" charset="0"/>
                  </a:rPr>
                  <a:t>sáng</a:t>
                </a:r>
                <a:r>
                  <a:rPr lang="en-US" sz="2400" dirty="0">
                    <a:latin typeface="+mj-lt"/>
                    <a:ea typeface="Calibri" panose="020F0502020204030204" pitchFamily="34" charset="0"/>
                  </a:rPr>
                  <a:t> </a:t>
                </a:r>
                <a:r>
                  <a:rPr lang="en-US" sz="2400" dirty="0" err="1">
                    <a:latin typeface="+mj-lt"/>
                    <a:ea typeface="Calibri" panose="020F0502020204030204" pitchFamily="34" charset="0"/>
                  </a:rPr>
                  <a:t>tạo</a:t>
                </a:r>
                <a:r>
                  <a:rPr lang="en-US" sz="2400" dirty="0">
                    <a:latin typeface="+mj-lt"/>
                    <a:ea typeface="Calibri" panose="020F0502020204030204" pitchFamily="34" charset="0"/>
                  </a:rPr>
                  <a:t>. </a:t>
                </a:r>
                <a:endParaRPr lang="en-US" sz="2400" dirty="0">
                  <a:solidFill>
                    <a:sysClr val="windowText" lastClr="000000"/>
                  </a:solidFill>
                  <a:latin typeface="+mj-lt"/>
                </a:endParaRPr>
              </a:p>
            </p:txBody>
          </p:sp>
        </p:grpSp>
        <p:pic>
          <p:nvPicPr>
            <p:cNvPr id="11" name="Picture 2" descr="https://cdn-icons-png.flaticon.com/128/5184/5184592.png">
              <a:extLst>
                <a:ext uri="{FF2B5EF4-FFF2-40B4-BE49-F238E27FC236}">
                  <a16:creationId xmlns:a16="http://schemas.microsoft.com/office/drawing/2014/main" id="{59023FA3-F5A4-B5AB-1658-BC57661DD8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356" y="2942876"/>
              <a:ext cx="347527" cy="347528"/>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12">
            <a:extLst>
              <a:ext uri="{FF2B5EF4-FFF2-40B4-BE49-F238E27FC236}">
                <a16:creationId xmlns:a16="http://schemas.microsoft.com/office/drawing/2014/main" id="{65926AEF-4C75-BFFD-BF41-A4540D6848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67558" y="1742371"/>
            <a:ext cx="2604455" cy="4823064"/>
          </a:xfrm>
          <a:prstGeom prst="rect">
            <a:avLst/>
          </a:prstGeom>
        </p:spPr>
      </p:pic>
    </p:spTree>
    <p:extLst>
      <p:ext uri="{BB962C8B-B14F-4D97-AF65-F5344CB8AC3E}">
        <p14:creationId xmlns:p14="http://schemas.microsoft.com/office/powerpoint/2010/main" val="2849600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872153-FBF5-0690-51AA-3D4250F0FAA1}"/>
            </a:ext>
          </a:extLst>
        </p:cNvPr>
        <p:cNvGrpSpPr/>
        <p:nvPr/>
      </p:nvGrpSpPr>
      <p:grpSpPr>
        <a:xfrm>
          <a:off x="0" y="0"/>
          <a:ext cx="0" cy="0"/>
          <a:chOff x="0" y="0"/>
          <a:chExt cx="0" cy="0"/>
        </a:xfrm>
      </p:grpSpPr>
      <p:grpSp>
        <p:nvGrpSpPr>
          <p:cNvPr id="3" name="Google Shape;1104;p56">
            <a:extLst>
              <a:ext uri="{FF2B5EF4-FFF2-40B4-BE49-F238E27FC236}">
                <a16:creationId xmlns:a16="http://schemas.microsoft.com/office/drawing/2014/main" id="{80254FD6-B995-589B-FD28-E34F9E360A5E}"/>
              </a:ext>
            </a:extLst>
          </p:cNvPr>
          <p:cNvGrpSpPr/>
          <p:nvPr/>
        </p:nvGrpSpPr>
        <p:grpSpPr>
          <a:xfrm>
            <a:off x="647623" y="2718189"/>
            <a:ext cx="3027696" cy="3783698"/>
            <a:chOff x="570875" y="1755652"/>
            <a:chExt cx="2403169" cy="3003229"/>
          </a:xfrm>
        </p:grpSpPr>
        <p:sp>
          <p:nvSpPr>
            <p:cNvPr id="4" name="Google Shape;1105;p56">
              <a:extLst>
                <a:ext uri="{FF2B5EF4-FFF2-40B4-BE49-F238E27FC236}">
                  <a16:creationId xmlns:a16="http://schemas.microsoft.com/office/drawing/2014/main" id="{60323DEA-E9DE-055E-FBC7-C262C53EDEB3}"/>
                </a:ext>
              </a:extLst>
            </p:cNvPr>
            <p:cNvSpPr/>
            <p:nvPr/>
          </p:nvSpPr>
          <p:spPr>
            <a:xfrm>
              <a:off x="570875" y="1932242"/>
              <a:ext cx="2118793" cy="2304337"/>
            </a:xfrm>
            <a:custGeom>
              <a:avLst/>
              <a:gdLst/>
              <a:ahLst/>
              <a:cxnLst/>
              <a:rect l="l" t="t" r="r" b="b"/>
              <a:pathLst>
                <a:path w="15638" h="17009" extrusionOk="0">
                  <a:moveTo>
                    <a:pt x="6309" y="1"/>
                  </a:moveTo>
                  <a:cubicBezTo>
                    <a:pt x="4121" y="1"/>
                    <a:pt x="1959" y="1124"/>
                    <a:pt x="1037" y="3168"/>
                  </a:cubicBezTo>
                  <a:cubicBezTo>
                    <a:pt x="1" y="5463"/>
                    <a:pt x="403" y="8319"/>
                    <a:pt x="1185" y="10634"/>
                  </a:cubicBezTo>
                  <a:cubicBezTo>
                    <a:pt x="1838" y="12572"/>
                    <a:pt x="2824" y="14244"/>
                    <a:pt x="4263" y="15599"/>
                  </a:cubicBezTo>
                  <a:cubicBezTo>
                    <a:pt x="4381" y="15748"/>
                    <a:pt x="4503" y="15893"/>
                    <a:pt x="4631" y="16027"/>
                  </a:cubicBezTo>
                  <a:cubicBezTo>
                    <a:pt x="5300" y="16732"/>
                    <a:pt x="6036" y="17008"/>
                    <a:pt x="6782" y="17008"/>
                  </a:cubicBezTo>
                  <a:cubicBezTo>
                    <a:pt x="8219" y="17008"/>
                    <a:pt x="9693" y="15979"/>
                    <a:pt x="10793" y="15000"/>
                  </a:cubicBezTo>
                  <a:cubicBezTo>
                    <a:pt x="12398" y="13572"/>
                    <a:pt x="14623" y="12056"/>
                    <a:pt x="15116" y="9818"/>
                  </a:cubicBezTo>
                  <a:cubicBezTo>
                    <a:pt x="15637" y="7447"/>
                    <a:pt x="14082" y="5112"/>
                    <a:pt x="12650" y="3357"/>
                  </a:cubicBezTo>
                  <a:cubicBezTo>
                    <a:pt x="11133" y="1499"/>
                    <a:pt x="9019" y="107"/>
                    <a:pt x="6572" y="6"/>
                  </a:cubicBezTo>
                  <a:cubicBezTo>
                    <a:pt x="6484" y="2"/>
                    <a:pt x="6397" y="1"/>
                    <a:pt x="6309" y="1"/>
                  </a:cubicBezTo>
                  <a:close/>
                </a:path>
              </a:pathLst>
            </a:custGeom>
            <a:solidFill>
              <a:schemeClr val="accent1"/>
            </a:solidFill>
            <a:ln>
              <a:noFill/>
            </a:ln>
          </p:spPr>
          <p:txBody>
            <a:bodyPr spcFirstLastPara="1" wrap="square" lIns="115184" tIns="115184" rIns="115184" bIns="115184" anchor="ctr" anchorCtr="0">
              <a:noAutofit/>
            </a:bodyPr>
            <a:lstStyle/>
            <a:p>
              <a:endParaRPr sz="4300">
                <a:latin typeface="+mj-lt"/>
              </a:endParaRPr>
            </a:p>
          </p:txBody>
        </p:sp>
        <p:grpSp>
          <p:nvGrpSpPr>
            <p:cNvPr id="5" name="Google Shape;1106;p56">
              <a:extLst>
                <a:ext uri="{FF2B5EF4-FFF2-40B4-BE49-F238E27FC236}">
                  <a16:creationId xmlns:a16="http://schemas.microsoft.com/office/drawing/2014/main" id="{E55C544B-0A8B-FFA4-AEFA-87E4ADA1B3A4}"/>
                </a:ext>
              </a:extLst>
            </p:cNvPr>
            <p:cNvGrpSpPr/>
            <p:nvPr/>
          </p:nvGrpSpPr>
          <p:grpSpPr>
            <a:xfrm>
              <a:off x="906091" y="1755652"/>
              <a:ext cx="2067953" cy="3003229"/>
              <a:chOff x="5851000" y="2528975"/>
              <a:chExt cx="1269150" cy="1843150"/>
            </a:xfrm>
          </p:grpSpPr>
          <p:sp>
            <p:nvSpPr>
              <p:cNvPr id="6" name="Google Shape;1107;p56">
                <a:extLst>
                  <a:ext uri="{FF2B5EF4-FFF2-40B4-BE49-F238E27FC236}">
                    <a16:creationId xmlns:a16="http://schemas.microsoft.com/office/drawing/2014/main" id="{9043F07F-4AFE-5DB9-1561-F5D17A2C5F5C}"/>
                  </a:ext>
                </a:extLst>
              </p:cNvPr>
              <p:cNvSpPr/>
              <p:nvPr/>
            </p:nvSpPr>
            <p:spPr>
              <a:xfrm>
                <a:off x="6895200" y="3701125"/>
                <a:ext cx="33625" cy="67675"/>
              </a:xfrm>
              <a:custGeom>
                <a:avLst/>
                <a:gdLst/>
                <a:ahLst/>
                <a:cxnLst/>
                <a:rect l="l" t="t" r="r" b="b"/>
                <a:pathLst>
                  <a:path w="1345" h="2707" extrusionOk="0">
                    <a:moveTo>
                      <a:pt x="281" y="0"/>
                    </a:moveTo>
                    <a:cubicBezTo>
                      <a:pt x="125" y="0"/>
                      <a:pt x="1" y="177"/>
                      <a:pt x="85" y="335"/>
                    </a:cubicBezTo>
                    <a:cubicBezTo>
                      <a:pt x="260" y="658"/>
                      <a:pt x="497" y="915"/>
                      <a:pt x="615" y="1273"/>
                    </a:cubicBezTo>
                    <a:cubicBezTo>
                      <a:pt x="736" y="1643"/>
                      <a:pt x="758" y="2038"/>
                      <a:pt x="676" y="2418"/>
                    </a:cubicBezTo>
                    <a:cubicBezTo>
                      <a:pt x="640" y="2592"/>
                      <a:pt x="781" y="2707"/>
                      <a:pt x="915" y="2707"/>
                    </a:cubicBezTo>
                    <a:cubicBezTo>
                      <a:pt x="1005" y="2707"/>
                      <a:pt x="1092" y="2656"/>
                      <a:pt x="1123" y="2540"/>
                    </a:cubicBezTo>
                    <a:cubicBezTo>
                      <a:pt x="1344" y="1727"/>
                      <a:pt x="1202" y="492"/>
                      <a:pt x="390" y="30"/>
                    </a:cubicBezTo>
                    <a:cubicBezTo>
                      <a:pt x="354" y="10"/>
                      <a:pt x="316" y="0"/>
                      <a:pt x="281" y="0"/>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7" name="Google Shape;1108;p56">
                <a:extLst>
                  <a:ext uri="{FF2B5EF4-FFF2-40B4-BE49-F238E27FC236}">
                    <a16:creationId xmlns:a16="http://schemas.microsoft.com/office/drawing/2014/main" id="{648152BE-C1B3-5997-3E49-32B53C1C655F}"/>
                  </a:ext>
                </a:extLst>
              </p:cNvPr>
              <p:cNvSpPr/>
              <p:nvPr/>
            </p:nvSpPr>
            <p:spPr>
              <a:xfrm>
                <a:off x="6118600" y="3361425"/>
                <a:ext cx="455725" cy="239425"/>
              </a:xfrm>
              <a:custGeom>
                <a:avLst/>
                <a:gdLst/>
                <a:ahLst/>
                <a:cxnLst/>
                <a:rect l="l" t="t" r="r" b="b"/>
                <a:pathLst>
                  <a:path w="18229" h="9577" extrusionOk="0">
                    <a:moveTo>
                      <a:pt x="17808" y="0"/>
                    </a:moveTo>
                    <a:cubicBezTo>
                      <a:pt x="17727" y="0"/>
                      <a:pt x="17648" y="46"/>
                      <a:pt x="17622" y="147"/>
                    </a:cubicBezTo>
                    <a:cubicBezTo>
                      <a:pt x="15701" y="7589"/>
                      <a:pt x="6734" y="7887"/>
                      <a:pt x="573" y="8575"/>
                    </a:cubicBezTo>
                    <a:cubicBezTo>
                      <a:pt x="173" y="8621"/>
                      <a:pt x="0" y="9246"/>
                      <a:pt x="469" y="9343"/>
                    </a:cubicBezTo>
                    <a:cubicBezTo>
                      <a:pt x="1232" y="9498"/>
                      <a:pt x="2126" y="9577"/>
                      <a:pt x="3098" y="9577"/>
                    </a:cubicBezTo>
                    <a:cubicBezTo>
                      <a:pt x="9141" y="9577"/>
                      <a:pt x="18228" y="6547"/>
                      <a:pt x="18024" y="201"/>
                    </a:cubicBezTo>
                    <a:cubicBezTo>
                      <a:pt x="18020" y="74"/>
                      <a:pt x="17912" y="0"/>
                      <a:pt x="17808" y="0"/>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8" name="Google Shape;1109;p56">
                <a:extLst>
                  <a:ext uri="{FF2B5EF4-FFF2-40B4-BE49-F238E27FC236}">
                    <a16:creationId xmlns:a16="http://schemas.microsoft.com/office/drawing/2014/main" id="{83A5B625-D47C-4C73-224D-2ABC537BAA97}"/>
                  </a:ext>
                </a:extLst>
              </p:cNvPr>
              <p:cNvSpPr/>
              <p:nvPr/>
            </p:nvSpPr>
            <p:spPr>
              <a:xfrm>
                <a:off x="6066700" y="3406450"/>
                <a:ext cx="349100" cy="113775"/>
              </a:xfrm>
              <a:custGeom>
                <a:avLst/>
                <a:gdLst/>
                <a:ahLst/>
                <a:cxnLst/>
                <a:rect l="l" t="t" r="r" b="b"/>
                <a:pathLst>
                  <a:path w="13964" h="4551" extrusionOk="0">
                    <a:moveTo>
                      <a:pt x="13654" y="0"/>
                    </a:moveTo>
                    <a:cubicBezTo>
                      <a:pt x="13653" y="0"/>
                      <a:pt x="13652" y="0"/>
                      <a:pt x="13651" y="0"/>
                    </a:cubicBezTo>
                    <a:cubicBezTo>
                      <a:pt x="9325" y="47"/>
                      <a:pt x="3724" y="1300"/>
                      <a:pt x="229" y="3971"/>
                    </a:cubicBezTo>
                    <a:cubicBezTo>
                      <a:pt x="1" y="4146"/>
                      <a:pt x="80" y="4550"/>
                      <a:pt x="361" y="4550"/>
                    </a:cubicBezTo>
                    <a:cubicBezTo>
                      <a:pt x="393" y="4550"/>
                      <a:pt x="428" y="4545"/>
                      <a:pt x="466" y="4533"/>
                    </a:cubicBezTo>
                    <a:cubicBezTo>
                      <a:pt x="2674" y="3845"/>
                      <a:pt x="4715" y="2699"/>
                      <a:pt x="6940" y="2014"/>
                    </a:cubicBezTo>
                    <a:cubicBezTo>
                      <a:pt x="9166" y="1329"/>
                      <a:pt x="11438" y="923"/>
                      <a:pt x="13711" y="446"/>
                    </a:cubicBezTo>
                    <a:cubicBezTo>
                      <a:pt x="13963" y="393"/>
                      <a:pt x="13904" y="0"/>
                      <a:pt x="13654" y="0"/>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9" name="Google Shape;1110;p56">
                <a:extLst>
                  <a:ext uri="{FF2B5EF4-FFF2-40B4-BE49-F238E27FC236}">
                    <a16:creationId xmlns:a16="http://schemas.microsoft.com/office/drawing/2014/main" id="{5323C7EF-E989-D13D-2E53-D21DAD298828}"/>
                  </a:ext>
                </a:extLst>
              </p:cNvPr>
              <p:cNvSpPr/>
              <p:nvPr/>
            </p:nvSpPr>
            <p:spPr>
              <a:xfrm>
                <a:off x="6720850" y="3430450"/>
                <a:ext cx="155125" cy="103350"/>
              </a:xfrm>
              <a:custGeom>
                <a:avLst/>
                <a:gdLst/>
                <a:ahLst/>
                <a:cxnLst/>
                <a:rect l="l" t="t" r="r" b="b"/>
                <a:pathLst>
                  <a:path w="6205" h="4134" extrusionOk="0">
                    <a:moveTo>
                      <a:pt x="270" y="0"/>
                    </a:moveTo>
                    <a:cubicBezTo>
                      <a:pt x="112" y="0"/>
                      <a:pt x="1" y="192"/>
                      <a:pt x="74" y="350"/>
                    </a:cubicBezTo>
                    <a:cubicBezTo>
                      <a:pt x="506" y="1294"/>
                      <a:pt x="1513" y="2018"/>
                      <a:pt x="2343" y="2609"/>
                    </a:cubicBezTo>
                    <a:cubicBezTo>
                      <a:pt x="3252" y="3255"/>
                      <a:pt x="4373" y="3928"/>
                      <a:pt x="5483" y="4127"/>
                    </a:cubicBezTo>
                    <a:cubicBezTo>
                      <a:pt x="5508" y="4131"/>
                      <a:pt x="5532" y="4133"/>
                      <a:pt x="5556" y="4133"/>
                    </a:cubicBezTo>
                    <a:cubicBezTo>
                      <a:pt x="5937" y="4133"/>
                      <a:pt x="6205" y="3598"/>
                      <a:pt x="5793" y="3391"/>
                    </a:cubicBezTo>
                    <a:cubicBezTo>
                      <a:pt x="4829" y="2907"/>
                      <a:pt x="3818" y="2582"/>
                      <a:pt x="2895" y="2000"/>
                    </a:cubicBezTo>
                    <a:cubicBezTo>
                      <a:pt x="1991" y="1430"/>
                      <a:pt x="1289" y="583"/>
                      <a:pt x="387" y="35"/>
                    </a:cubicBezTo>
                    <a:cubicBezTo>
                      <a:pt x="347" y="11"/>
                      <a:pt x="307" y="0"/>
                      <a:pt x="270" y="0"/>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10" name="Google Shape;1111;p56">
                <a:extLst>
                  <a:ext uri="{FF2B5EF4-FFF2-40B4-BE49-F238E27FC236}">
                    <a16:creationId xmlns:a16="http://schemas.microsoft.com/office/drawing/2014/main" id="{94DD8E8F-D0D1-7FB7-0310-25C8C94A6151}"/>
                  </a:ext>
                </a:extLst>
              </p:cNvPr>
              <p:cNvSpPr/>
              <p:nvPr/>
            </p:nvSpPr>
            <p:spPr>
              <a:xfrm>
                <a:off x="6090450" y="3673225"/>
                <a:ext cx="716175" cy="331625"/>
              </a:xfrm>
              <a:custGeom>
                <a:avLst/>
                <a:gdLst/>
                <a:ahLst/>
                <a:cxnLst/>
                <a:rect l="l" t="t" r="r" b="b"/>
                <a:pathLst>
                  <a:path w="28647" h="13265" extrusionOk="0">
                    <a:moveTo>
                      <a:pt x="27999" y="0"/>
                    </a:moveTo>
                    <a:cubicBezTo>
                      <a:pt x="27897" y="0"/>
                      <a:pt x="27790" y="39"/>
                      <a:pt x="27709" y="104"/>
                    </a:cubicBezTo>
                    <a:cubicBezTo>
                      <a:pt x="27557" y="224"/>
                      <a:pt x="27542" y="411"/>
                      <a:pt x="27414" y="547"/>
                    </a:cubicBezTo>
                    <a:cubicBezTo>
                      <a:pt x="27299" y="671"/>
                      <a:pt x="27131" y="742"/>
                      <a:pt x="26969" y="779"/>
                    </a:cubicBezTo>
                    <a:cubicBezTo>
                      <a:pt x="26889" y="797"/>
                      <a:pt x="26808" y="807"/>
                      <a:pt x="26728" y="807"/>
                    </a:cubicBezTo>
                    <a:cubicBezTo>
                      <a:pt x="26465" y="807"/>
                      <a:pt x="26211" y="705"/>
                      <a:pt x="26069" y="466"/>
                    </a:cubicBezTo>
                    <a:cubicBezTo>
                      <a:pt x="25999" y="349"/>
                      <a:pt x="25880" y="299"/>
                      <a:pt x="25760" y="299"/>
                    </a:cubicBezTo>
                    <a:cubicBezTo>
                      <a:pt x="25528" y="299"/>
                      <a:pt x="25291" y="487"/>
                      <a:pt x="25400" y="747"/>
                    </a:cubicBezTo>
                    <a:cubicBezTo>
                      <a:pt x="25581" y="1184"/>
                      <a:pt x="25918" y="1465"/>
                      <a:pt x="26324" y="1587"/>
                    </a:cubicBezTo>
                    <a:cubicBezTo>
                      <a:pt x="26227" y="1683"/>
                      <a:pt x="26167" y="1812"/>
                      <a:pt x="26157" y="1949"/>
                    </a:cubicBezTo>
                    <a:cubicBezTo>
                      <a:pt x="25623" y="7876"/>
                      <a:pt x="20672" y="12261"/>
                      <a:pt x="14749" y="12261"/>
                    </a:cubicBezTo>
                    <a:cubicBezTo>
                      <a:pt x="14642" y="12261"/>
                      <a:pt x="14535" y="12259"/>
                      <a:pt x="14427" y="12257"/>
                    </a:cubicBezTo>
                    <a:cubicBezTo>
                      <a:pt x="8626" y="12101"/>
                      <a:pt x="4811" y="8411"/>
                      <a:pt x="2177" y="3687"/>
                    </a:cubicBezTo>
                    <a:cubicBezTo>
                      <a:pt x="2820" y="3653"/>
                      <a:pt x="3457" y="3394"/>
                      <a:pt x="3938" y="2924"/>
                    </a:cubicBezTo>
                    <a:cubicBezTo>
                      <a:pt x="4212" y="2654"/>
                      <a:pt x="3948" y="2267"/>
                      <a:pt x="3650" y="2267"/>
                    </a:cubicBezTo>
                    <a:cubicBezTo>
                      <a:pt x="3563" y="2267"/>
                      <a:pt x="3473" y="2300"/>
                      <a:pt x="3393" y="2379"/>
                    </a:cubicBezTo>
                    <a:cubicBezTo>
                      <a:pt x="2989" y="2774"/>
                      <a:pt x="2460" y="2967"/>
                      <a:pt x="1927" y="2967"/>
                    </a:cubicBezTo>
                    <a:cubicBezTo>
                      <a:pt x="1439" y="2967"/>
                      <a:pt x="947" y="2805"/>
                      <a:pt x="543" y="2491"/>
                    </a:cubicBezTo>
                    <a:cubicBezTo>
                      <a:pt x="484" y="2445"/>
                      <a:pt x="421" y="2425"/>
                      <a:pt x="362" y="2425"/>
                    </a:cubicBezTo>
                    <a:cubicBezTo>
                      <a:pt x="160" y="2425"/>
                      <a:pt x="0" y="2658"/>
                      <a:pt x="173" y="2859"/>
                    </a:cubicBezTo>
                    <a:cubicBezTo>
                      <a:pt x="553" y="3302"/>
                      <a:pt x="1056" y="3560"/>
                      <a:pt x="1588" y="3652"/>
                    </a:cubicBezTo>
                    <a:cubicBezTo>
                      <a:pt x="3084" y="9425"/>
                      <a:pt x="9202" y="13265"/>
                      <a:pt x="14984" y="13265"/>
                    </a:cubicBezTo>
                    <a:cubicBezTo>
                      <a:pt x="15178" y="13265"/>
                      <a:pt x="15371" y="13260"/>
                      <a:pt x="15563" y="13252"/>
                    </a:cubicBezTo>
                    <a:cubicBezTo>
                      <a:pt x="21729" y="12973"/>
                      <a:pt x="26947" y="8198"/>
                      <a:pt x="27284" y="1949"/>
                    </a:cubicBezTo>
                    <a:cubicBezTo>
                      <a:pt x="27291" y="1809"/>
                      <a:pt x="27258" y="1698"/>
                      <a:pt x="27197" y="1612"/>
                    </a:cubicBezTo>
                    <a:cubicBezTo>
                      <a:pt x="27796" y="1474"/>
                      <a:pt x="28646" y="860"/>
                      <a:pt x="28298" y="180"/>
                    </a:cubicBezTo>
                    <a:cubicBezTo>
                      <a:pt x="28233" y="53"/>
                      <a:pt x="28119" y="0"/>
                      <a:pt x="27999" y="0"/>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11" name="Google Shape;1112;p56">
                <a:extLst>
                  <a:ext uri="{FF2B5EF4-FFF2-40B4-BE49-F238E27FC236}">
                    <a16:creationId xmlns:a16="http://schemas.microsoft.com/office/drawing/2014/main" id="{FA77F0C4-4274-9826-1BAA-36438467D9BE}"/>
                  </a:ext>
                </a:extLst>
              </p:cNvPr>
              <p:cNvSpPr/>
              <p:nvPr/>
            </p:nvSpPr>
            <p:spPr>
              <a:xfrm>
                <a:off x="6251650" y="3736750"/>
                <a:ext cx="88350" cy="78575"/>
              </a:xfrm>
              <a:custGeom>
                <a:avLst/>
                <a:gdLst/>
                <a:ahLst/>
                <a:cxnLst/>
                <a:rect l="l" t="t" r="r" b="b"/>
                <a:pathLst>
                  <a:path w="3534" h="3143" extrusionOk="0">
                    <a:moveTo>
                      <a:pt x="1847" y="0"/>
                    </a:moveTo>
                    <a:cubicBezTo>
                      <a:pt x="1509" y="0"/>
                      <a:pt x="1182" y="119"/>
                      <a:pt x="944" y="381"/>
                    </a:cubicBezTo>
                    <a:cubicBezTo>
                      <a:pt x="1" y="810"/>
                      <a:pt x="77" y="2347"/>
                      <a:pt x="909" y="2904"/>
                    </a:cubicBezTo>
                    <a:cubicBezTo>
                      <a:pt x="1155" y="3070"/>
                      <a:pt x="1426" y="3143"/>
                      <a:pt x="1696" y="3143"/>
                    </a:cubicBezTo>
                    <a:cubicBezTo>
                      <a:pt x="2621" y="3143"/>
                      <a:pt x="3534" y="2279"/>
                      <a:pt x="3394" y="1295"/>
                    </a:cubicBezTo>
                    <a:cubicBezTo>
                      <a:pt x="3280" y="501"/>
                      <a:pt x="2540" y="0"/>
                      <a:pt x="1847" y="0"/>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12" name="Google Shape;1113;p56">
                <a:extLst>
                  <a:ext uri="{FF2B5EF4-FFF2-40B4-BE49-F238E27FC236}">
                    <a16:creationId xmlns:a16="http://schemas.microsoft.com/office/drawing/2014/main" id="{4E2598F6-63A6-10DC-00E1-EE6484DA2243}"/>
                  </a:ext>
                </a:extLst>
              </p:cNvPr>
              <p:cNvSpPr/>
              <p:nvPr/>
            </p:nvSpPr>
            <p:spPr>
              <a:xfrm>
                <a:off x="6554325" y="3726875"/>
                <a:ext cx="113725" cy="82075"/>
              </a:xfrm>
              <a:custGeom>
                <a:avLst/>
                <a:gdLst/>
                <a:ahLst/>
                <a:cxnLst/>
                <a:rect l="l" t="t" r="r" b="b"/>
                <a:pathLst>
                  <a:path w="4549" h="3283" extrusionOk="0">
                    <a:moveTo>
                      <a:pt x="2291" y="1"/>
                    </a:moveTo>
                    <a:cubicBezTo>
                      <a:pt x="1954" y="1"/>
                      <a:pt x="1620" y="107"/>
                      <a:pt x="1362" y="335"/>
                    </a:cubicBezTo>
                    <a:cubicBezTo>
                      <a:pt x="1356" y="339"/>
                      <a:pt x="1350" y="339"/>
                      <a:pt x="1342" y="342"/>
                    </a:cubicBezTo>
                    <a:cubicBezTo>
                      <a:pt x="1" y="980"/>
                      <a:pt x="576" y="3124"/>
                      <a:pt x="1959" y="3273"/>
                    </a:cubicBezTo>
                    <a:cubicBezTo>
                      <a:pt x="2017" y="3279"/>
                      <a:pt x="2074" y="3282"/>
                      <a:pt x="2130" y="3282"/>
                    </a:cubicBezTo>
                    <a:cubicBezTo>
                      <a:pt x="3600" y="3282"/>
                      <a:pt x="4548" y="1204"/>
                      <a:pt x="3212" y="284"/>
                    </a:cubicBezTo>
                    <a:cubicBezTo>
                      <a:pt x="2944" y="100"/>
                      <a:pt x="2616" y="1"/>
                      <a:pt x="2291" y="1"/>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13" name="Google Shape;1114;p56">
                <a:extLst>
                  <a:ext uri="{FF2B5EF4-FFF2-40B4-BE49-F238E27FC236}">
                    <a16:creationId xmlns:a16="http://schemas.microsoft.com/office/drawing/2014/main" id="{73C40D37-644A-9338-0FCA-EDEC9ECD2DC7}"/>
                  </a:ext>
                </a:extLst>
              </p:cNvPr>
              <p:cNvSpPr/>
              <p:nvPr/>
            </p:nvSpPr>
            <p:spPr>
              <a:xfrm>
                <a:off x="6626375" y="3640175"/>
                <a:ext cx="55425" cy="57200"/>
              </a:xfrm>
              <a:custGeom>
                <a:avLst/>
                <a:gdLst/>
                <a:ahLst/>
                <a:cxnLst/>
                <a:rect l="l" t="t" r="r" b="b"/>
                <a:pathLst>
                  <a:path w="2217" h="2288" extrusionOk="0">
                    <a:moveTo>
                      <a:pt x="482" y="1"/>
                    </a:moveTo>
                    <a:cubicBezTo>
                      <a:pt x="378" y="1"/>
                      <a:pt x="281" y="28"/>
                      <a:pt x="196" y="92"/>
                    </a:cubicBezTo>
                    <a:cubicBezTo>
                      <a:pt x="59" y="196"/>
                      <a:pt x="0" y="350"/>
                      <a:pt x="85" y="512"/>
                    </a:cubicBezTo>
                    <a:cubicBezTo>
                      <a:pt x="187" y="705"/>
                      <a:pt x="330" y="728"/>
                      <a:pt x="520" y="800"/>
                    </a:cubicBezTo>
                    <a:cubicBezTo>
                      <a:pt x="708" y="870"/>
                      <a:pt x="883" y="972"/>
                      <a:pt x="1037" y="1101"/>
                    </a:cubicBezTo>
                    <a:cubicBezTo>
                      <a:pt x="1340" y="1358"/>
                      <a:pt x="1554" y="1704"/>
                      <a:pt x="1651" y="2090"/>
                    </a:cubicBezTo>
                    <a:cubicBezTo>
                      <a:pt x="1685" y="2224"/>
                      <a:pt x="1804" y="2288"/>
                      <a:pt x="1924" y="2288"/>
                    </a:cubicBezTo>
                    <a:cubicBezTo>
                      <a:pt x="2070" y="2288"/>
                      <a:pt x="2216" y="2192"/>
                      <a:pt x="2202" y="2015"/>
                    </a:cubicBezTo>
                    <a:cubicBezTo>
                      <a:pt x="2159" y="1482"/>
                      <a:pt x="1960" y="1004"/>
                      <a:pt x="1584" y="620"/>
                    </a:cubicBezTo>
                    <a:cubicBezTo>
                      <a:pt x="1360" y="390"/>
                      <a:pt x="875" y="1"/>
                      <a:pt x="482" y="1"/>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14" name="Google Shape;1115;p56">
                <a:extLst>
                  <a:ext uri="{FF2B5EF4-FFF2-40B4-BE49-F238E27FC236}">
                    <a16:creationId xmlns:a16="http://schemas.microsoft.com/office/drawing/2014/main" id="{9B1C59E2-107D-F618-BFDA-13B76A1CDDB0}"/>
                  </a:ext>
                </a:extLst>
              </p:cNvPr>
              <p:cNvSpPr/>
              <p:nvPr/>
            </p:nvSpPr>
            <p:spPr>
              <a:xfrm>
                <a:off x="6231350" y="3674050"/>
                <a:ext cx="70200" cy="46275"/>
              </a:xfrm>
              <a:custGeom>
                <a:avLst/>
                <a:gdLst/>
                <a:ahLst/>
                <a:cxnLst/>
                <a:rect l="l" t="t" r="r" b="b"/>
                <a:pathLst>
                  <a:path w="2808" h="1851" extrusionOk="0">
                    <a:moveTo>
                      <a:pt x="2280" y="1"/>
                    </a:moveTo>
                    <a:cubicBezTo>
                      <a:pt x="1912" y="1"/>
                      <a:pt x="1468" y="216"/>
                      <a:pt x="1209" y="362"/>
                    </a:cubicBezTo>
                    <a:cubicBezTo>
                      <a:pt x="732" y="631"/>
                      <a:pt x="335" y="1030"/>
                      <a:pt x="92" y="1520"/>
                    </a:cubicBezTo>
                    <a:cubicBezTo>
                      <a:pt x="0" y="1704"/>
                      <a:pt x="137" y="1850"/>
                      <a:pt x="288" y="1850"/>
                    </a:cubicBezTo>
                    <a:cubicBezTo>
                      <a:pt x="357" y="1850"/>
                      <a:pt x="429" y="1820"/>
                      <a:pt x="483" y="1749"/>
                    </a:cubicBezTo>
                    <a:cubicBezTo>
                      <a:pt x="777" y="1368"/>
                      <a:pt x="1135" y="1056"/>
                      <a:pt x="1569" y="849"/>
                    </a:cubicBezTo>
                    <a:cubicBezTo>
                      <a:pt x="1920" y="682"/>
                      <a:pt x="2418" y="721"/>
                      <a:pt x="2695" y="453"/>
                    </a:cubicBezTo>
                    <a:cubicBezTo>
                      <a:pt x="2807" y="346"/>
                      <a:pt x="2761" y="190"/>
                      <a:pt x="2651" y="109"/>
                    </a:cubicBezTo>
                    <a:cubicBezTo>
                      <a:pt x="2548" y="32"/>
                      <a:pt x="2420" y="1"/>
                      <a:pt x="2280" y="1"/>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15" name="Google Shape;1116;p56">
                <a:extLst>
                  <a:ext uri="{FF2B5EF4-FFF2-40B4-BE49-F238E27FC236}">
                    <a16:creationId xmlns:a16="http://schemas.microsoft.com/office/drawing/2014/main" id="{C2476906-C9FC-FD2C-D745-34334B99AEB7}"/>
                  </a:ext>
                </a:extLst>
              </p:cNvPr>
              <p:cNvSpPr/>
              <p:nvPr/>
            </p:nvSpPr>
            <p:spPr>
              <a:xfrm>
                <a:off x="6388200" y="3758450"/>
                <a:ext cx="87775" cy="145500"/>
              </a:xfrm>
              <a:custGeom>
                <a:avLst/>
                <a:gdLst/>
                <a:ahLst/>
                <a:cxnLst/>
                <a:rect l="l" t="t" r="r" b="b"/>
                <a:pathLst>
                  <a:path w="3511" h="5820" extrusionOk="0">
                    <a:moveTo>
                      <a:pt x="2676" y="1"/>
                    </a:moveTo>
                    <a:cubicBezTo>
                      <a:pt x="2569" y="1"/>
                      <a:pt x="2462" y="73"/>
                      <a:pt x="2463" y="203"/>
                    </a:cubicBezTo>
                    <a:cubicBezTo>
                      <a:pt x="2477" y="1014"/>
                      <a:pt x="2557" y="1816"/>
                      <a:pt x="2635" y="2621"/>
                    </a:cubicBezTo>
                    <a:cubicBezTo>
                      <a:pt x="1968" y="2296"/>
                      <a:pt x="1268" y="2042"/>
                      <a:pt x="547" y="1864"/>
                    </a:cubicBezTo>
                    <a:cubicBezTo>
                      <a:pt x="512" y="1855"/>
                      <a:pt x="477" y="1851"/>
                      <a:pt x="443" y="1851"/>
                    </a:cubicBezTo>
                    <a:cubicBezTo>
                      <a:pt x="187" y="1851"/>
                      <a:pt x="1" y="2092"/>
                      <a:pt x="56" y="2355"/>
                    </a:cubicBezTo>
                    <a:cubicBezTo>
                      <a:pt x="355" y="3767"/>
                      <a:pt x="1203" y="5107"/>
                      <a:pt x="2517" y="5770"/>
                    </a:cubicBezTo>
                    <a:cubicBezTo>
                      <a:pt x="2585" y="5805"/>
                      <a:pt x="2651" y="5820"/>
                      <a:pt x="2712" y="5820"/>
                    </a:cubicBezTo>
                    <a:cubicBezTo>
                      <a:pt x="3050" y="5820"/>
                      <a:pt x="3242" y="5351"/>
                      <a:pt x="2905" y="5109"/>
                    </a:cubicBezTo>
                    <a:cubicBezTo>
                      <a:pt x="2028" y="4481"/>
                      <a:pt x="1396" y="3781"/>
                      <a:pt x="1034" y="2833"/>
                    </a:cubicBezTo>
                    <a:lnTo>
                      <a:pt x="1034" y="2833"/>
                    </a:lnTo>
                    <a:cubicBezTo>
                      <a:pt x="1679" y="3041"/>
                      <a:pt x="2300" y="3312"/>
                      <a:pt x="2892" y="3642"/>
                    </a:cubicBezTo>
                    <a:cubicBezTo>
                      <a:pt x="2958" y="3679"/>
                      <a:pt x="3024" y="3695"/>
                      <a:pt x="3086" y="3695"/>
                    </a:cubicBezTo>
                    <a:cubicBezTo>
                      <a:pt x="3323" y="3695"/>
                      <a:pt x="3511" y="3461"/>
                      <a:pt x="3465" y="3202"/>
                    </a:cubicBezTo>
                    <a:cubicBezTo>
                      <a:pt x="3281" y="2179"/>
                      <a:pt x="3129" y="1156"/>
                      <a:pt x="2871" y="148"/>
                    </a:cubicBezTo>
                    <a:cubicBezTo>
                      <a:pt x="2845" y="47"/>
                      <a:pt x="2761" y="1"/>
                      <a:pt x="2676" y="1"/>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16" name="Google Shape;1117;p56">
                <a:extLst>
                  <a:ext uri="{FF2B5EF4-FFF2-40B4-BE49-F238E27FC236}">
                    <a16:creationId xmlns:a16="http://schemas.microsoft.com/office/drawing/2014/main" id="{28734966-221A-EACF-4A8E-1008C880667D}"/>
                  </a:ext>
                </a:extLst>
              </p:cNvPr>
              <p:cNvSpPr/>
              <p:nvPr/>
            </p:nvSpPr>
            <p:spPr>
              <a:xfrm>
                <a:off x="5890625" y="2528975"/>
                <a:ext cx="1229525" cy="1105975"/>
              </a:xfrm>
              <a:custGeom>
                <a:avLst/>
                <a:gdLst/>
                <a:ahLst/>
                <a:cxnLst/>
                <a:rect l="l" t="t" r="r" b="b"/>
                <a:pathLst>
                  <a:path w="49181" h="44239" extrusionOk="0">
                    <a:moveTo>
                      <a:pt x="28874" y="1183"/>
                    </a:moveTo>
                    <a:cubicBezTo>
                      <a:pt x="29533" y="1823"/>
                      <a:pt x="30203" y="2453"/>
                      <a:pt x="30883" y="3073"/>
                    </a:cubicBezTo>
                    <a:cubicBezTo>
                      <a:pt x="31537" y="3667"/>
                      <a:pt x="32205" y="4341"/>
                      <a:pt x="32958" y="4832"/>
                    </a:cubicBezTo>
                    <a:cubicBezTo>
                      <a:pt x="32067" y="6116"/>
                      <a:pt x="31128" y="7436"/>
                      <a:pt x="30453" y="8834"/>
                    </a:cubicBezTo>
                    <a:cubicBezTo>
                      <a:pt x="29822" y="8390"/>
                      <a:pt x="29172" y="7976"/>
                      <a:pt x="28503" y="7593"/>
                    </a:cubicBezTo>
                    <a:cubicBezTo>
                      <a:pt x="28533" y="7516"/>
                      <a:pt x="28564" y="7440"/>
                      <a:pt x="28603" y="7360"/>
                    </a:cubicBezTo>
                    <a:cubicBezTo>
                      <a:pt x="28734" y="7082"/>
                      <a:pt x="28899" y="6823"/>
                      <a:pt x="29082" y="6576"/>
                    </a:cubicBezTo>
                    <a:cubicBezTo>
                      <a:pt x="29458" y="6073"/>
                      <a:pt x="29995" y="5532"/>
                      <a:pt x="30539" y="5210"/>
                    </a:cubicBezTo>
                    <a:cubicBezTo>
                      <a:pt x="30671" y="5131"/>
                      <a:pt x="30631" y="4936"/>
                      <a:pt x="30512" y="4887"/>
                    </a:cubicBezTo>
                    <a:cubicBezTo>
                      <a:pt x="30524" y="4767"/>
                      <a:pt x="30486" y="4641"/>
                      <a:pt x="30363" y="4552"/>
                    </a:cubicBezTo>
                    <a:cubicBezTo>
                      <a:pt x="29260" y="3765"/>
                      <a:pt x="28728" y="2481"/>
                      <a:pt x="28874" y="1183"/>
                    </a:cubicBezTo>
                    <a:close/>
                    <a:moveTo>
                      <a:pt x="40691" y="9563"/>
                    </a:moveTo>
                    <a:cubicBezTo>
                      <a:pt x="42770" y="10425"/>
                      <a:pt x="45135" y="10856"/>
                      <a:pt x="47368" y="11258"/>
                    </a:cubicBezTo>
                    <a:cubicBezTo>
                      <a:pt x="46419" y="11788"/>
                      <a:pt x="45413" y="12018"/>
                      <a:pt x="44359" y="12018"/>
                    </a:cubicBezTo>
                    <a:cubicBezTo>
                      <a:pt x="43746" y="12018"/>
                      <a:pt x="43118" y="11940"/>
                      <a:pt x="42476" y="11800"/>
                    </a:cubicBezTo>
                    <a:cubicBezTo>
                      <a:pt x="42437" y="11791"/>
                      <a:pt x="42400" y="11787"/>
                      <a:pt x="42366" y="11787"/>
                    </a:cubicBezTo>
                    <a:cubicBezTo>
                      <a:pt x="41932" y="11787"/>
                      <a:pt x="41812" y="12412"/>
                      <a:pt x="42259" y="12585"/>
                    </a:cubicBezTo>
                    <a:cubicBezTo>
                      <a:pt x="42318" y="12608"/>
                      <a:pt x="42378" y="12625"/>
                      <a:pt x="42438" y="12646"/>
                    </a:cubicBezTo>
                    <a:cubicBezTo>
                      <a:pt x="42319" y="13116"/>
                      <a:pt x="42197" y="13585"/>
                      <a:pt x="42101" y="14062"/>
                    </a:cubicBezTo>
                    <a:cubicBezTo>
                      <a:pt x="41341" y="13713"/>
                      <a:pt x="40476" y="13302"/>
                      <a:pt x="39609" y="12980"/>
                    </a:cubicBezTo>
                    <a:cubicBezTo>
                      <a:pt x="40048" y="11880"/>
                      <a:pt x="40416" y="10704"/>
                      <a:pt x="40691" y="9563"/>
                    </a:cubicBezTo>
                    <a:close/>
                    <a:moveTo>
                      <a:pt x="28628" y="0"/>
                    </a:moveTo>
                    <a:cubicBezTo>
                      <a:pt x="28460" y="0"/>
                      <a:pt x="28296" y="104"/>
                      <a:pt x="28244" y="287"/>
                    </a:cubicBezTo>
                    <a:cubicBezTo>
                      <a:pt x="27722" y="2097"/>
                      <a:pt x="28387" y="3974"/>
                      <a:pt x="29888" y="5082"/>
                    </a:cubicBezTo>
                    <a:cubicBezTo>
                      <a:pt x="29377" y="5303"/>
                      <a:pt x="28943" y="5588"/>
                      <a:pt x="28542" y="6055"/>
                    </a:cubicBezTo>
                    <a:cubicBezTo>
                      <a:pt x="28292" y="6345"/>
                      <a:pt x="27971" y="6772"/>
                      <a:pt x="27805" y="7208"/>
                    </a:cubicBezTo>
                    <a:cubicBezTo>
                      <a:pt x="26664" y="6603"/>
                      <a:pt x="25473" y="6093"/>
                      <a:pt x="24235" y="5709"/>
                    </a:cubicBezTo>
                    <a:cubicBezTo>
                      <a:pt x="24144" y="5555"/>
                      <a:pt x="23979" y="5453"/>
                      <a:pt x="23815" y="5453"/>
                    </a:cubicBezTo>
                    <a:cubicBezTo>
                      <a:pt x="23701" y="5453"/>
                      <a:pt x="23587" y="5503"/>
                      <a:pt x="23501" y="5618"/>
                    </a:cubicBezTo>
                    <a:cubicBezTo>
                      <a:pt x="23458" y="5658"/>
                      <a:pt x="23427" y="5707"/>
                      <a:pt x="23410" y="5762"/>
                    </a:cubicBezTo>
                    <a:cubicBezTo>
                      <a:pt x="21558" y="9382"/>
                      <a:pt x="20216" y="13297"/>
                      <a:pt x="19335" y="17262"/>
                    </a:cubicBezTo>
                    <a:cubicBezTo>
                      <a:pt x="18571" y="20695"/>
                      <a:pt x="17794" y="24638"/>
                      <a:pt x="18237" y="28186"/>
                    </a:cubicBezTo>
                    <a:cubicBezTo>
                      <a:pt x="18063" y="28183"/>
                      <a:pt x="17889" y="28181"/>
                      <a:pt x="17715" y="28181"/>
                    </a:cubicBezTo>
                    <a:cubicBezTo>
                      <a:pt x="15133" y="28181"/>
                      <a:pt x="12511" y="28476"/>
                      <a:pt x="9953" y="28642"/>
                    </a:cubicBezTo>
                    <a:cubicBezTo>
                      <a:pt x="9625" y="28663"/>
                      <a:pt x="9371" y="29013"/>
                      <a:pt x="9563" y="29323"/>
                    </a:cubicBezTo>
                    <a:cubicBezTo>
                      <a:pt x="10191" y="30338"/>
                      <a:pt x="11198" y="30873"/>
                      <a:pt x="12125" y="31555"/>
                    </a:cubicBezTo>
                    <a:cubicBezTo>
                      <a:pt x="8628" y="32277"/>
                      <a:pt x="5174" y="33878"/>
                      <a:pt x="3167" y="36959"/>
                    </a:cubicBezTo>
                    <a:cubicBezTo>
                      <a:pt x="2546" y="37913"/>
                      <a:pt x="0" y="41871"/>
                      <a:pt x="1386" y="42923"/>
                    </a:cubicBezTo>
                    <a:cubicBezTo>
                      <a:pt x="1448" y="42971"/>
                      <a:pt x="1516" y="42992"/>
                      <a:pt x="1583" y="42992"/>
                    </a:cubicBezTo>
                    <a:cubicBezTo>
                      <a:pt x="1864" y="42992"/>
                      <a:pt x="2131" y="42625"/>
                      <a:pt x="1947" y="42363"/>
                    </a:cubicBezTo>
                    <a:cubicBezTo>
                      <a:pt x="1646" y="41934"/>
                      <a:pt x="2637" y="40091"/>
                      <a:pt x="2796" y="39734"/>
                    </a:cubicBezTo>
                    <a:cubicBezTo>
                      <a:pt x="3267" y="38675"/>
                      <a:pt x="3799" y="37628"/>
                      <a:pt x="4527" y="36724"/>
                    </a:cubicBezTo>
                    <a:cubicBezTo>
                      <a:pt x="6687" y="34038"/>
                      <a:pt x="10002" y="32816"/>
                      <a:pt x="13302" y="32269"/>
                    </a:cubicBezTo>
                    <a:cubicBezTo>
                      <a:pt x="13647" y="32211"/>
                      <a:pt x="13740" y="31720"/>
                      <a:pt x="13505" y="31498"/>
                    </a:cubicBezTo>
                    <a:cubicBezTo>
                      <a:pt x="12725" y="30762"/>
                      <a:pt x="11627" y="30244"/>
                      <a:pt x="10852" y="29478"/>
                    </a:cubicBezTo>
                    <a:cubicBezTo>
                      <a:pt x="13170" y="29292"/>
                      <a:pt x="15544" y="29029"/>
                      <a:pt x="17884" y="29029"/>
                    </a:cubicBezTo>
                    <a:cubicBezTo>
                      <a:pt x="20796" y="29029"/>
                      <a:pt x="23656" y="29436"/>
                      <a:pt x="26292" y="30902"/>
                    </a:cubicBezTo>
                    <a:cubicBezTo>
                      <a:pt x="26348" y="30933"/>
                      <a:pt x="26410" y="30947"/>
                      <a:pt x="26473" y="30947"/>
                    </a:cubicBezTo>
                    <a:cubicBezTo>
                      <a:pt x="26722" y="30947"/>
                      <a:pt x="26976" y="30726"/>
                      <a:pt x="26874" y="30455"/>
                    </a:cubicBezTo>
                    <a:cubicBezTo>
                      <a:pt x="26458" y="29359"/>
                      <a:pt x="25893" y="28339"/>
                      <a:pt x="25391" y="27285"/>
                    </a:cubicBezTo>
                    <a:lnTo>
                      <a:pt x="25391" y="27285"/>
                    </a:lnTo>
                    <a:cubicBezTo>
                      <a:pt x="26727" y="28015"/>
                      <a:pt x="27893" y="28958"/>
                      <a:pt x="28595" y="30382"/>
                    </a:cubicBezTo>
                    <a:cubicBezTo>
                      <a:pt x="28635" y="30463"/>
                      <a:pt x="28708" y="30495"/>
                      <a:pt x="28784" y="30495"/>
                    </a:cubicBezTo>
                    <a:cubicBezTo>
                      <a:pt x="28805" y="30495"/>
                      <a:pt x="28826" y="30493"/>
                      <a:pt x="28847" y="30488"/>
                    </a:cubicBezTo>
                    <a:lnTo>
                      <a:pt x="28847" y="30488"/>
                    </a:lnTo>
                    <a:cubicBezTo>
                      <a:pt x="28769" y="30688"/>
                      <a:pt x="28954" y="30886"/>
                      <a:pt x="29145" y="30886"/>
                    </a:cubicBezTo>
                    <a:cubicBezTo>
                      <a:pt x="29215" y="30886"/>
                      <a:pt x="29285" y="30860"/>
                      <a:pt x="29344" y="30798"/>
                    </a:cubicBezTo>
                    <a:cubicBezTo>
                      <a:pt x="30387" y="29715"/>
                      <a:pt x="31442" y="28974"/>
                      <a:pt x="32814" y="28633"/>
                    </a:cubicBezTo>
                    <a:lnTo>
                      <a:pt x="32814" y="28633"/>
                    </a:lnTo>
                    <a:cubicBezTo>
                      <a:pt x="32311" y="29496"/>
                      <a:pt x="32034" y="30392"/>
                      <a:pt x="31926" y="31480"/>
                    </a:cubicBezTo>
                    <a:cubicBezTo>
                      <a:pt x="31903" y="31702"/>
                      <a:pt x="32131" y="31898"/>
                      <a:pt x="32339" y="31898"/>
                    </a:cubicBezTo>
                    <a:cubicBezTo>
                      <a:pt x="32340" y="31898"/>
                      <a:pt x="32342" y="31898"/>
                      <a:pt x="32344" y="31898"/>
                    </a:cubicBezTo>
                    <a:cubicBezTo>
                      <a:pt x="32392" y="31897"/>
                      <a:pt x="32441" y="31897"/>
                      <a:pt x="32489" y="31897"/>
                    </a:cubicBezTo>
                    <a:cubicBezTo>
                      <a:pt x="39191" y="31897"/>
                      <a:pt x="42410" y="38157"/>
                      <a:pt x="43465" y="43953"/>
                    </a:cubicBezTo>
                    <a:cubicBezTo>
                      <a:pt x="43501" y="44149"/>
                      <a:pt x="43671" y="44238"/>
                      <a:pt x="43845" y="44238"/>
                    </a:cubicBezTo>
                    <a:cubicBezTo>
                      <a:pt x="44064" y="44238"/>
                      <a:pt x="44288" y="44097"/>
                      <a:pt x="44256" y="43845"/>
                    </a:cubicBezTo>
                    <a:cubicBezTo>
                      <a:pt x="43825" y="40443"/>
                      <a:pt x="42662" y="37022"/>
                      <a:pt x="40272" y="34481"/>
                    </a:cubicBezTo>
                    <a:cubicBezTo>
                      <a:pt x="39362" y="33515"/>
                      <a:pt x="38283" y="32697"/>
                      <a:pt x="37096" y="32102"/>
                    </a:cubicBezTo>
                    <a:cubicBezTo>
                      <a:pt x="37183" y="32095"/>
                      <a:pt x="37265" y="32056"/>
                      <a:pt x="37314" y="31963"/>
                    </a:cubicBezTo>
                    <a:cubicBezTo>
                      <a:pt x="38533" y="29638"/>
                      <a:pt x="39713" y="27315"/>
                      <a:pt x="41173" y="25127"/>
                    </a:cubicBezTo>
                    <a:cubicBezTo>
                      <a:pt x="42766" y="22739"/>
                      <a:pt x="44687" y="20685"/>
                      <a:pt x="46457" y="18446"/>
                    </a:cubicBezTo>
                    <a:cubicBezTo>
                      <a:pt x="46730" y="18101"/>
                      <a:pt x="46471" y="17680"/>
                      <a:pt x="46133" y="17680"/>
                    </a:cubicBezTo>
                    <a:cubicBezTo>
                      <a:pt x="46031" y="17680"/>
                      <a:pt x="45922" y="17719"/>
                      <a:pt x="45819" y="17809"/>
                    </a:cubicBezTo>
                    <a:cubicBezTo>
                      <a:pt x="41790" y="21315"/>
                      <a:pt x="38521" y="26729"/>
                      <a:pt x="36760" y="31730"/>
                    </a:cubicBezTo>
                    <a:cubicBezTo>
                      <a:pt x="36732" y="31806"/>
                      <a:pt x="36742" y="31891"/>
                      <a:pt x="36788" y="31958"/>
                    </a:cubicBezTo>
                    <a:cubicBezTo>
                      <a:pt x="36726" y="31930"/>
                      <a:pt x="36665" y="31898"/>
                      <a:pt x="36601" y="31871"/>
                    </a:cubicBezTo>
                    <a:cubicBezTo>
                      <a:pt x="35741" y="31495"/>
                      <a:pt x="34690" y="31486"/>
                      <a:pt x="33874" y="31117"/>
                    </a:cubicBezTo>
                    <a:cubicBezTo>
                      <a:pt x="33603" y="31078"/>
                      <a:pt x="33329" y="31057"/>
                      <a:pt x="33055" y="31053"/>
                    </a:cubicBezTo>
                    <a:cubicBezTo>
                      <a:pt x="32829" y="30019"/>
                      <a:pt x="33150" y="29116"/>
                      <a:pt x="34019" y="28343"/>
                    </a:cubicBezTo>
                    <a:cubicBezTo>
                      <a:pt x="34205" y="28106"/>
                      <a:pt x="34137" y="27616"/>
                      <a:pt x="33771" y="27616"/>
                    </a:cubicBezTo>
                    <a:cubicBezTo>
                      <a:pt x="33755" y="27616"/>
                      <a:pt x="33738" y="27617"/>
                      <a:pt x="33720" y="27619"/>
                    </a:cubicBezTo>
                    <a:cubicBezTo>
                      <a:pt x="31784" y="27845"/>
                      <a:pt x="30162" y="28625"/>
                      <a:pt x="29033" y="30210"/>
                    </a:cubicBezTo>
                    <a:cubicBezTo>
                      <a:pt x="29031" y="30205"/>
                      <a:pt x="29033" y="30202"/>
                      <a:pt x="29031" y="30199"/>
                    </a:cubicBezTo>
                    <a:cubicBezTo>
                      <a:pt x="28290" y="28188"/>
                      <a:pt x="26692" y="27040"/>
                      <a:pt x="24805" y="26147"/>
                    </a:cubicBezTo>
                    <a:cubicBezTo>
                      <a:pt x="24754" y="26122"/>
                      <a:pt x="24696" y="26111"/>
                      <a:pt x="24638" y="26111"/>
                    </a:cubicBezTo>
                    <a:cubicBezTo>
                      <a:pt x="24398" y="26111"/>
                      <a:pt x="24143" y="26302"/>
                      <a:pt x="24251" y="26572"/>
                    </a:cubicBezTo>
                    <a:cubicBezTo>
                      <a:pt x="24679" y="27646"/>
                      <a:pt x="25236" y="28659"/>
                      <a:pt x="25710" y="29710"/>
                    </a:cubicBezTo>
                    <a:cubicBezTo>
                      <a:pt x="23505" y="28672"/>
                      <a:pt x="21170" y="28284"/>
                      <a:pt x="18789" y="28199"/>
                    </a:cubicBezTo>
                    <a:cubicBezTo>
                      <a:pt x="19374" y="24649"/>
                      <a:pt x="19409" y="21053"/>
                      <a:pt x="20227" y="17510"/>
                    </a:cubicBezTo>
                    <a:cubicBezTo>
                      <a:pt x="21126" y="13621"/>
                      <a:pt x="22521" y="9969"/>
                      <a:pt x="24176" y="6349"/>
                    </a:cubicBezTo>
                    <a:cubicBezTo>
                      <a:pt x="27157" y="7699"/>
                      <a:pt x="29892" y="9286"/>
                      <a:pt x="32347" y="11483"/>
                    </a:cubicBezTo>
                    <a:cubicBezTo>
                      <a:pt x="31182" y="13287"/>
                      <a:pt x="30029" y="15166"/>
                      <a:pt x="29122" y="17112"/>
                    </a:cubicBezTo>
                    <a:cubicBezTo>
                      <a:pt x="29088" y="17185"/>
                      <a:pt x="29098" y="17263"/>
                      <a:pt x="29130" y="17331"/>
                    </a:cubicBezTo>
                    <a:cubicBezTo>
                      <a:pt x="27863" y="17098"/>
                      <a:pt x="26589" y="16987"/>
                      <a:pt x="25383" y="16987"/>
                    </a:cubicBezTo>
                    <a:cubicBezTo>
                      <a:pt x="25003" y="16987"/>
                      <a:pt x="24630" y="16998"/>
                      <a:pt x="24267" y="17019"/>
                    </a:cubicBezTo>
                    <a:cubicBezTo>
                      <a:pt x="23884" y="17043"/>
                      <a:pt x="23883" y="17593"/>
                      <a:pt x="24267" y="17615"/>
                    </a:cubicBezTo>
                    <a:cubicBezTo>
                      <a:pt x="26354" y="17736"/>
                      <a:pt x="28407" y="17974"/>
                      <a:pt x="30406" y="18603"/>
                    </a:cubicBezTo>
                    <a:cubicBezTo>
                      <a:pt x="32420" y="19235"/>
                      <a:pt x="34135" y="20370"/>
                      <a:pt x="36035" y="21226"/>
                    </a:cubicBezTo>
                    <a:cubicBezTo>
                      <a:pt x="36085" y="21249"/>
                      <a:pt x="36137" y="21259"/>
                      <a:pt x="36187" y="21259"/>
                    </a:cubicBezTo>
                    <a:cubicBezTo>
                      <a:pt x="36475" y="21259"/>
                      <a:pt x="36723" y="20927"/>
                      <a:pt x="36458" y="20679"/>
                    </a:cubicBezTo>
                    <a:cubicBezTo>
                      <a:pt x="35711" y="19979"/>
                      <a:pt x="34830" y="19394"/>
                      <a:pt x="33874" y="18904"/>
                    </a:cubicBezTo>
                    <a:cubicBezTo>
                      <a:pt x="34534" y="17805"/>
                      <a:pt x="35103" y="16656"/>
                      <a:pt x="35684" y="15513"/>
                    </a:cubicBezTo>
                    <a:cubicBezTo>
                      <a:pt x="36316" y="14267"/>
                      <a:pt x="36856" y="13659"/>
                      <a:pt x="37797" y="13659"/>
                    </a:cubicBezTo>
                    <a:cubicBezTo>
                      <a:pt x="38158" y="13659"/>
                      <a:pt x="38578" y="13748"/>
                      <a:pt x="39085" y="13925"/>
                    </a:cubicBezTo>
                    <a:cubicBezTo>
                      <a:pt x="41828" y="14883"/>
                      <a:pt x="44440" y="15981"/>
                      <a:pt x="46650" y="17913"/>
                    </a:cubicBezTo>
                    <a:cubicBezTo>
                      <a:pt x="46747" y="17999"/>
                      <a:pt x="46855" y="18035"/>
                      <a:pt x="46960" y="18035"/>
                    </a:cubicBezTo>
                    <a:cubicBezTo>
                      <a:pt x="47337" y="18035"/>
                      <a:pt x="47669" y="17561"/>
                      <a:pt x="47312" y="17250"/>
                    </a:cubicBezTo>
                    <a:cubicBezTo>
                      <a:pt x="45950" y="16063"/>
                      <a:pt x="44457" y="15135"/>
                      <a:pt x="42815" y="14388"/>
                    </a:cubicBezTo>
                    <a:cubicBezTo>
                      <a:pt x="42882" y="13860"/>
                      <a:pt x="42916" y="13330"/>
                      <a:pt x="42950" y="12801"/>
                    </a:cubicBezTo>
                    <a:cubicBezTo>
                      <a:pt x="43436" y="12923"/>
                      <a:pt x="43928" y="12981"/>
                      <a:pt x="44418" y="12981"/>
                    </a:cubicBezTo>
                    <a:cubicBezTo>
                      <a:pt x="46032" y="12981"/>
                      <a:pt x="47625" y="12354"/>
                      <a:pt x="48911" y="11334"/>
                    </a:cubicBezTo>
                    <a:cubicBezTo>
                      <a:pt x="49181" y="11120"/>
                      <a:pt x="49033" y="10608"/>
                      <a:pt x="48703" y="10547"/>
                    </a:cubicBezTo>
                    <a:cubicBezTo>
                      <a:pt x="45873" y="10027"/>
                      <a:pt x="43047" y="9056"/>
                      <a:pt x="40197" y="8716"/>
                    </a:cubicBezTo>
                    <a:cubicBezTo>
                      <a:pt x="40187" y="8715"/>
                      <a:pt x="40176" y="8714"/>
                      <a:pt x="40166" y="8714"/>
                    </a:cubicBezTo>
                    <a:cubicBezTo>
                      <a:pt x="39913" y="8714"/>
                      <a:pt x="39811" y="9087"/>
                      <a:pt x="39990" y="9244"/>
                    </a:cubicBezTo>
                    <a:cubicBezTo>
                      <a:pt x="39579" y="10367"/>
                      <a:pt x="39225" y="11583"/>
                      <a:pt x="38981" y="12768"/>
                    </a:cubicBezTo>
                    <a:cubicBezTo>
                      <a:pt x="38461" y="12608"/>
                      <a:pt x="37951" y="12493"/>
                      <a:pt x="37480" y="12472"/>
                    </a:cubicBezTo>
                    <a:cubicBezTo>
                      <a:pt x="37427" y="12469"/>
                      <a:pt x="37376" y="12468"/>
                      <a:pt x="37326" y="12468"/>
                    </a:cubicBezTo>
                    <a:cubicBezTo>
                      <a:pt x="36662" y="12468"/>
                      <a:pt x="36322" y="12685"/>
                      <a:pt x="35880" y="13251"/>
                    </a:cubicBezTo>
                    <a:cubicBezTo>
                      <a:pt x="34767" y="14675"/>
                      <a:pt x="34037" y="16926"/>
                      <a:pt x="33383" y="18657"/>
                    </a:cubicBezTo>
                    <a:cubicBezTo>
                      <a:pt x="32172" y="18096"/>
                      <a:pt x="30855" y="17683"/>
                      <a:pt x="29517" y="17409"/>
                    </a:cubicBezTo>
                    <a:cubicBezTo>
                      <a:pt x="30874" y="15681"/>
                      <a:pt x="32053" y="13774"/>
                      <a:pt x="33160" y="11877"/>
                    </a:cubicBezTo>
                    <a:cubicBezTo>
                      <a:pt x="33434" y="11768"/>
                      <a:pt x="33612" y="11412"/>
                      <a:pt x="33333" y="11156"/>
                    </a:cubicBezTo>
                    <a:cubicBezTo>
                      <a:pt x="32540" y="10428"/>
                      <a:pt x="31704" y="9745"/>
                      <a:pt x="30834" y="9111"/>
                    </a:cubicBezTo>
                    <a:cubicBezTo>
                      <a:pt x="32013" y="7827"/>
                      <a:pt x="32979" y="6278"/>
                      <a:pt x="33950" y="4834"/>
                    </a:cubicBezTo>
                    <a:cubicBezTo>
                      <a:pt x="34155" y="4527"/>
                      <a:pt x="33874" y="4239"/>
                      <a:pt x="33585" y="4239"/>
                    </a:cubicBezTo>
                    <a:cubicBezTo>
                      <a:pt x="33508" y="4239"/>
                      <a:pt x="33430" y="4259"/>
                      <a:pt x="33361" y="4305"/>
                    </a:cubicBezTo>
                    <a:cubicBezTo>
                      <a:pt x="32781" y="3655"/>
                      <a:pt x="32081" y="3095"/>
                      <a:pt x="31445" y="2511"/>
                    </a:cubicBezTo>
                    <a:cubicBezTo>
                      <a:pt x="30586" y="1725"/>
                      <a:pt x="29745" y="919"/>
                      <a:pt x="28906" y="113"/>
                    </a:cubicBezTo>
                    <a:cubicBezTo>
                      <a:pt x="28827" y="36"/>
                      <a:pt x="28727" y="0"/>
                      <a:pt x="28628" y="0"/>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sp>
            <p:nvSpPr>
              <p:cNvPr id="17" name="Google Shape;1118;p56">
                <a:extLst>
                  <a:ext uri="{FF2B5EF4-FFF2-40B4-BE49-F238E27FC236}">
                    <a16:creationId xmlns:a16="http://schemas.microsoft.com/office/drawing/2014/main" id="{CFF97861-F5F6-6E48-204C-B479613117A1}"/>
                  </a:ext>
                </a:extLst>
              </p:cNvPr>
              <p:cNvSpPr/>
              <p:nvPr/>
            </p:nvSpPr>
            <p:spPr>
              <a:xfrm>
                <a:off x="5851000" y="3483350"/>
                <a:ext cx="1115625" cy="888775"/>
              </a:xfrm>
              <a:custGeom>
                <a:avLst/>
                <a:gdLst/>
                <a:ahLst/>
                <a:cxnLst/>
                <a:rect l="l" t="t" r="r" b="b"/>
                <a:pathLst>
                  <a:path w="44625" h="35551" extrusionOk="0">
                    <a:moveTo>
                      <a:pt x="41276" y="8161"/>
                    </a:moveTo>
                    <a:cubicBezTo>
                      <a:pt x="41803" y="8407"/>
                      <a:pt x="42338" y="8530"/>
                      <a:pt x="42764" y="8967"/>
                    </a:cubicBezTo>
                    <a:cubicBezTo>
                      <a:pt x="43281" y="9496"/>
                      <a:pt x="43580" y="10305"/>
                      <a:pt x="43416" y="11040"/>
                    </a:cubicBezTo>
                    <a:lnTo>
                      <a:pt x="43416" y="11041"/>
                    </a:lnTo>
                    <a:cubicBezTo>
                      <a:pt x="43159" y="12190"/>
                      <a:pt x="42041" y="12827"/>
                      <a:pt x="40940" y="12827"/>
                    </a:cubicBezTo>
                    <a:cubicBezTo>
                      <a:pt x="40853" y="12827"/>
                      <a:pt x="40767" y="12823"/>
                      <a:pt x="40680" y="12815"/>
                    </a:cubicBezTo>
                    <a:cubicBezTo>
                      <a:pt x="41022" y="11303"/>
                      <a:pt x="41194" y="9732"/>
                      <a:pt x="41276" y="8161"/>
                    </a:cubicBezTo>
                    <a:close/>
                    <a:moveTo>
                      <a:pt x="32153" y="1283"/>
                    </a:moveTo>
                    <a:cubicBezTo>
                      <a:pt x="32221" y="1283"/>
                      <a:pt x="32289" y="1289"/>
                      <a:pt x="32356" y="1301"/>
                    </a:cubicBezTo>
                    <a:cubicBezTo>
                      <a:pt x="32895" y="1398"/>
                      <a:pt x="33696" y="2284"/>
                      <a:pt x="34218" y="2605"/>
                    </a:cubicBezTo>
                    <a:cubicBezTo>
                      <a:pt x="35079" y="3132"/>
                      <a:pt x="35982" y="3591"/>
                      <a:pt x="36917" y="3978"/>
                    </a:cubicBezTo>
                    <a:cubicBezTo>
                      <a:pt x="38029" y="4439"/>
                      <a:pt x="39156" y="4819"/>
                      <a:pt x="40342" y="4977"/>
                    </a:cubicBezTo>
                    <a:cubicBezTo>
                      <a:pt x="40254" y="5069"/>
                      <a:pt x="40192" y="5196"/>
                      <a:pt x="40189" y="5360"/>
                    </a:cubicBezTo>
                    <a:lnTo>
                      <a:pt x="40189" y="5361"/>
                    </a:lnTo>
                    <a:cubicBezTo>
                      <a:pt x="40087" y="10005"/>
                      <a:pt x="39938" y="15042"/>
                      <a:pt x="36481" y="18570"/>
                    </a:cubicBezTo>
                    <a:cubicBezTo>
                      <a:pt x="33243" y="21873"/>
                      <a:pt x="28164" y="23526"/>
                      <a:pt x="23603" y="23526"/>
                    </a:cubicBezTo>
                    <a:cubicBezTo>
                      <a:pt x="23510" y="23526"/>
                      <a:pt x="23417" y="23525"/>
                      <a:pt x="23325" y="23524"/>
                    </a:cubicBezTo>
                    <a:cubicBezTo>
                      <a:pt x="14098" y="23385"/>
                      <a:pt x="6637" y="15428"/>
                      <a:pt x="7980" y="6188"/>
                    </a:cubicBezTo>
                    <a:lnTo>
                      <a:pt x="7980" y="6188"/>
                    </a:lnTo>
                    <a:cubicBezTo>
                      <a:pt x="10071" y="6942"/>
                      <a:pt x="12339" y="7275"/>
                      <a:pt x="14636" y="7275"/>
                    </a:cubicBezTo>
                    <a:cubicBezTo>
                      <a:pt x="18384" y="7275"/>
                      <a:pt x="22209" y="6389"/>
                      <a:pt x="25466" y="5000"/>
                    </a:cubicBezTo>
                    <a:cubicBezTo>
                      <a:pt x="26809" y="4429"/>
                      <a:pt x="28102" y="3749"/>
                      <a:pt x="29333" y="2968"/>
                    </a:cubicBezTo>
                    <a:cubicBezTo>
                      <a:pt x="30146" y="2452"/>
                      <a:pt x="31183" y="1283"/>
                      <a:pt x="32153" y="1283"/>
                    </a:cubicBezTo>
                    <a:close/>
                    <a:moveTo>
                      <a:pt x="10036" y="18120"/>
                    </a:moveTo>
                    <a:cubicBezTo>
                      <a:pt x="10807" y="19091"/>
                      <a:pt x="11682" y="19976"/>
                      <a:pt x="12647" y="20760"/>
                    </a:cubicBezTo>
                    <a:cubicBezTo>
                      <a:pt x="11851" y="21568"/>
                      <a:pt x="11132" y="22461"/>
                      <a:pt x="10365" y="23291"/>
                    </a:cubicBezTo>
                    <a:lnTo>
                      <a:pt x="10366" y="23291"/>
                    </a:lnTo>
                    <a:cubicBezTo>
                      <a:pt x="9705" y="24007"/>
                      <a:pt x="8740" y="24700"/>
                      <a:pt x="8228" y="25559"/>
                    </a:cubicBezTo>
                    <a:cubicBezTo>
                      <a:pt x="8191" y="25546"/>
                      <a:pt x="8157" y="25527"/>
                      <a:pt x="8119" y="25515"/>
                    </a:cubicBezTo>
                    <a:cubicBezTo>
                      <a:pt x="8092" y="25507"/>
                      <a:pt x="8067" y="25503"/>
                      <a:pt x="8044" y="25503"/>
                    </a:cubicBezTo>
                    <a:cubicBezTo>
                      <a:pt x="7832" y="25503"/>
                      <a:pt x="7749" y="25814"/>
                      <a:pt x="7939" y="25944"/>
                    </a:cubicBezTo>
                    <a:cubicBezTo>
                      <a:pt x="7968" y="25963"/>
                      <a:pt x="7993" y="25982"/>
                      <a:pt x="8021" y="26002"/>
                    </a:cubicBezTo>
                    <a:cubicBezTo>
                      <a:pt x="7992" y="26162"/>
                      <a:pt x="8147" y="26320"/>
                      <a:pt x="8305" y="26320"/>
                    </a:cubicBezTo>
                    <a:cubicBezTo>
                      <a:pt x="8329" y="26320"/>
                      <a:pt x="8354" y="26316"/>
                      <a:pt x="8378" y="26308"/>
                    </a:cubicBezTo>
                    <a:cubicBezTo>
                      <a:pt x="8391" y="26303"/>
                      <a:pt x="8403" y="26295"/>
                      <a:pt x="8415" y="26290"/>
                    </a:cubicBezTo>
                    <a:cubicBezTo>
                      <a:pt x="9093" y="26814"/>
                      <a:pt x="9629" y="27409"/>
                      <a:pt x="9949" y="28228"/>
                    </a:cubicBezTo>
                    <a:cubicBezTo>
                      <a:pt x="9794" y="28263"/>
                      <a:pt x="9642" y="28279"/>
                      <a:pt x="9492" y="28279"/>
                    </a:cubicBezTo>
                    <a:cubicBezTo>
                      <a:pt x="8538" y="28279"/>
                      <a:pt x="7724" y="27603"/>
                      <a:pt x="7347" y="26664"/>
                    </a:cubicBezTo>
                    <a:cubicBezTo>
                      <a:pt x="7293" y="26527"/>
                      <a:pt x="7147" y="26457"/>
                      <a:pt x="7012" y="26457"/>
                    </a:cubicBezTo>
                    <a:cubicBezTo>
                      <a:pt x="6995" y="26457"/>
                      <a:pt x="6978" y="26458"/>
                      <a:pt x="6962" y="26460"/>
                    </a:cubicBezTo>
                    <a:cubicBezTo>
                      <a:pt x="6928" y="26419"/>
                      <a:pt x="6877" y="26396"/>
                      <a:pt x="6825" y="26396"/>
                    </a:cubicBezTo>
                    <a:cubicBezTo>
                      <a:pt x="6813" y="26396"/>
                      <a:pt x="6802" y="26397"/>
                      <a:pt x="6790" y="26399"/>
                    </a:cubicBezTo>
                    <a:cubicBezTo>
                      <a:pt x="5984" y="26559"/>
                      <a:pt x="5269" y="27075"/>
                      <a:pt x="4477" y="27318"/>
                    </a:cubicBezTo>
                    <a:cubicBezTo>
                      <a:pt x="3856" y="27508"/>
                      <a:pt x="3241" y="27585"/>
                      <a:pt x="2614" y="27622"/>
                    </a:cubicBezTo>
                    <a:cubicBezTo>
                      <a:pt x="3426" y="26863"/>
                      <a:pt x="4400" y="26405"/>
                      <a:pt x="5533" y="26131"/>
                    </a:cubicBezTo>
                    <a:cubicBezTo>
                      <a:pt x="5830" y="26060"/>
                      <a:pt x="5717" y="25658"/>
                      <a:pt x="5444" y="25658"/>
                    </a:cubicBezTo>
                    <a:cubicBezTo>
                      <a:pt x="5431" y="25658"/>
                      <a:pt x="5417" y="25659"/>
                      <a:pt x="5403" y="25661"/>
                    </a:cubicBezTo>
                    <a:cubicBezTo>
                      <a:pt x="5292" y="25677"/>
                      <a:pt x="5186" y="25702"/>
                      <a:pt x="5078" y="25725"/>
                    </a:cubicBezTo>
                    <a:cubicBezTo>
                      <a:pt x="5060" y="25717"/>
                      <a:pt x="5040" y="25713"/>
                      <a:pt x="5021" y="25713"/>
                    </a:cubicBezTo>
                    <a:cubicBezTo>
                      <a:pt x="5006" y="25713"/>
                      <a:pt x="4991" y="25715"/>
                      <a:pt x="4977" y="25719"/>
                    </a:cubicBezTo>
                    <a:cubicBezTo>
                      <a:pt x="4284" y="25932"/>
                      <a:pt x="3576" y="26051"/>
                      <a:pt x="2871" y="26051"/>
                    </a:cubicBezTo>
                    <a:cubicBezTo>
                      <a:pt x="2302" y="26051"/>
                      <a:pt x="1735" y="25973"/>
                      <a:pt x="1182" y="25804"/>
                    </a:cubicBezTo>
                    <a:cubicBezTo>
                      <a:pt x="2292" y="25128"/>
                      <a:pt x="3481" y="24763"/>
                      <a:pt x="4806" y="24595"/>
                    </a:cubicBezTo>
                    <a:cubicBezTo>
                      <a:pt x="5197" y="24546"/>
                      <a:pt x="5228" y="23957"/>
                      <a:pt x="4817" y="23957"/>
                    </a:cubicBezTo>
                    <a:cubicBezTo>
                      <a:pt x="4813" y="23957"/>
                      <a:pt x="4809" y="23957"/>
                      <a:pt x="4806" y="23957"/>
                    </a:cubicBezTo>
                    <a:cubicBezTo>
                      <a:pt x="4609" y="23961"/>
                      <a:pt x="4413" y="23976"/>
                      <a:pt x="4218" y="23997"/>
                    </a:cubicBezTo>
                    <a:cubicBezTo>
                      <a:pt x="4197" y="23985"/>
                      <a:pt x="4178" y="23968"/>
                      <a:pt x="4151" y="23967"/>
                    </a:cubicBezTo>
                    <a:cubicBezTo>
                      <a:pt x="3128" y="23908"/>
                      <a:pt x="2224" y="23662"/>
                      <a:pt x="1442" y="23043"/>
                    </a:cubicBezTo>
                    <a:cubicBezTo>
                      <a:pt x="2123" y="22726"/>
                      <a:pt x="2819" y="22588"/>
                      <a:pt x="3534" y="22588"/>
                    </a:cubicBezTo>
                    <a:cubicBezTo>
                      <a:pt x="3870" y="22588"/>
                      <a:pt x="4211" y="22618"/>
                      <a:pt x="4557" y="22675"/>
                    </a:cubicBezTo>
                    <a:cubicBezTo>
                      <a:pt x="4593" y="22697"/>
                      <a:pt x="4626" y="22720"/>
                      <a:pt x="4664" y="22741"/>
                    </a:cubicBezTo>
                    <a:cubicBezTo>
                      <a:pt x="4686" y="22753"/>
                      <a:pt x="4711" y="22759"/>
                      <a:pt x="4735" y="22759"/>
                    </a:cubicBezTo>
                    <a:cubicBezTo>
                      <a:pt x="4768" y="22759"/>
                      <a:pt x="4801" y="22749"/>
                      <a:pt x="4828" y="22728"/>
                    </a:cubicBezTo>
                    <a:cubicBezTo>
                      <a:pt x="4905" y="22744"/>
                      <a:pt x="4981" y="22756"/>
                      <a:pt x="5059" y="22774"/>
                    </a:cubicBezTo>
                    <a:cubicBezTo>
                      <a:pt x="5085" y="22780"/>
                      <a:pt x="5110" y="22783"/>
                      <a:pt x="5134" y="22783"/>
                    </a:cubicBezTo>
                    <a:cubicBezTo>
                      <a:pt x="5412" y="22783"/>
                      <a:pt x="5479" y="22384"/>
                      <a:pt x="5198" y="22266"/>
                    </a:cubicBezTo>
                    <a:cubicBezTo>
                      <a:pt x="4947" y="22160"/>
                      <a:pt x="4689" y="22089"/>
                      <a:pt x="4428" y="22034"/>
                    </a:cubicBezTo>
                    <a:cubicBezTo>
                      <a:pt x="4180" y="21705"/>
                      <a:pt x="4001" y="21329"/>
                      <a:pt x="3901" y="20928"/>
                    </a:cubicBezTo>
                    <a:lnTo>
                      <a:pt x="3901" y="20928"/>
                    </a:lnTo>
                    <a:cubicBezTo>
                      <a:pt x="5101" y="21231"/>
                      <a:pt x="6111" y="22047"/>
                      <a:pt x="6598" y="23214"/>
                    </a:cubicBezTo>
                    <a:cubicBezTo>
                      <a:pt x="6654" y="23348"/>
                      <a:pt x="6776" y="23407"/>
                      <a:pt x="6895" y="23407"/>
                    </a:cubicBezTo>
                    <a:cubicBezTo>
                      <a:pt x="7077" y="23407"/>
                      <a:pt x="7250" y="23269"/>
                      <a:pt x="7162" y="23058"/>
                    </a:cubicBezTo>
                    <a:cubicBezTo>
                      <a:pt x="7125" y="22969"/>
                      <a:pt x="7078" y="22888"/>
                      <a:pt x="7037" y="22802"/>
                    </a:cubicBezTo>
                    <a:cubicBezTo>
                      <a:pt x="7865" y="21069"/>
                      <a:pt x="8720" y="19499"/>
                      <a:pt x="10036" y="18120"/>
                    </a:cubicBezTo>
                    <a:close/>
                    <a:moveTo>
                      <a:pt x="31994" y="0"/>
                    </a:moveTo>
                    <a:cubicBezTo>
                      <a:pt x="31887" y="0"/>
                      <a:pt x="31780" y="41"/>
                      <a:pt x="31681" y="123"/>
                    </a:cubicBezTo>
                    <a:cubicBezTo>
                      <a:pt x="28392" y="2846"/>
                      <a:pt x="24552" y="4759"/>
                      <a:pt x="20381" y="5692"/>
                    </a:cubicBezTo>
                    <a:cubicBezTo>
                      <a:pt x="18542" y="6102"/>
                      <a:pt x="16760" y="6263"/>
                      <a:pt x="14987" y="6263"/>
                    </a:cubicBezTo>
                    <a:cubicBezTo>
                      <a:pt x="12699" y="6263"/>
                      <a:pt x="10426" y="5995"/>
                      <a:pt x="8065" y="5650"/>
                    </a:cubicBezTo>
                    <a:cubicBezTo>
                      <a:pt x="8070" y="5621"/>
                      <a:pt x="8073" y="5591"/>
                      <a:pt x="8079" y="5561"/>
                    </a:cubicBezTo>
                    <a:cubicBezTo>
                      <a:pt x="8130" y="5286"/>
                      <a:pt x="7912" y="5106"/>
                      <a:pt x="7701" y="5106"/>
                    </a:cubicBezTo>
                    <a:cubicBezTo>
                      <a:pt x="7562" y="5106"/>
                      <a:pt x="7426" y="5184"/>
                      <a:pt x="7373" y="5367"/>
                    </a:cubicBezTo>
                    <a:cubicBezTo>
                      <a:pt x="6704" y="7668"/>
                      <a:pt x="6668" y="9921"/>
                      <a:pt x="7118" y="12032"/>
                    </a:cubicBezTo>
                    <a:cubicBezTo>
                      <a:pt x="6763" y="12153"/>
                      <a:pt x="6382" y="12219"/>
                      <a:pt x="6008" y="12219"/>
                    </a:cubicBezTo>
                    <a:cubicBezTo>
                      <a:pt x="5031" y="12219"/>
                      <a:pt x="4106" y="11766"/>
                      <a:pt x="3842" y="10667"/>
                    </a:cubicBezTo>
                    <a:cubicBezTo>
                      <a:pt x="3542" y="9414"/>
                      <a:pt x="4435" y="8729"/>
                      <a:pt x="5459" y="8710"/>
                    </a:cubicBezTo>
                    <a:lnTo>
                      <a:pt x="5459" y="8710"/>
                    </a:lnTo>
                    <a:cubicBezTo>
                      <a:pt x="4730" y="8980"/>
                      <a:pt x="4396" y="9891"/>
                      <a:pt x="4512" y="10631"/>
                    </a:cubicBezTo>
                    <a:cubicBezTo>
                      <a:pt x="4537" y="10786"/>
                      <a:pt x="4669" y="10857"/>
                      <a:pt x="4805" y="10857"/>
                    </a:cubicBezTo>
                    <a:cubicBezTo>
                      <a:pt x="4977" y="10857"/>
                      <a:pt x="5155" y="10745"/>
                      <a:pt x="5135" y="10546"/>
                    </a:cubicBezTo>
                    <a:cubicBezTo>
                      <a:pt x="5067" y="9869"/>
                      <a:pt x="5462" y="9477"/>
                      <a:pt x="5929" y="9062"/>
                    </a:cubicBezTo>
                    <a:cubicBezTo>
                      <a:pt x="6017" y="8985"/>
                      <a:pt x="6014" y="8851"/>
                      <a:pt x="5958" y="8753"/>
                    </a:cubicBezTo>
                    <a:lnTo>
                      <a:pt x="5958" y="8753"/>
                    </a:lnTo>
                    <a:cubicBezTo>
                      <a:pt x="6048" y="8770"/>
                      <a:pt x="6137" y="8792"/>
                      <a:pt x="6225" y="8819"/>
                    </a:cubicBezTo>
                    <a:cubicBezTo>
                      <a:pt x="6257" y="8829"/>
                      <a:pt x="6288" y="8833"/>
                      <a:pt x="6318" y="8833"/>
                    </a:cubicBezTo>
                    <a:cubicBezTo>
                      <a:pt x="6587" y="8833"/>
                      <a:pt x="6769" y="8464"/>
                      <a:pt x="6550" y="8260"/>
                    </a:cubicBezTo>
                    <a:cubicBezTo>
                      <a:pt x="6159" y="7896"/>
                      <a:pt x="5724" y="7740"/>
                      <a:pt x="5295" y="7740"/>
                    </a:cubicBezTo>
                    <a:cubicBezTo>
                      <a:pt x="3979" y="7740"/>
                      <a:pt x="2714" y="9199"/>
                      <a:pt x="2907" y="10581"/>
                    </a:cubicBezTo>
                    <a:cubicBezTo>
                      <a:pt x="3131" y="12182"/>
                      <a:pt x="4417" y="13027"/>
                      <a:pt x="5783" y="13027"/>
                    </a:cubicBezTo>
                    <a:cubicBezTo>
                      <a:pt x="6285" y="13027"/>
                      <a:pt x="6797" y="12913"/>
                      <a:pt x="7272" y="12681"/>
                    </a:cubicBezTo>
                    <a:cubicBezTo>
                      <a:pt x="7734" y="14425"/>
                      <a:pt x="8543" y="16055"/>
                      <a:pt x="9600" y="17524"/>
                    </a:cubicBezTo>
                    <a:cubicBezTo>
                      <a:pt x="8305" y="18815"/>
                      <a:pt x="7180" y="20419"/>
                      <a:pt x="6677" y="22183"/>
                    </a:cubicBezTo>
                    <a:cubicBezTo>
                      <a:pt x="5972" y="21161"/>
                      <a:pt x="4896" y="20455"/>
                      <a:pt x="3623" y="20279"/>
                    </a:cubicBezTo>
                    <a:cubicBezTo>
                      <a:pt x="3607" y="20277"/>
                      <a:pt x="3591" y="20276"/>
                      <a:pt x="3574" y="20276"/>
                    </a:cubicBezTo>
                    <a:cubicBezTo>
                      <a:pt x="3416" y="20276"/>
                      <a:pt x="3237" y="20370"/>
                      <a:pt x="3256" y="20560"/>
                    </a:cubicBezTo>
                    <a:cubicBezTo>
                      <a:pt x="3310" y="21093"/>
                      <a:pt x="3475" y="21557"/>
                      <a:pt x="3752" y="21945"/>
                    </a:cubicBezTo>
                    <a:cubicBezTo>
                      <a:pt x="3663" y="21940"/>
                      <a:pt x="3573" y="21938"/>
                      <a:pt x="3484" y="21938"/>
                    </a:cubicBezTo>
                    <a:cubicBezTo>
                      <a:pt x="2527" y="21938"/>
                      <a:pt x="1569" y="22219"/>
                      <a:pt x="739" y="22707"/>
                    </a:cubicBezTo>
                    <a:cubicBezTo>
                      <a:pt x="571" y="22805"/>
                      <a:pt x="533" y="23054"/>
                      <a:pt x="677" y="23192"/>
                    </a:cubicBezTo>
                    <a:cubicBezTo>
                      <a:pt x="1259" y="23751"/>
                      <a:pt x="1977" y="24159"/>
                      <a:pt x="2750" y="24319"/>
                    </a:cubicBezTo>
                    <a:cubicBezTo>
                      <a:pt x="1858" y="24605"/>
                      <a:pt x="1016" y="25042"/>
                      <a:pt x="262" y="25594"/>
                    </a:cubicBezTo>
                    <a:cubicBezTo>
                      <a:pt x="82" y="25727"/>
                      <a:pt x="1" y="26072"/>
                      <a:pt x="262" y="26184"/>
                    </a:cubicBezTo>
                    <a:cubicBezTo>
                      <a:pt x="1028" y="26515"/>
                      <a:pt x="1825" y="26692"/>
                      <a:pt x="2615" y="26692"/>
                    </a:cubicBezTo>
                    <a:cubicBezTo>
                      <a:pt x="2672" y="26692"/>
                      <a:pt x="2729" y="26691"/>
                      <a:pt x="2786" y="26689"/>
                    </a:cubicBezTo>
                    <a:lnTo>
                      <a:pt x="2786" y="26689"/>
                    </a:lnTo>
                    <a:cubicBezTo>
                      <a:pt x="2317" y="27002"/>
                      <a:pt x="1881" y="27362"/>
                      <a:pt x="1484" y="27763"/>
                    </a:cubicBezTo>
                    <a:cubicBezTo>
                      <a:pt x="1239" y="28009"/>
                      <a:pt x="1442" y="28353"/>
                      <a:pt x="1743" y="28389"/>
                    </a:cubicBezTo>
                    <a:cubicBezTo>
                      <a:pt x="1968" y="28416"/>
                      <a:pt x="2216" y="28430"/>
                      <a:pt x="2479" y="28430"/>
                    </a:cubicBezTo>
                    <a:cubicBezTo>
                      <a:pt x="3947" y="28430"/>
                      <a:pt x="5878" y="27993"/>
                      <a:pt x="6775" y="26917"/>
                    </a:cubicBezTo>
                    <a:cubicBezTo>
                      <a:pt x="7017" y="28150"/>
                      <a:pt x="8280" y="28943"/>
                      <a:pt x="9504" y="28943"/>
                    </a:cubicBezTo>
                    <a:cubicBezTo>
                      <a:pt x="9834" y="28943"/>
                      <a:pt x="10161" y="28885"/>
                      <a:pt x="10465" y="28763"/>
                    </a:cubicBezTo>
                    <a:cubicBezTo>
                      <a:pt x="10626" y="28698"/>
                      <a:pt x="10754" y="28543"/>
                      <a:pt x="10696" y="28357"/>
                    </a:cubicBezTo>
                    <a:cubicBezTo>
                      <a:pt x="10407" y="27434"/>
                      <a:pt x="9825" y="26533"/>
                      <a:pt x="9020" y="25967"/>
                    </a:cubicBezTo>
                    <a:cubicBezTo>
                      <a:pt x="9833" y="25410"/>
                      <a:pt x="10515" y="24450"/>
                      <a:pt x="11122" y="23765"/>
                    </a:cubicBezTo>
                    <a:cubicBezTo>
                      <a:pt x="11843" y="22954"/>
                      <a:pt x="12586" y="22101"/>
                      <a:pt x="13172" y="21171"/>
                    </a:cubicBezTo>
                    <a:cubicBezTo>
                      <a:pt x="15862" y="23197"/>
                      <a:pt x="19165" y="24482"/>
                      <a:pt x="22598" y="24666"/>
                    </a:cubicBezTo>
                    <a:cubicBezTo>
                      <a:pt x="22937" y="24684"/>
                      <a:pt x="23278" y="24693"/>
                      <a:pt x="23619" y="24693"/>
                    </a:cubicBezTo>
                    <a:cubicBezTo>
                      <a:pt x="24713" y="24693"/>
                      <a:pt x="25819" y="24601"/>
                      <a:pt x="26917" y="24425"/>
                    </a:cubicBezTo>
                    <a:cubicBezTo>
                      <a:pt x="27041" y="25360"/>
                      <a:pt x="27324" y="26265"/>
                      <a:pt x="27594" y="27170"/>
                    </a:cubicBezTo>
                    <a:cubicBezTo>
                      <a:pt x="27826" y="27949"/>
                      <a:pt x="27994" y="28846"/>
                      <a:pt x="28353" y="29604"/>
                    </a:cubicBezTo>
                    <a:cubicBezTo>
                      <a:pt x="27363" y="30336"/>
                      <a:pt x="26443" y="31155"/>
                      <a:pt x="25529" y="31980"/>
                    </a:cubicBezTo>
                    <a:cubicBezTo>
                      <a:pt x="25224" y="32254"/>
                      <a:pt x="25520" y="32649"/>
                      <a:pt x="25851" y="32649"/>
                    </a:cubicBezTo>
                    <a:cubicBezTo>
                      <a:pt x="25872" y="32649"/>
                      <a:pt x="25894" y="32647"/>
                      <a:pt x="25915" y="32644"/>
                    </a:cubicBezTo>
                    <a:cubicBezTo>
                      <a:pt x="27514" y="32390"/>
                      <a:pt x="29226" y="32269"/>
                      <a:pt x="30774" y="31788"/>
                    </a:cubicBezTo>
                    <a:cubicBezTo>
                      <a:pt x="30776" y="31797"/>
                      <a:pt x="30774" y="31805"/>
                      <a:pt x="30778" y="31813"/>
                    </a:cubicBezTo>
                    <a:cubicBezTo>
                      <a:pt x="31720" y="33434"/>
                      <a:pt x="33469" y="34570"/>
                      <a:pt x="35054" y="35503"/>
                    </a:cubicBezTo>
                    <a:cubicBezTo>
                      <a:pt x="35110" y="35536"/>
                      <a:pt x="35170" y="35550"/>
                      <a:pt x="35230" y="35550"/>
                    </a:cubicBezTo>
                    <a:cubicBezTo>
                      <a:pt x="35461" y="35550"/>
                      <a:pt x="35685" y="35332"/>
                      <a:pt x="35602" y="35082"/>
                    </a:cubicBezTo>
                    <a:cubicBezTo>
                      <a:pt x="35203" y="33878"/>
                      <a:pt x="34616" y="32788"/>
                      <a:pt x="33842" y="31829"/>
                    </a:cubicBezTo>
                    <a:lnTo>
                      <a:pt x="33842" y="31829"/>
                    </a:lnTo>
                    <a:cubicBezTo>
                      <a:pt x="34403" y="32047"/>
                      <a:pt x="34981" y="32217"/>
                      <a:pt x="35570" y="32340"/>
                    </a:cubicBezTo>
                    <a:cubicBezTo>
                      <a:pt x="35596" y="32345"/>
                      <a:pt x="35622" y="32348"/>
                      <a:pt x="35648" y="32348"/>
                    </a:cubicBezTo>
                    <a:cubicBezTo>
                      <a:pt x="35866" y="32348"/>
                      <a:pt x="36036" y="32159"/>
                      <a:pt x="35981" y="31928"/>
                    </a:cubicBezTo>
                    <a:cubicBezTo>
                      <a:pt x="35794" y="31133"/>
                      <a:pt x="35380" y="30486"/>
                      <a:pt x="34788" y="30034"/>
                    </a:cubicBezTo>
                    <a:cubicBezTo>
                      <a:pt x="35459" y="29976"/>
                      <a:pt x="36124" y="29854"/>
                      <a:pt x="36772" y="29672"/>
                    </a:cubicBezTo>
                    <a:cubicBezTo>
                      <a:pt x="37034" y="29597"/>
                      <a:pt x="37112" y="29199"/>
                      <a:pt x="36851" y="29066"/>
                    </a:cubicBezTo>
                    <a:cubicBezTo>
                      <a:pt x="35839" y="28550"/>
                      <a:pt x="34780" y="28289"/>
                      <a:pt x="33704" y="28289"/>
                    </a:cubicBezTo>
                    <a:cubicBezTo>
                      <a:pt x="33195" y="28289"/>
                      <a:pt x="32683" y="28348"/>
                      <a:pt x="32169" y="28465"/>
                    </a:cubicBezTo>
                    <a:cubicBezTo>
                      <a:pt x="32666" y="26821"/>
                      <a:pt x="32530" y="24694"/>
                      <a:pt x="32201" y="23129"/>
                    </a:cubicBezTo>
                    <a:cubicBezTo>
                      <a:pt x="32179" y="23024"/>
                      <a:pt x="32107" y="22979"/>
                      <a:pt x="32028" y="22979"/>
                    </a:cubicBezTo>
                    <a:cubicBezTo>
                      <a:pt x="31923" y="22979"/>
                      <a:pt x="31807" y="23060"/>
                      <a:pt x="31793" y="23184"/>
                    </a:cubicBezTo>
                    <a:cubicBezTo>
                      <a:pt x="31688" y="24156"/>
                      <a:pt x="31666" y="25131"/>
                      <a:pt x="31591" y="26106"/>
                    </a:cubicBezTo>
                    <a:cubicBezTo>
                      <a:pt x="31517" y="27062"/>
                      <a:pt x="31248" y="28054"/>
                      <a:pt x="31339" y="29006"/>
                    </a:cubicBezTo>
                    <a:cubicBezTo>
                      <a:pt x="31356" y="29176"/>
                      <a:pt x="31522" y="29312"/>
                      <a:pt x="31678" y="29312"/>
                    </a:cubicBezTo>
                    <a:cubicBezTo>
                      <a:pt x="31744" y="29312"/>
                      <a:pt x="31809" y="29288"/>
                      <a:pt x="31859" y="29231"/>
                    </a:cubicBezTo>
                    <a:cubicBezTo>
                      <a:pt x="32475" y="29045"/>
                      <a:pt x="33091" y="28953"/>
                      <a:pt x="33702" y="28953"/>
                    </a:cubicBezTo>
                    <a:cubicBezTo>
                      <a:pt x="34340" y="28953"/>
                      <a:pt x="34972" y="29054"/>
                      <a:pt x="35591" y="29258"/>
                    </a:cubicBezTo>
                    <a:cubicBezTo>
                      <a:pt x="35000" y="29364"/>
                      <a:pt x="34402" y="29417"/>
                      <a:pt x="33803" y="29417"/>
                    </a:cubicBezTo>
                    <a:cubicBezTo>
                      <a:pt x="33662" y="29417"/>
                      <a:pt x="33521" y="29414"/>
                      <a:pt x="33380" y="29409"/>
                    </a:cubicBezTo>
                    <a:cubicBezTo>
                      <a:pt x="33376" y="29408"/>
                      <a:pt x="33371" y="29408"/>
                      <a:pt x="33366" y="29408"/>
                    </a:cubicBezTo>
                    <a:cubicBezTo>
                      <a:pt x="33006" y="29408"/>
                      <a:pt x="32930" y="29979"/>
                      <a:pt x="33291" y="30063"/>
                    </a:cubicBezTo>
                    <a:cubicBezTo>
                      <a:pt x="34158" y="30264"/>
                      <a:pt x="34795" y="30781"/>
                      <a:pt x="35140" y="31538"/>
                    </a:cubicBezTo>
                    <a:cubicBezTo>
                      <a:pt x="34139" y="31265"/>
                      <a:pt x="33207" y="30864"/>
                      <a:pt x="32315" y="30301"/>
                    </a:cubicBezTo>
                    <a:cubicBezTo>
                      <a:pt x="32262" y="30267"/>
                      <a:pt x="32206" y="30252"/>
                      <a:pt x="32152" y="30252"/>
                    </a:cubicBezTo>
                    <a:cubicBezTo>
                      <a:pt x="31879" y="30252"/>
                      <a:pt x="31645" y="30630"/>
                      <a:pt x="31899" y="30841"/>
                    </a:cubicBezTo>
                    <a:cubicBezTo>
                      <a:pt x="33046" y="31794"/>
                      <a:pt x="33911" y="32924"/>
                      <a:pt x="34494" y="34250"/>
                    </a:cubicBezTo>
                    <a:cubicBezTo>
                      <a:pt x="33291" y="33406"/>
                      <a:pt x="32214" y="32417"/>
                      <a:pt x="30983" y="31609"/>
                    </a:cubicBezTo>
                    <a:cubicBezTo>
                      <a:pt x="30977" y="31606"/>
                      <a:pt x="30972" y="31608"/>
                      <a:pt x="30967" y="31606"/>
                    </a:cubicBezTo>
                    <a:cubicBezTo>
                      <a:pt x="31036" y="31424"/>
                      <a:pt x="30942" y="31184"/>
                      <a:pt x="30698" y="31184"/>
                    </a:cubicBezTo>
                    <a:cubicBezTo>
                      <a:pt x="30697" y="31184"/>
                      <a:pt x="30696" y="31184"/>
                      <a:pt x="30695" y="31184"/>
                    </a:cubicBezTo>
                    <a:cubicBezTo>
                      <a:pt x="29500" y="31198"/>
                      <a:pt x="28280" y="31420"/>
                      <a:pt x="27080" y="31639"/>
                    </a:cubicBezTo>
                    <a:cubicBezTo>
                      <a:pt x="27615" y="31143"/>
                      <a:pt x="28138" y="30633"/>
                      <a:pt x="28633" y="30096"/>
                    </a:cubicBezTo>
                    <a:cubicBezTo>
                      <a:pt x="28652" y="30123"/>
                      <a:pt x="28667" y="30153"/>
                      <a:pt x="28686" y="30179"/>
                    </a:cubicBezTo>
                    <a:cubicBezTo>
                      <a:pt x="28750" y="30266"/>
                      <a:pt x="28846" y="30308"/>
                      <a:pt x="28939" y="30308"/>
                    </a:cubicBezTo>
                    <a:cubicBezTo>
                      <a:pt x="29077" y="30308"/>
                      <a:pt x="29207" y="30215"/>
                      <a:pt x="29209" y="30037"/>
                    </a:cubicBezTo>
                    <a:cubicBezTo>
                      <a:pt x="29223" y="28998"/>
                      <a:pt x="28698" y="27934"/>
                      <a:pt x="28367" y="26957"/>
                    </a:cubicBezTo>
                    <a:cubicBezTo>
                      <a:pt x="28067" y="26075"/>
                      <a:pt x="27780" y="25184"/>
                      <a:pt x="27352" y="24356"/>
                    </a:cubicBezTo>
                    <a:cubicBezTo>
                      <a:pt x="30834" y="23721"/>
                      <a:pt x="34204" y="22203"/>
                      <a:pt x="36794" y="19879"/>
                    </a:cubicBezTo>
                    <a:cubicBezTo>
                      <a:pt x="38790" y="18088"/>
                      <a:pt x="39908" y="15838"/>
                      <a:pt x="40539" y="13407"/>
                    </a:cubicBezTo>
                    <a:cubicBezTo>
                      <a:pt x="40769" y="13462"/>
                      <a:pt x="41004" y="13488"/>
                      <a:pt x="41238" y="13488"/>
                    </a:cubicBezTo>
                    <a:cubicBezTo>
                      <a:pt x="42568" y="13488"/>
                      <a:pt x="43874" y="12631"/>
                      <a:pt x="44229" y="11264"/>
                    </a:cubicBezTo>
                    <a:cubicBezTo>
                      <a:pt x="44625" y="9731"/>
                      <a:pt x="43370" y="7468"/>
                      <a:pt x="41663" y="7468"/>
                    </a:cubicBezTo>
                    <a:cubicBezTo>
                      <a:pt x="41550" y="7468"/>
                      <a:pt x="41434" y="7478"/>
                      <a:pt x="41317" y="7499"/>
                    </a:cubicBezTo>
                    <a:cubicBezTo>
                      <a:pt x="41313" y="7499"/>
                      <a:pt x="41310" y="7502"/>
                      <a:pt x="41306" y="7503"/>
                    </a:cubicBezTo>
                    <a:cubicBezTo>
                      <a:pt x="41335" y="6784"/>
                      <a:pt x="41349" y="6069"/>
                      <a:pt x="41356" y="5360"/>
                    </a:cubicBezTo>
                    <a:cubicBezTo>
                      <a:pt x="41358" y="5116"/>
                      <a:pt x="41235" y="4952"/>
                      <a:pt x="41069" y="4867"/>
                    </a:cubicBezTo>
                    <a:cubicBezTo>
                      <a:pt x="41162" y="4685"/>
                      <a:pt x="41095" y="4405"/>
                      <a:pt x="40865" y="4326"/>
                    </a:cubicBezTo>
                    <a:cubicBezTo>
                      <a:pt x="37699" y="3245"/>
                      <a:pt x="34923" y="2307"/>
                      <a:pt x="32307" y="123"/>
                    </a:cubicBezTo>
                    <a:cubicBezTo>
                      <a:pt x="32208" y="41"/>
                      <a:pt x="32102" y="0"/>
                      <a:pt x="31994" y="0"/>
                    </a:cubicBezTo>
                    <a:close/>
                  </a:path>
                </a:pathLst>
              </a:custGeom>
              <a:solidFill>
                <a:srgbClr val="26263C"/>
              </a:solidFill>
              <a:ln>
                <a:noFill/>
              </a:ln>
            </p:spPr>
            <p:txBody>
              <a:bodyPr spcFirstLastPara="1" wrap="square" lIns="115184" tIns="115184" rIns="115184" bIns="115184" anchor="ctr" anchorCtr="0">
                <a:noAutofit/>
              </a:bodyPr>
              <a:lstStyle/>
              <a:p>
                <a:endParaRPr sz="4300">
                  <a:latin typeface="+mj-lt"/>
                </a:endParaRPr>
              </a:p>
            </p:txBody>
          </p:sp>
        </p:grpSp>
      </p:grpSp>
      <p:grpSp>
        <p:nvGrpSpPr>
          <p:cNvPr id="18" name="Google Shape;1119;p56">
            <a:extLst>
              <a:ext uri="{FF2B5EF4-FFF2-40B4-BE49-F238E27FC236}">
                <a16:creationId xmlns:a16="http://schemas.microsoft.com/office/drawing/2014/main" id="{A5C0E79F-B129-07D8-7FE3-E90492604F6C}"/>
              </a:ext>
            </a:extLst>
          </p:cNvPr>
          <p:cNvGrpSpPr/>
          <p:nvPr/>
        </p:nvGrpSpPr>
        <p:grpSpPr>
          <a:xfrm>
            <a:off x="10572705" y="4633800"/>
            <a:ext cx="729479" cy="1027714"/>
            <a:chOff x="1800900" y="475375"/>
            <a:chExt cx="386650" cy="544725"/>
          </a:xfrm>
        </p:grpSpPr>
        <p:sp>
          <p:nvSpPr>
            <p:cNvPr id="19" name="Google Shape;1120;p56">
              <a:extLst>
                <a:ext uri="{FF2B5EF4-FFF2-40B4-BE49-F238E27FC236}">
                  <a16:creationId xmlns:a16="http://schemas.microsoft.com/office/drawing/2014/main" id="{5F1131D1-FBC2-6AB2-6E7E-BDB4A3239C13}"/>
                </a:ext>
              </a:extLst>
            </p:cNvPr>
            <p:cNvSpPr/>
            <p:nvPr/>
          </p:nvSpPr>
          <p:spPr>
            <a:xfrm>
              <a:off x="1800900" y="475375"/>
              <a:ext cx="386650" cy="544725"/>
            </a:xfrm>
            <a:custGeom>
              <a:avLst/>
              <a:gdLst/>
              <a:ahLst/>
              <a:cxnLst/>
              <a:rect l="l" t="t" r="r" b="b"/>
              <a:pathLst>
                <a:path w="15466" h="21789" extrusionOk="0">
                  <a:moveTo>
                    <a:pt x="823" y="670"/>
                  </a:moveTo>
                  <a:cubicBezTo>
                    <a:pt x="1328" y="1031"/>
                    <a:pt x="1835" y="1388"/>
                    <a:pt x="2341" y="1748"/>
                  </a:cubicBezTo>
                  <a:cubicBezTo>
                    <a:pt x="2341" y="1838"/>
                    <a:pt x="2342" y="1928"/>
                    <a:pt x="2319" y="2021"/>
                  </a:cubicBezTo>
                  <a:cubicBezTo>
                    <a:pt x="2262" y="2254"/>
                    <a:pt x="2121" y="2470"/>
                    <a:pt x="1914" y="2598"/>
                  </a:cubicBezTo>
                  <a:cubicBezTo>
                    <a:pt x="1770" y="2687"/>
                    <a:pt x="1612" y="2728"/>
                    <a:pt x="1453" y="2728"/>
                  </a:cubicBezTo>
                  <a:cubicBezTo>
                    <a:pt x="1208" y="2728"/>
                    <a:pt x="962" y="2633"/>
                    <a:pt x="770" y="2475"/>
                  </a:cubicBezTo>
                  <a:cubicBezTo>
                    <a:pt x="788" y="1874"/>
                    <a:pt x="805" y="1272"/>
                    <a:pt x="823" y="670"/>
                  </a:cubicBezTo>
                  <a:close/>
                  <a:moveTo>
                    <a:pt x="2670" y="1982"/>
                  </a:moveTo>
                  <a:cubicBezTo>
                    <a:pt x="3299" y="2430"/>
                    <a:pt x="3929" y="2877"/>
                    <a:pt x="4560" y="3322"/>
                  </a:cubicBezTo>
                  <a:cubicBezTo>
                    <a:pt x="4443" y="3964"/>
                    <a:pt x="3925" y="4350"/>
                    <a:pt x="3390" y="4350"/>
                  </a:cubicBezTo>
                  <a:cubicBezTo>
                    <a:pt x="3005" y="4350"/>
                    <a:pt x="2612" y="4150"/>
                    <a:pt x="2353" y="3701"/>
                  </a:cubicBezTo>
                  <a:cubicBezTo>
                    <a:pt x="2324" y="3651"/>
                    <a:pt x="2274" y="3629"/>
                    <a:pt x="2223" y="3629"/>
                  </a:cubicBezTo>
                  <a:cubicBezTo>
                    <a:pt x="2126" y="3629"/>
                    <a:pt x="2027" y="3709"/>
                    <a:pt x="2069" y="3821"/>
                  </a:cubicBezTo>
                  <a:cubicBezTo>
                    <a:pt x="2421" y="4766"/>
                    <a:pt x="1766" y="5572"/>
                    <a:pt x="869" y="5572"/>
                  </a:cubicBezTo>
                  <a:cubicBezTo>
                    <a:pt x="807" y="5572"/>
                    <a:pt x="744" y="5568"/>
                    <a:pt x="680" y="5560"/>
                  </a:cubicBezTo>
                  <a:cubicBezTo>
                    <a:pt x="708" y="4623"/>
                    <a:pt x="735" y="3686"/>
                    <a:pt x="763" y="2748"/>
                  </a:cubicBezTo>
                  <a:lnTo>
                    <a:pt x="763" y="2747"/>
                  </a:lnTo>
                  <a:cubicBezTo>
                    <a:pt x="975" y="2918"/>
                    <a:pt x="1240" y="3015"/>
                    <a:pt x="1509" y="3015"/>
                  </a:cubicBezTo>
                  <a:cubicBezTo>
                    <a:pt x="1683" y="3015"/>
                    <a:pt x="1860" y="2974"/>
                    <a:pt x="2025" y="2885"/>
                  </a:cubicBezTo>
                  <a:cubicBezTo>
                    <a:pt x="2305" y="2735"/>
                    <a:pt x="2603" y="2353"/>
                    <a:pt x="2670" y="1982"/>
                  </a:cubicBezTo>
                  <a:close/>
                  <a:moveTo>
                    <a:pt x="4869" y="3541"/>
                  </a:moveTo>
                  <a:cubicBezTo>
                    <a:pt x="5510" y="3997"/>
                    <a:pt x="6153" y="4451"/>
                    <a:pt x="6796" y="4905"/>
                  </a:cubicBezTo>
                  <a:cubicBezTo>
                    <a:pt x="6737" y="5257"/>
                    <a:pt x="6724" y="5715"/>
                    <a:pt x="6391" y="5948"/>
                  </a:cubicBezTo>
                  <a:cubicBezTo>
                    <a:pt x="6160" y="6109"/>
                    <a:pt x="5912" y="6189"/>
                    <a:pt x="5673" y="6189"/>
                  </a:cubicBezTo>
                  <a:cubicBezTo>
                    <a:pt x="5313" y="6189"/>
                    <a:pt x="4971" y="6008"/>
                    <a:pt x="4734" y="5648"/>
                  </a:cubicBezTo>
                  <a:cubicBezTo>
                    <a:pt x="4697" y="5591"/>
                    <a:pt x="4645" y="5567"/>
                    <a:pt x="4595" y="5567"/>
                  </a:cubicBezTo>
                  <a:cubicBezTo>
                    <a:pt x="4485" y="5567"/>
                    <a:pt x="4380" y="5684"/>
                    <a:pt x="4443" y="5818"/>
                  </a:cubicBezTo>
                  <a:cubicBezTo>
                    <a:pt x="4879" y="6736"/>
                    <a:pt x="4177" y="7561"/>
                    <a:pt x="3400" y="7561"/>
                  </a:cubicBezTo>
                  <a:cubicBezTo>
                    <a:pt x="3061" y="7561"/>
                    <a:pt x="2709" y="7405"/>
                    <a:pt x="2430" y="7033"/>
                  </a:cubicBezTo>
                  <a:cubicBezTo>
                    <a:pt x="2394" y="6984"/>
                    <a:pt x="2342" y="6961"/>
                    <a:pt x="2292" y="6961"/>
                  </a:cubicBezTo>
                  <a:cubicBezTo>
                    <a:pt x="2217" y="6961"/>
                    <a:pt x="2146" y="7014"/>
                    <a:pt x="2139" y="7112"/>
                  </a:cubicBezTo>
                  <a:cubicBezTo>
                    <a:pt x="2096" y="7787"/>
                    <a:pt x="1832" y="9044"/>
                    <a:pt x="991" y="9044"/>
                  </a:cubicBezTo>
                  <a:cubicBezTo>
                    <a:pt x="871" y="9044"/>
                    <a:pt x="740" y="9019"/>
                    <a:pt x="595" y="8962"/>
                  </a:cubicBezTo>
                  <a:cubicBezTo>
                    <a:pt x="604" y="8402"/>
                    <a:pt x="613" y="7842"/>
                    <a:pt x="629" y="7286"/>
                  </a:cubicBezTo>
                  <a:lnTo>
                    <a:pt x="629" y="7285"/>
                  </a:lnTo>
                  <a:cubicBezTo>
                    <a:pt x="643" y="6778"/>
                    <a:pt x="659" y="6270"/>
                    <a:pt x="674" y="5763"/>
                  </a:cubicBezTo>
                  <a:cubicBezTo>
                    <a:pt x="799" y="5794"/>
                    <a:pt x="922" y="5809"/>
                    <a:pt x="1041" y="5809"/>
                  </a:cubicBezTo>
                  <a:cubicBezTo>
                    <a:pt x="1846" y="5809"/>
                    <a:pt x="2463" y="5138"/>
                    <a:pt x="2468" y="4325"/>
                  </a:cubicBezTo>
                  <a:cubicBezTo>
                    <a:pt x="2754" y="4566"/>
                    <a:pt x="3099" y="4680"/>
                    <a:pt x="3438" y="4680"/>
                  </a:cubicBezTo>
                  <a:cubicBezTo>
                    <a:pt x="4080" y="4680"/>
                    <a:pt x="4702" y="4271"/>
                    <a:pt x="4869" y="3541"/>
                  </a:cubicBezTo>
                  <a:close/>
                  <a:moveTo>
                    <a:pt x="7057" y="5091"/>
                  </a:moveTo>
                  <a:lnTo>
                    <a:pt x="7057" y="5091"/>
                  </a:lnTo>
                  <a:cubicBezTo>
                    <a:pt x="8082" y="5816"/>
                    <a:pt x="9105" y="6541"/>
                    <a:pt x="10130" y="7266"/>
                  </a:cubicBezTo>
                  <a:cubicBezTo>
                    <a:pt x="9889" y="7827"/>
                    <a:pt x="9577" y="8108"/>
                    <a:pt x="9194" y="8108"/>
                  </a:cubicBezTo>
                  <a:cubicBezTo>
                    <a:pt x="9003" y="8108"/>
                    <a:pt x="8795" y="8038"/>
                    <a:pt x="8569" y="7899"/>
                  </a:cubicBezTo>
                  <a:cubicBezTo>
                    <a:pt x="8336" y="7765"/>
                    <a:pt x="8120" y="7603"/>
                    <a:pt x="7928" y="7416"/>
                  </a:cubicBezTo>
                  <a:cubicBezTo>
                    <a:pt x="7892" y="7385"/>
                    <a:pt x="7850" y="7371"/>
                    <a:pt x="7809" y="7371"/>
                  </a:cubicBezTo>
                  <a:cubicBezTo>
                    <a:pt x="7685" y="7371"/>
                    <a:pt x="7568" y="7495"/>
                    <a:pt x="7652" y="7629"/>
                  </a:cubicBezTo>
                  <a:cubicBezTo>
                    <a:pt x="8036" y="8244"/>
                    <a:pt x="7676" y="9064"/>
                    <a:pt x="6871" y="9129"/>
                  </a:cubicBezTo>
                  <a:cubicBezTo>
                    <a:pt x="6848" y="9130"/>
                    <a:pt x="6825" y="9131"/>
                    <a:pt x="6803" y="9131"/>
                  </a:cubicBezTo>
                  <a:cubicBezTo>
                    <a:pt x="6379" y="9131"/>
                    <a:pt x="5975" y="8819"/>
                    <a:pt x="5726" y="8517"/>
                  </a:cubicBezTo>
                  <a:cubicBezTo>
                    <a:pt x="5694" y="8477"/>
                    <a:pt x="5653" y="8461"/>
                    <a:pt x="5612" y="8461"/>
                  </a:cubicBezTo>
                  <a:cubicBezTo>
                    <a:pt x="5504" y="8461"/>
                    <a:pt x="5396" y="8573"/>
                    <a:pt x="5429" y="8689"/>
                  </a:cubicBezTo>
                  <a:cubicBezTo>
                    <a:pt x="5746" y="9826"/>
                    <a:pt x="4911" y="10676"/>
                    <a:pt x="3992" y="10676"/>
                  </a:cubicBezTo>
                  <a:cubicBezTo>
                    <a:pt x="3580" y="10676"/>
                    <a:pt x="3152" y="10505"/>
                    <a:pt x="2802" y="10112"/>
                  </a:cubicBezTo>
                  <a:cubicBezTo>
                    <a:pt x="2772" y="10078"/>
                    <a:pt x="2734" y="10064"/>
                    <a:pt x="2695" y="10064"/>
                  </a:cubicBezTo>
                  <a:cubicBezTo>
                    <a:pt x="2610" y="10064"/>
                    <a:pt x="2524" y="10135"/>
                    <a:pt x="2523" y="10227"/>
                  </a:cubicBezTo>
                  <a:cubicBezTo>
                    <a:pt x="2516" y="11012"/>
                    <a:pt x="2064" y="12127"/>
                    <a:pt x="1255" y="12127"/>
                  </a:cubicBezTo>
                  <a:cubicBezTo>
                    <a:pt x="1039" y="12127"/>
                    <a:pt x="798" y="12047"/>
                    <a:pt x="533" y="11861"/>
                  </a:cubicBezTo>
                  <a:cubicBezTo>
                    <a:pt x="568" y="10971"/>
                    <a:pt x="579" y="10078"/>
                    <a:pt x="593" y="9187"/>
                  </a:cubicBezTo>
                  <a:cubicBezTo>
                    <a:pt x="726" y="9243"/>
                    <a:pt x="864" y="9270"/>
                    <a:pt x="1002" y="9270"/>
                  </a:cubicBezTo>
                  <a:cubicBezTo>
                    <a:pt x="1259" y="9270"/>
                    <a:pt x="1518" y="9176"/>
                    <a:pt x="1751" y="8992"/>
                  </a:cubicBezTo>
                  <a:cubicBezTo>
                    <a:pt x="2215" y="8628"/>
                    <a:pt x="2355" y="8040"/>
                    <a:pt x="2418" y="7475"/>
                  </a:cubicBezTo>
                  <a:cubicBezTo>
                    <a:pt x="2723" y="7749"/>
                    <a:pt x="3074" y="7869"/>
                    <a:pt x="3414" y="7869"/>
                  </a:cubicBezTo>
                  <a:cubicBezTo>
                    <a:pt x="4229" y="7869"/>
                    <a:pt x="4984" y="7180"/>
                    <a:pt x="4905" y="6262"/>
                  </a:cubicBezTo>
                  <a:lnTo>
                    <a:pt x="4905" y="6262"/>
                  </a:lnTo>
                  <a:cubicBezTo>
                    <a:pt x="5157" y="6413"/>
                    <a:pt x="5448" y="6485"/>
                    <a:pt x="5734" y="6485"/>
                  </a:cubicBezTo>
                  <a:cubicBezTo>
                    <a:pt x="6499" y="6485"/>
                    <a:pt x="7224" y="5969"/>
                    <a:pt x="7057" y="5091"/>
                  </a:cubicBezTo>
                  <a:close/>
                  <a:moveTo>
                    <a:pt x="10456" y="7496"/>
                  </a:moveTo>
                  <a:cubicBezTo>
                    <a:pt x="10877" y="7795"/>
                    <a:pt x="11298" y="8092"/>
                    <a:pt x="11719" y="8391"/>
                  </a:cubicBezTo>
                  <a:cubicBezTo>
                    <a:pt x="11729" y="8397"/>
                    <a:pt x="11738" y="8402"/>
                    <a:pt x="11748" y="8408"/>
                  </a:cubicBezTo>
                  <a:cubicBezTo>
                    <a:pt x="8874" y="11633"/>
                    <a:pt x="4094" y="12378"/>
                    <a:pt x="369" y="14255"/>
                  </a:cubicBezTo>
                  <a:cubicBezTo>
                    <a:pt x="445" y="13535"/>
                    <a:pt x="493" y="12808"/>
                    <a:pt x="523" y="12079"/>
                  </a:cubicBezTo>
                  <a:cubicBezTo>
                    <a:pt x="752" y="12261"/>
                    <a:pt x="1023" y="12352"/>
                    <a:pt x="1299" y="12352"/>
                  </a:cubicBezTo>
                  <a:cubicBezTo>
                    <a:pt x="1535" y="12352"/>
                    <a:pt x="1775" y="12286"/>
                    <a:pt x="1997" y="12152"/>
                  </a:cubicBezTo>
                  <a:cubicBezTo>
                    <a:pt x="2553" y="11816"/>
                    <a:pt x="2767" y="11205"/>
                    <a:pt x="2829" y="10593"/>
                  </a:cubicBezTo>
                  <a:cubicBezTo>
                    <a:pt x="3190" y="10891"/>
                    <a:pt x="3600" y="11023"/>
                    <a:pt x="3998" y="11023"/>
                  </a:cubicBezTo>
                  <a:cubicBezTo>
                    <a:pt x="4973" y="11023"/>
                    <a:pt x="5880" y="10230"/>
                    <a:pt x="5852" y="9123"/>
                  </a:cubicBezTo>
                  <a:lnTo>
                    <a:pt x="5852" y="9123"/>
                  </a:lnTo>
                  <a:cubicBezTo>
                    <a:pt x="6153" y="9344"/>
                    <a:pt x="6511" y="9485"/>
                    <a:pt x="6870" y="9485"/>
                  </a:cubicBezTo>
                  <a:cubicBezTo>
                    <a:pt x="7128" y="9485"/>
                    <a:pt x="7387" y="9412"/>
                    <a:pt x="7623" y="9242"/>
                  </a:cubicBezTo>
                  <a:cubicBezTo>
                    <a:pt x="8024" y="8955"/>
                    <a:pt x="8205" y="8497"/>
                    <a:pt x="8160" y="8048"/>
                  </a:cubicBezTo>
                  <a:lnTo>
                    <a:pt x="8160" y="8048"/>
                  </a:lnTo>
                  <a:cubicBezTo>
                    <a:pt x="8490" y="8278"/>
                    <a:pt x="8859" y="8457"/>
                    <a:pt x="9254" y="8457"/>
                  </a:cubicBezTo>
                  <a:cubicBezTo>
                    <a:pt x="9353" y="8457"/>
                    <a:pt x="9453" y="8446"/>
                    <a:pt x="9555" y="8422"/>
                  </a:cubicBezTo>
                  <a:cubicBezTo>
                    <a:pt x="10033" y="8307"/>
                    <a:pt x="10388" y="7954"/>
                    <a:pt x="10456" y="7496"/>
                  </a:cubicBezTo>
                  <a:close/>
                  <a:moveTo>
                    <a:pt x="9002" y="14738"/>
                  </a:moveTo>
                  <a:cubicBezTo>
                    <a:pt x="10554" y="14738"/>
                    <a:pt x="11196" y="17180"/>
                    <a:pt x="11828" y="18254"/>
                  </a:cubicBezTo>
                  <a:cubicBezTo>
                    <a:pt x="11840" y="18274"/>
                    <a:pt x="11855" y="18292"/>
                    <a:pt x="11873" y="18307"/>
                  </a:cubicBezTo>
                  <a:lnTo>
                    <a:pt x="10441" y="19064"/>
                  </a:lnTo>
                  <a:lnTo>
                    <a:pt x="8964" y="19846"/>
                  </a:lnTo>
                  <a:cubicBezTo>
                    <a:pt x="8215" y="18633"/>
                    <a:pt x="6464" y="15436"/>
                    <a:pt x="8506" y="14815"/>
                  </a:cubicBezTo>
                  <a:cubicBezTo>
                    <a:pt x="8681" y="14762"/>
                    <a:pt x="8846" y="14738"/>
                    <a:pt x="9002" y="14738"/>
                  </a:cubicBezTo>
                  <a:close/>
                  <a:moveTo>
                    <a:pt x="11569" y="9250"/>
                  </a:moveTo>
                  <a:cubicBezTo>
                    <a:pt x="12586" y="11132"/>
                    <a:pt x="13517" y="13055"/>
                    <a:pt x="14315" y="15040"/>
                  </a:cubicBezTo>
                  <a:cubicBezTo>
                    <a:pt x="14464" y="15408"/>
                    <a:pt x="14842" y="15985"/>
                    <a:pt x="14825" y="16384"/>
                  </a:cubicBezTo>
                  <a:cubicBezTo>
                    <a:pt x="14801" y="16956"/>
                    <a:pt x="13846" y="17262"/>
                    <a:pt x="13418" y="17488"/>
                  </a:cubicBezTo>
                  <a:lnTo>
                    <a:pt x="13419" y="17489"/>
                  </a:lnTo>
                  <a:lnTo>
                    <a:pt x="12198" y="18134"/>
                  </a:lnTo>
                  <a:cubicBezTo>
                    <a:pt x="12194" y="18106"/>
                    <a:pt x="12185" y="18079"/>
                    <a:pt x="12170" y="18055"/>
                  </a:cubicBezTo>
                  <a:cubicBezTo>
                    <a:pt x="11544" y="17004"/>
                    <a:pt x="11236" y="15625"/>
                    <a:pt x="10203" y="14873"/>
                  </a:cubicBezTo>
                  <a:cubicBezTo>
                    <a:pt x="9815" y="14590"/>
                    <a:pt x="9310" y="14381"/>
                    <a:pt x="8817" y="14381"/>
                  </a:cubicBezTo>
                  <a:cubicBezTo>
                    <a:pt x="8554" y="14381"/>
                    <a:pt x="8294" y="14440"/>
                    <a:pt x="8057" y="14580"/>
                  </a:cubicBezTo>
                  <a:cubicBezTo>
                    <a:pt x="6255" y="15646"/>
                    <a:pt x="7702" y="18727"/>
                    <a:pt x="8738" y="19965"/>
                  </a:cubicBezTo>
                  <a:lnTo>
                    <a:pt x="7620" y="20556"/>
                  </a:lnTo>
                  <a:cubicBezTo>
                    <a:pt x="7188" y="20786"/>
                    <a:pt x="6710" y="21177"/>
                    <a:pt x="6223" y="21177"/>
                  </a:cubicBezTo>
                  <a:cubicBezTo>
                    <a:pt x="6163" y="21177"/>
                    <a:pt x="6104" y="21171"/>
                    <a:pt x="6044" y="21159"/>
                  </a:cubicBezTo>
                  <a:cubicBezTo>
                    <a:pt x="5490" y="21042"/>
                    <a:pt x="5269" y="20364"/>
                    <a:pt x="4978" y="19888"/>
                  </a:cubicBezTo>
                  <a:cubicBezTo>
                    <a:pt x="3808" y="17983"/>
                    <a:pt x="2691" y="16015"/>
                    <a:pt x="1383" y="14200"/>
                  </a:cubicBezTo>
                  <a:cubicBezTo>
                    <a:pt x="3349" y="13549"/>
                    <a:pt x="5291" y="12707"/>
                    <a:pt x="7184" y="11905"/>
                  </a:cubicBezTo>
                  <a:cubicBezTo>
                    <a:pt x="8776" y="11232"/>
                    <a:pt x="10319" y="10437"/>
                    <a:pt x="11569" y="9250"/>
                  </a:cubicBezTo>
                  <a:close/>
                  <a:moveTo>
                    <a:pt x="611" y="1"/>
                  </a:moveTo>
                  <a:cubicBezTo>
                    <a:pt x="492" y="1"/>
                    <a:pt x="379" y="111"/>
                    <a:pt x="376" y="234"/>
                  </a:cubicBezTo>
                  <a:cubicBezTo>
                    <a:pt x="333" y="2584"/>
                    <a:pt x="282" y="4934"/>
                    <a:pt x="227" y="7285"/>
                  </a:cubicBezTo>
                  <a:cubicBezTo>
                    <a:pt x="175" y="9622"/>
                    <a:pt x="0" y="12001"/>
                    <a:pt x="137" y="14336"/>
                  </a:cubicBezTo>
                  <a:cubicBezTo>
                    <a:pt x="140" y="14392"/>
                    <a:pt x="173" y="14426"/>
                    <a:pt x="211" y="14438"/>
                  </a:cubicBezTo>
                  <a:cubicBezTo>
                    <a:pt x="225" y="14486"/>
                    <a:pt x="267" y="14528"/>
                    <a:pt x="321" y="14528"/>
                  </a:cubicBezTo>
                  <a:cubicBezTo>
                    <a:pt x="331" y="14528"/>
                    <a:pt x="342" y="14526"/>
                    <a:pt x="353" y="14523"/>
                  </a:cubicBezTo>
                  <a:cubicBezTo>
                    <a:pt x="606" y="14449"/>
                    <a:pt x="859" y="14370"/>
                    <a:pt x="1112" y="14288"/>
                  </a:cubicBezTo>
                  <a:cubicBezTo>
                    <a:pt x="1114" y="14303"/>
                    <a:pt x="1118" y="14319"/>
                    <a:pt x="1125" y="14333"/>
                  </a:cubicBezTo>
                  <a:cubicBezTo>
                    <a:pt x="1774" y="15594"/>
                    <a:pt x="2539" y="16796"/>
                    <a:pt x="3276" y="18006"/>
                  </a:cubicBezTo>
                  <a:cubicBezTo>
                    <a:pt x="3953" y="19118"/>
                    <a:pt x="4561" y="20419"/>
                    <a:pt x="5379" y="21431"/>
                  </a:cubicBezTo>
                  <a:cubicBezTo>
                    <a:pt x="5591" y="21692"/>
                    <a:pt x="5799" y="21788"/>
                    <a:pt x="6016" y="21788"/>
                  </a:cubicBezTo>
                  <a:cubicBezTo>
                    <a:pt x="6293" y="21788"/>
                    <a:pt x="6585" y="21632"/>
                    <a:pt x="6918" y="21460"/>
                  </a:cubicBezTo>
                  <a:cubicBezTo>
                    <a:pt x="8178" y="20810"/>
                    <a:pt x="9425" y="20133"/>
                    <a:pt x="10678" y="19470"/>
                  </a:cubicBezTo>
                  <a:lnTo>
                    <a:pt x="14282" y="17564"/>
                  </a:lnTo>
                  <a:cubicBezTo>
                    <a:pt x="15055" y="17154"/>
                    <a:pt x="15465" y="16924"/>
                    <a:pt x="15202" y="16025"/>
                  </a:cubicBezTo>
                  <a:cubicBezTo>
                    <a:pt x="14484" y="13572"/>
                    <a:pt x="13150" y="11137"/>
                    <a:pt x="11905" y="8915"/>
                  </a:cubicBezTo>
                  <a:cubicBezTo>
                    <a:pt x="11991" y="8825"/>
                    <a:pt x="12076" y="8732"/>
                    <a:pt x="12157" y="8636"/>
                  </a:cubicBezTo>
                  <a:cubicBezTo>
                    <a:pt x="12282" y="8492"/>
                    <a:pt x="12190" y="8306"/>
                    <a:pt x="12058" y="8253"/>
                  </a:cubicBezTo>
                  <a:cubicBezTo>
                    <a:pt x="12085" y="8157"/>
                    <a:pt x="12065" y="8046"/>
                    <a:pt x="11964" y="7973"/>
                  </a:cubicBezTo>
                  <a:cubicBezTo>
                    <a:pt x="8219" y="5323"/>
                    <a:pt x="4481" y="2664"/>
                    <a:pt x="722" y="36"/>
                  </a:cubicBezTo>
                  <a:cubicBezTo>
                    <a:pt x="687" y="12"/>
                    <a:pt x="649" y="1"/>
                    <a:pt x="611" y="1"/>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0" name="Google Shape;1121;p56">
              <a:extLst>
                <a:ext uri="{FF2B5EF4-FFF2-40B4-BE49-F238E27FC236}">
                  <a16:creationId xmlns:a16="http://schemas.microsoft.com/office/drawing/2014/main" id="{6FF835B9-6B64-346E-FCB9-BFE33E677197}"/>
                </a:ext>
              </a:extLst>
            </p:cNvPr>
            <p:cNvSpPr/>
            <p:nvPr/>
          </p:nvSpPr>
          <p:spPr>
            <a:xfrm>
              <a:off x="2041300" y="883650"/>
              <a:ext cx="29500" cy="27150"/>
            </a:xfrm>
            <a:custGeom>
              <a:avLst/>
              <a:gdLst/>
              <a:ahLst/>
              <a:cxnLst/>
              <a:rect l="l" t="t" r="r" b="b"/>
              <a:pathLst>
                <a:path w="1180" h="1086" extrusionOk="0">
                  <a:moveTo>
                    <a:pt x="598" y="236"/>
                  </a:moveTo>
                  <a:cubicBezTo>
                    <a:pt x="825" y="238"/>
                    <a:pt x="898" y="462"/>
                    <a:pt x="811" y="647"/>
                  </a:cubicBezTo>
                  <a:lnTo>
                    <a:pt x="812" y="647"/>
                  </a:lnTo>
                  <a:cubicBezTo>
                    <a:pt x="753" y="768"/>
                    <a:pt x="640" y="850"/>
                    <a:pt x="524" y="850"/>
                  </a:cubicBezTo>
                  <a:cubicBezTo>
                    <a:pt x="458" y="850"/>
                    <a:pt x="392" y="824"/>
                    <a:pt x="334" y="764"/>
                  </a:cubicBezTo>
                  <a:cubicBezTo>
                    <a:pt x="283" y="710"/>
                    <a:pt x="246" y="644"/>
                    <a:pt x="227" y="573"/>
                  </a:cubicBezTo>
                  <a:cubicBezTo>
                    <a:pt x="229" y="569"/>
                    <a:pt x="231" y="566"/>
                    <a:pt x="233" y="561"/>
                  </a:cubicBezTo>
                  <a:cubicBezTo>
                    <a:pt x="257" y="469"/>
                    <a:pt x="264" y="395"/>
                    <a:pt x="343" y="330"/>
                  </a:cubicBezTo>
                  <a:cubicBezTo>
                    <a:pt x="415" y="270"/>
                    <a:pt x="505" y="238"/>
                    <a:pt x="598" y="236"/>
                  </a:cubicBezTo>
                  <a:close/>
                  <a:moveTo>
                    <a:pt x="611" y="1"/>
                  </a:moveTo>
                  <a:cubicBezTo>
                    <a:pt x="504" y="1"/>
                    <a:pt x="384" y="35"/>
                    <a:pt x="279" y="94"/>
                  </a:cubicBezTo>
                  <a:cubicBezTo>
                    <a:pt x="269" y="88"/>
                    <a:pt x="257" y="85"/>
                    <a:pt x="245" y="85"/>
                  </a:cubicBezTo>
                  <a:cubicBezTo>
                    <a:pt x="226" y="85"/>
                    <a:pt x="208" y="92"/>
                    <a:pt x="193" y="105"/>
                  </a:cubicBezTo>
                  <a:cubicBezTo>
                    <a:pt x="115" y="173"/>
                    <a:pt x="60" y="263"/>
                    <a:pt x="36" y="362"/>
                  </a:cubicBezTo>
                  <a:cubicBezTo>
                    <a:pt x="31" y="375"/>
                    <a:pt x="27" y="389"/>
                    <a:pt x="25" y="402"/>
                  </a:cubicBezTo>
                  <a:cubicBezTo>
                    <a:pt x="23" y="411"/>
                    <a:pt x="21" y="421"/>
                    <a:pt x="19" y="431"/>
                  </a:cubicBezTo>
                  <a:cubicBezTo>
                    <a:pt x="18" y="441"/>
                    <a:pt x="18" y="450"/>
                    <a:pt x="18" y="460"/>
                  </a:cubicBezTo>
                  <a:cubicBezTo>
                    <a:pt x="1" y="649"/>
                    <a:pt x="72" y="849"/>
                    <a:pt x="220" y="972"/>
                  </a:cubicBezTo>
                  <a:cubicBezTo>
                    <a:pt x="314" y="1051"/>
                    <a:pt x="420" y="1086"/>
                    <a:pt x="524" y="1086"/>
                  </a:cubicBezTo>
                  <a:cubicBezTo>
                    <a:pt x="735" y="1086"/>
                    <a:pt x="940" y="944"/>
                    <a:pt x="1036" y="736"/>
                  </a:cubicBezTo>
                  <a:cubicBezTo>
                    <a:pt x="1180" y="423"/>
                    <a:pt x="1026" y="44"/>
                    <a:pt x="663" y="4"/>
                  </a:cubicBezTo>
                  <a:cubicBezTo>
                    <a:pt x="646" y="2"/>
                    <a:pt x="629" y="1"/>
                    <a:pt x="611" y="1"/>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1" name="Google Shape;1122;p56">
              <a:extLst>
                <a:ext uri="{FF2B5EF4-FFF2-40B4-BE49-F238E27FC236}">
                  <a16:creationId xmlns:a16="http://schemas.microsoft.com/office/drawing/2014/main" id="{4FD3BFBD-1BE9-5642-1B2B-5A4C40C020FF}"/>
                </a:ext>
              </a:extLst>
            </p:cNvPr>
            <p:cNvSpPr/>
            <p:nvPr/>
          </p:nvSpPr>
          <p:spPr>
            <a:xfrm>
              <a:off x="1866375" y="807525"/>
              <a:ext cx="108750" cy="121825"/>
            </a:xfrm>
            <a:custGeom>
              <a:avLst/>
              <a:gdLst/>
              <a:ahLst/>
              <a:cxnLst/>
              <a:rect l="l" t="t" r="r" b="b"/>
              <a:pathLst>
                <a:path w="4350" h="4873" extrusionOk="0">
                  <a:moveTo>
                    <a:pt x="2043" y="495"/>
                  </a:moveTo>
                  <a:cubicBezTo>
                    <a:pt x="2762" y="495"/>
                    <a:pt x="2846" y="1082"/>
                    <a:pt x="3037" y="1575"/>
                  </a:cubicBezTo>
                  <a:cubicBezTo>
                    <a:pt x="3065" y="1646"/>
                    <a:pt x="3093" y="1717"/>
                    <a:pt x="3120" y="1789"/>
                  </a:cubicBezTo>
                  <a:cubicBezTo>
                    <a:pt x="2812" y="1940"/>
                    <a:pt x="2492" y="2089"/>
                    <a:pt x="2178" y="2248"/>
                  </a:cubicBezTo>
                  <a:cubicBezTo>
                    <a:pt x="1965" y="1707"/>
                    <a:pt x="1742" y="1171"/>
                    <a:pt x="1530" y="636"/>
                  </a:cubicBezTo>
                  <a:cubicBezTo>
                    <a:pt x="1527" y="630"/>
                    <a:pt x="1524" y="625"/>
                    <a:pt x="1519" y="620"/>
                  </a:cubicBezTo>
                  <a:cubicBezTo>
                    <a:pt x="1667" y="559"/>
                    <a:pt x="1802" y="512"/>
                    <a:pt x="1884" y="504"/>
                  </a:cubicBezTo>
                  <a:cubicBezTo>
                    <a:pt x="1940" y="498"/>
                    <a:pt x="1993" y="495"/>
                    <a:pt x="2043" y="495"/>
                  </a:cubicBezTo>
                  <a:close/>
                  <a:moveTo>
                    <a:pt x="1268" y="731"/>
                  </a:moveTo>
                  <a:cubicBezTo>
                    <a:pt x="1485" y="1279"/>
                    <a:pt x="1693" y="1835"/>
                    <a:pt x="1912" y="2387"/>
                  </a:cubicBezTo>
                  <a:cubicBezTo>
                    <a:pt x="1656" y="2522"/>
                    <a:pt x="1409" y="2677"/>
                    <a:pt x="1175" y="2848"/>
                  </a:cubicBezTo>
                  <a:cubicBezTo>
                    <a:pt x="1164" y="2822"/>
                    <a:pt x="1151" y="2797"/>
                    <a:pt x="1139" y="2770"/>
                  </a:cubicBezTo>
                  <a:cubicBezTo>
                    <a:pt x="974" y="2413"/>
                    <a:pt x="700" y="2013"/>
                    <a:pt x="607" y="1632"/>
                  </a:cubicBezTo>
                  <a:cubicBezTo>
                    <a:pt x="490" y="1159"/>
                    <a:pt x="408" y="1209"/>
                    <a:pt x="901" y="919"/>
                  </a:cubicBezTo>
                  <a:cubicBezTo>
                    <a:pt x="975" y="875"/>
                    <a:pt x="1115" y="803"/>
                    <a:pt x="1268" y="731"/>
                  </a:cubicBezTo>
                  <a:close/>
                  <a:moveTo>
                    <a:pt x="3219" y="2039"/>
                  </a:moveTo>
                  <a:cubicBezTo>
                    <a:pt x="3430" y="2580"/>
                    <a:pt x="3642" y="3122"/>
                    <a:pt x="3850" y="3665"/>
                  </a:cubicBezTo>
                  <a:cubicBezTo>
                    <a:pt x="3477" y="3697"/>
                    <a:pt x="3113" y="3786"/>
                    <a:pt x="2780" y="3941"/>
                  </a:cubicBezTo>
                  <a:cubicBezTo>
                    <a:pt x="2637" y="3467"/>
                    <a:pt x="2468" y="2998"/>
                    <a:pt x="2289" y="2533"/>
                  </a:cubicBezTo>
                  <a:cubicBezTo>
                    <a:pt x="2603" y="2373"/>
                    <a:pt x="2913" y="2201"/>
                    <a:pt x="3219" y="2039"/>
                  </a:cubicBezTo>
                  <a:close/>
                  <a:moveTo>
                    <a:pt x="2024" y="2663"/>
                  </a:moveTo>
                  <a:cubicBezTo>
                    <a:pt x="2211" y="3124"/>
                    <a:pt x="2408" y="3579"/>
                    <a:pt x="2628" y="4020"/>
                  </a:cubicBezTo>
                  <a:cubicBezTo>
                    <a:pt x="2358" y="4164"/>
                    <a:pt x="2117" y="4357"/>
                    <a:pt x="1917" y="4588"/>
                  </a:cubicBezTo>
                  <a:cubicBezTo>
                    <a:pt x="1721" y="4038"/>
                    <a:pt x="1480" y="3508"/>
                    <a:pt x="1236" y="2979"/>
                  </a:cubicBezTo>
                  <a:cubicBezTo>
                    <a:pt x="1506" y="2892"/>
                    <a:pt x="1769" y="2787"/>
                    <a:pt x="2024" y="2663"/>
                  </a:cubicBezTo>
                  <a:close/>
                  <a:moveTo>
                    <a:pt x="2411" y="1"/>
                  </a:moveTo>
                  <a:cubicBezTo>
                    <a:pt x="2316" y="1"/>
                    <a:pt x="2216" y="29"/>
                    <a:pt x="2087" y="69"/>
                  </a:cubicBezTo>
                  <a:cubicBezTo>
                    <a:pt x="1407" y="275"/>
                    <a:pt x="739" y="647"/>
                    <a:pt x="88" y="926"/>
                  </a:cubicBezTo>
                  <a:cubicBezTo>
                    <a:pt x="7" y="961"/>
                    <a:pt x="0" y="1071"/>
                    <a:pt x="32" y="1140"/>
                  </a:cubicBezTo>
                  <a:cubicBezTo>
                    <a:pt x="594" y="2321"/>
                    <a:pt x="1111" y="3547"/>
                    <a:pt x="1786" y="4669"/>
                  </a:cubicBezTo>
                  <a:cubicBezTo>
                    <a:pt x="1800" y="4691"/>
                    <a:pt x="1823" y="4705"/>
                    <a:pt x="1849" y="4705"/>
                  </a:cubicBezTo>
                  <a:cubicBezTo>
                    <a:pt x="1854" y="4705"/>
                    <a:pt x="1858" y="4704"/>
                    <a:pt x="1863" y="4703"/>
                  </a:cubicBezTo>
                  <a:lnTo>
                    <a:pt x="1863" y="4703"/>
                  </a:lnTo>
                  <a:cubicBezTo>
                    <a:pt x="1857" y="4794"/>
                    <a:pt x="1933" y="4872"/>
                    <a:pt x="2024" y="4872"/>
                  </a:cubicBezTo>
                  <a:cubicBezTo>
                    <a:pt x="2061" y="4872"/>
                    <a:pt x="2100" y="4860"/>
                    <a:pt x="2137" y="4830"/>
                  </a:cubicBezTo>
                  <a:cubicBezTo>
                    <a:pt x="2751" y="4343"/>
                    <a:pt x="3323" y="4046"/>
                    <a:pt x="4119" y="4025"/>
                  </a:cubicBezTo>
                  <a:cubicBezTo>
                    <a:pt x="4228" y="4022"/>
                    <a:pt x="4349" y="3905"/>
                    <a:pt x="4300" y="3786"/>
                  </a:cubicBezTo>
                  <a:cubicBezTo>
                    <a:pt x="4038" y="3149"/>
                    <a:pt x="3784" y="2508"/>
                    <a:pt x="3527" y="1868"/>
                  </a:cubicBezTo>
                  <a:cubicBezTo>
                    <a:pt x="3590" y="1796"/>
                    <a:pt x="3534" y="1679"/>
                    <a:pt x="3443" y="1660"/>
                  </a:cubicBezTo>
                  <a:cubicBezTo>
                    <a:pt x="3419" y="1600"/>
                    <a:pt x="3395" y="1541"/>
                    <a:pt x="3371" y="1482"/>
                  </a:cubicBezTo>
                  <a:cubicBezTo>
                    <a:pt x="3210" y="1082"/>
                    <a:pt x="3078" y="388"/>
                    <a:pt x="2719" y="119"/>
                  </a:cubicBezTo>
                  <a:cubicBezTo>
                    <a:pt x="2604" y="33"/>
                    <a:pt x="2510" y="1"/>
                    <a:pt x="2411" y="1"/>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2" name="Google Shape;1123;p56">
              <a:extLst>
                <a:ext uri="{FF2B5EF4-FFF2-40B4-BE49-F238E27FC236}">
                  <a16:creationId xmlns:a16="http://schemas.microsoft.com/office/drawing/2014/main" id="{32BD553B-93B5-C3ED-86C8-B92F9544DCCD}"/>
                </a:ext>
              </a:extLst>
            </p:cNvPr>
            <p:cNvSpPr/>
            <p:nvPr/>
          </p:nvSpPr>
          <p:spPr>
            <a:xfrm>
              <a:off x="2031475" y="725625"/>
              <a:ext cx="105125" cy="126750"/>
            </a:xfrm>
            <a:custGeom>
              <a:avLst/>
              <a:gdLst/>
              <a:ahLst/>
              <a:cxnLst/>
              <a:rect l="l" t="t" r="r" b="b"/>
              <a:pathLst>
                <a:path w="4205" h="5070" extrusionOk="0">
                  <a:moveTo>
                    <a:pt x="2138" y="427"/>
                  </a:moveTo>
                  <a:cubicBezTo>
                    <a:pt x="2385" y="874"/>
                    <a:pt x="2654" y="1322"/>
                    <a:pt x="2909" y="1775"/>
                  </a:cubicBezTo>
                  <a:cubicBezTo>
                    <a:pt x="2875" y="1775"/>
                    <a:pt x="2844" y="1787"/>
                    <a:pt x="2820" y="1810"/>
                  </a:cubicBezTo>
                  <a:cubicBezTo>
                    <a:pt x="2634" y="1980"/>
                    <a:pt x="2440" y="2138"/>
                    <a:pt x="2241" y="2289"/>
                  </a:cubicBezTo>
                  <a:cubicBezTo>
                    <a:pt x="1966" y="1846"/>
                    <a:pt x="1660" y="1422"/>
                    <a:pt x="1323" y="1023"/>
                  </a:cubicBezTo>
                  <a:cubicBezTo>
                    <a:pt x="1609" y="844"/>
                    <a:pt x="1881" y="645"/>
                    <a:pt x="2138" y="427"/>
                  </a:cubicBezTo>
                  <a:close/>
                  <a:moveTo>
                    <a:pt x="1168" y="1115"/>
                  </a:moveTo>
                  <a:cubicBezTo>
                    <a:pt x="1450" y="1524"/>
                    <a:pt x="1726" y="1936"/>
                    <a:pt x="1981" y="2363"/>
                  </a:cubicBezTo>
                  <a:cubicBezTo>
                    <a:pt x="1989" y="2378"/>
                    <a:pt x="2006" y="2407"/>
                    <a:pt x="2028" y="2446"/>
                  </a:cubicBezTo>
                  <a:cubicBezTo>
                    <a:pt x="1785" y="2622"/>
                    <a:pt x="1535" y="2788"/>
                    <a:pt x="1281" y="2952"/>
                  </a:cubicBezTo>
                  <a:cubicBezTo>
                    <a:pt x="965" y="2449"/>
                    <a:pt x="621" y="1965"/>
                    <a:pt x="232" y="1528"/>
                  </a:cubicBezTo>
                  <a:lnTo>
                    <a:pt x="232" y="1528"/>
                  </a:lnTo>
                  <a:cubicBezTo>
                    <a:pt x="237" y="1529"/>
                    <a:pt x="241" y="1529"/>
                    <a:pt x="246" y="1529"/>
                  </a:cubicBezTo>
                  <a:cubicBezTo>
                    <a:pt x="260" y="1529"/>
                    <a:pt x="274" y="1526"/>
                    <a:pt x="288" y="1522"/>
                  </a:cubicBezTo>
                  <a:lnTo>
                    <a:pt x="288" y="1521"/>
                  </a:lnTo>
                  <a:cubicBezTo>
                    <a:pt x="594" y="1415"/>
                    <a:pt x="888" y="1279"/>
                    <a:pt x="1168" y="1115"/>
                  </a:cubicBezTo>
                  <a:close/>
                  <a:moveTo>
                    <a:pt x="3022" y="1980"/>
                  </a:moveTo>
                  <a:cubicBezTo>
                    <a:pt x="3210" y="2322"/>
                    <a:pt x="3385" y="2668"/>
                    <a:pt x="3534" y="3020"/>
                  </a:cubicBezTo>
                  <a:cubicBezTo>
                    <a:pt x="3770" y="3580"/>
                    <a:pt x="3568" y="3597"/>
                    <a:pt x="3103" y="3927"/>
                  </a:cubicBezTo>
                  <a:lnTo>
                    <a:pt x="3103" y="3926"/>
                  </a:lnTo>
                  <a:cubicBezTo>
                    <a:pt x="3090" y="3935"/>
                    <a:pt x="3077" y="3946"/>
                    <a:pt x="3063" y="3955"/>
                  </a:cubicBezTo>
                  <a:cubicBezTo>
                    <a:pt x="3062" y="3534"/>
                    <a:pt x="2662" y="3017"/>
                    <a:pt x="2488" y="2705"/>
                  </a:cubicBezTo>
                  <a:cubicBezTo>
                    <a:pt x="2452" y="2642"/>
                    <a:pt x="2414" y="2580"/>
                    <a:pt x="2376" y="2518"/>
                  </a:cubicBezTo>
                  <a:cubicBezTo>
                    <a:pt x="2596" y="2355"/>
                    <a:pt x="2806" y="2182"/>
                    <a:pt x="3008" y="1998"/>
                  </a:cubicBezTo>
                  <a:cubicBezTo>
                    <a:pt x="3014" y="1993"/>
                    <a:pt x="3018" y="1986"/>
                    <a:pt x="3022" y="1980"/>
                  </a:cubicBezTo>
                  <a:close/>
                  <a:moveTo>
                    <a:pt x="2159" y="2673"/>
                  </a:moveTo>
                  <a:cubicBezTo>
                    <a:pt x="2369" y="3041"/>
                    <a:pt x="2701" y="3627"/>
                    <a:pt x="2850" y="3912"/>
                  </a:cubicBezTo>
                  <a:cubicBezTo>
                    <a:pt x="2842" y="3912"/>
                    <a:pt x="2835" y="3912"/>
                    <a:pt x="2828" y="3913"/>
                  </a:cubicBezTo>
                  <a:lnTo>
                    <a:pt x="2828" y="3912"/>
                  </a:lnTo>
                  <a:lnTo>
                    <a:pt x="2783" y="3920"/>
                  </a:lnTo>
                  <a:cubicBezTo>
                    <a:pt x="2717" y="3931"/>
                    <a:pt x="2697" y="4003"/>
                    <a:pt x="2705" y="4058"/>
                  </a:cubicBezTo>
                  <a:cubicBezTo>
                    <a:pt x="2713" y="4126"/>
                    <a:pt x="2726" y="4162"/>
                    <a:pt x="2759" y="4190"/>
                  </a:cubicBezTo>
                  <a:cubicBezTo>
                    <a:pt x="2580" y="4333"/>
                    <a:pt x="2404" y="4480"/>
                    <a:pt x="2234" y="4635"/>
                  </a:cubicBezTo>
                  <a:cubicBezTo>
                    <a:pt x="1966" y="4128"/>
                    <a:pt x="1686" y="3615"/>
                    <a:pt x="1383" y="3118"/>
                  </a:cubicBezTo>
                  <a:cubicBezTo>
                    <a:pt x="1653" y="2991"/>
                    <a:pt x="1913" y="2842"/>
                    <a:pt x="2159" y="2673"/>
                  </a:cubicBezTo>
                  <a:close/>
                  <a:moveTo>
                    <a:pt x="2192" y="0"/>
                  </a:moveTo>
                  <a:cubicBezTo>
                    <a:pt x="2148" y="0"/>
                    <a:pt x="2102" y="17"/>
                    <a:pt x="2067" y="48"/>
                  </a:cubicBezTo>
                  <a:cubicBezTo>
                    <a:pt x="1742" y="337"/>
                    <a:pt x="1410" y="569"/>
                    <a:pt x="1061" y="780"/>
                  </a:cubicBezTo>
                  <a:cubicBezTo>
                    <a:pt x="1047" y="784"/>
                    <a:pt x="1034" y="791"/>
                    <a:pt x="1024" y="802"/>
                  </a:cubicBezTo>
                  <a:cubicBezTo>
                    <a:pt x="753" y="963"/>
                    <a:pt x="473" y="1111"/>
                    <a:pt x="177" y="1259"/>
                  </a:cubicBezTo>
                  <a:cubicBezTo>
                    <a:pt x="100" y="1297"/>
                    <a:pt x="93" y="1382"/>
                    <a:pt x="125" y="1445"/>
                  </a:cubicBezTo>
                  <a:cubicBezTo>
                    <a:pt x="124" y="1445"/>
                    <a:pt x="124" y="1445"/>
                    <a:pt x="123" y="1445"/>
                  </a:cubicBezTo>
                  <a:cubicBezTo>
                    <a:pt x="60" y="1445"/>
                    <a:pt x="0" y="1520"/>
                    <a:pt x="38" y="1588"/>
                  </a:cubicBezTo>
                  <a:cubicBezTo>
                    <a:pt x="332" y="2121"/>
                    <a:pt x="652" y="2637"/>
                    <a:pt x="972" y="3154"/>
                  </a:cubicBezTo>
                  <a:cubicBezTo>
                    <a:pt x="942" y="3196"/>
                    <a:pt x="968" y="3266"/>
                    <a:pt x="1020" y="3266"/>
                  </a:cubicBezTo>
                  <a:cubicBezTo>
                    <a:pt x="1026" y="3266"/>
                    <a:pt x="1033" y="3265"/>
                    <a:pt x="1039" y="3263"/>
                  </a:cubicBezTo>
                  <a:cubicBezTo>
                    <a:pt x="1389" y="3828"/>
                    <a:pt x="1734" y="4396"/>
                    <a:pt x="2042" y="4989"/>
                  </a:cubicBezTo>
                  <a:cubicBezTo>
                    <a:pt x="2070" y="5044"/>
                    <a:pt x="2125" y="5069"/>
                    <a:pt x="2181" y="5069"/>
                  </a:cubicBezTo>
                  <a:cubicBezTo>
                    <a:pt x="2226" y="5069"/>
                    <a:pt x="2271" y="5053"/>
                    <a:pt x="2304" y="5022"/>
                  </a:cubicBezTo>
                  <a:cubicBezTo>
                    <a:pt x="2853" y="4518"/>
                    <a:pt x="3454" y="4073"/>
                    <a:pt x="4098" y="3697"/>
                  </a:cubicBezTo>
                  <a:cubicBezTo>
                    <a:pt x="4177" y="3648"/>
                    <a:pt x="4205" y="3546"/>
                    <a:pt x="4159" y="3464"/>
                  </a:cubicBezTo>
                  <a:cubicBezTo>
                    <a:pt x="3550" y="2337"/>
                    <a:pt x="2942" y="1209"/>
                    <a:pt x="2332" y="82"/>
                  </a:cubicBezTo>
                  <a:cubicBezTo>
                    <a:pt x="2302" y="26"/>
                    <a:pt x="2248" y="0"/>
                    <a:pt x="2192"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grpSp>
      <p:grpSp>
        <p:nvGrpSpPr>
          <p:cNvPr id="23" name="Google Shape;1124;p56">
            <a:extLst>
              <a:ext uri="{FF2B5EF4-FFF2-40B4-BE49-F238E27FC236}">
                <a16:creationId xmlns:a16="http://schemas.microsoft.com/office/drawing/2014/main" id="{576E0F80-D5FA-F84A-E3FC-1FACFAFDBFF2}"/>
              </a:ext>
            </a:extLst>
          </p:cNvPr>
          <p:cNvGrpSpPr/>
          <p:nvPr/>
        </p:nvGrpSpPr>
        <p:grpSpPr>
          <a:xfrm>
            <a:off x="9266266" y="4306628"/>
            <a:ext cx="633731" cy="578169"/>
            <a:chOff x="3943175" y="1223175"/>
            <a:chExt cx="335900" cy="306450"/>
          </a:xfrm>
        </p:grpSpPr>
        <p:sp>
          <p:nvSpPr>
            <p:cNvPr id="24" name="Google Shape;1125;p56">
              <a:extLst>
                <a:ext uri="{FF2B5EF4-FFF2-40B4-BE49-F238E27FC236}">
                  <a16:creationId xmlns:a16="http://schemas.microsoft.com/office/drawing/2014/main" id="{64EB8514-6E9C-B332-B6ED-0760568DE0E3}"/>
                </a:ext>
              </a:extLst>
            </p:cNvPr>
            <p:cNvSpPr/>
            <p:nvPr/>
          </p:nvSpPr>
          <p:spPr>
            <a:xfrm>
              <a:off x="4078175" y="1340975"/>
              <a:ext cx="48900" cy="42300"/>
            </a:xfrm>
            <a:custGeom>
              <a:avLst/>
              <a:gdLst/>
              <a:ahLst/>
              <a:cxnLst/>
              <a:rect l="l" t="t" r="r" b="b"/>
              <a:pathLst>
                <a:path w="1956" h="1692" extrusionOk="0">
                  <a:moveTo>
                    <a:pt x="853" y="384"/>
                  </a:moveTo>
                  <a:cubicBezTo>
                    <a:pt x="1012" y="384"/>
                    <a:pt x="1162" y="431"/>
                    <a:pt x="1293" y="577"/>
                  </a:cubicBezTo>
                  <a:cubicBezTo>
                    <a:pt x="1526" y="835"/>
                    <a:pt x="1378" y="1167"/>
                    <a:pt x="1081" y="1287"/>
                  </a:cubicBezTo>
                  <a:cubicBezTo>
                    <a:pt x="1007" y="1318"/>
                    <a:pt x="928" y="1333"/>
                    <a:pt x="851" y="1333"/>
                  </a:cubicBezTo>
                  <a:cubicBezTo>
                    <a:pt x="641" y="1333"/>
                    <a:pt x="445" y="1217"/>
                    <a:pt x="409" y="976"/>
                  </a:cubicBezTo>
                  <a:cubicBezTo>
                    <a:pt x="382" y="790"/>
                    <a:pt x="451" y="574"/>
                    <a:pt x="581" y="419"/>
                  </a:cubicBezTo>
                  <a:cubicBezTo>
                    <a:pt x="674" y="398"/>
                    <a:pt x="765" y="384"/>
                    <a:pt x="853" y="384"/>
                  </a:cubicBezTo>
                  <a:close/>
                  <a:moveTo>
                    <a:pt x="823" y="1"/>
                  </a:moveTo>
                  <a:cubicBezTo>
                    <a:pt x="654" y="1"/>
                    <a:pt x="497" y="59"/>
                    <a:pt x="391" y="202"/>
                  </a:cubicBezTo>
                  <a:cubicBezTo>
                    <a:pt x="140" y="393"/>
                    <a:pt x="1" y="729"/>
                    <a:pt x="65" y="1071"/>
                  </a:cubicBezTo>
                  <a:cubicBezTo>
                    <a:pt x="142" y="1476"/>
                    <a:pt x="489" y="1691"/>
                    <a:pt x="857" y="1691"/>
                  </a:cubicBezTo>
                  <a:cubicBezTo>
                    <a:pt x="981" y="1691"/>
                    <a:pt x="1107" y="1667"/>
                    <a:pt x="1227" y="1618"/>
                  </a:cubicBezTo>
                  <a:cubicBezTo>
                    <a:pt x="1706" y="1421"/>
                    <a:pt x="1955" y="861"/>
                    <a:pt x="1634" y="412"/>
                  </a:cubicBezTo>
                  <a:cubicBezTo>
                    <a:pt x="1478" y="192"/>
                    <a:pt x="1130" y="1"/>
                    <a:pt x="823" y="1"/>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5" name="Google Shape;1126;p56">
              <a:extLst>
                <a:ext uri="{FF2B5EF4-FFF2-40B4-BE49-F238E27FC236}">
                  <a16:creationId xmlns:a16="http://schemas.microsoft.com/office/drawing/2014/main" id="{D40285BE-531B-4F20-4366-0231AEFC00CD}"/>
                </a:ext>
              </a:extLst>
            </p:cNvPr>
            <p:cNvSpPr/>
            <p:nvPr/>
          </p:nvSpPr>
          <p:spPr>
            <a:xfrm>
              <a:off x="3943175" y="1223175"/>
              <a:ext cx="335900" cy="306450"/>
            </a:xfrm>
            <a:custGeom>
              <a:avLst/>
              <a:gdLst/>
              <a:ahLst/>
              <a:cxnLst/>
              <a:rect l="l" t="t" r="r" b="b"/>
              <a:pathLst>
                <a:path w="13436" h="12258" extrusionOk="0">
                  <a:moveTo>
                    <a:pt x="7314" y="491"/>
                  </a:moveTo>
                  <a:cubicBezTo>
                    <a:pt x="7461" y="491"/>
                    <a:pt x="7621" y="515"/>
                    <a:pt x="7793" y="564"/>
                  </a:cubicBezTo>
                  <a:cubicBezTo>
                    <a:pt x="9453" y="1044"/>
                    <a:pt x="8956" y="3097"/>
                    <a:pt x="8378" y="4220"/>
                  </a:cubicBezTo>
                  <a:cubicBezTo>
                    <a:pt x="8286" y="4397"/>
                    <a:pt x="8417" y="4564"/>
                    <a:pt x="8594" y="4564"/>
                  </a:cubicBezTo>
                  <a:cubicBezTo>
                    <a:pt x="8609" y="4564"/>
                    <a:pt x="8624" y="4563"/>
                    <a:pt x="8639" y="4561"/>
                  </a:cubicBezTo>
                  <a:cubicBezTo>
                    <a:pt x="9021" y="4500"/>
                    <a:pt x="9498" y="4448"/>
                    <a:pt x="9988" y="4448"/>
                  </a:cubicBezTo>
                  <a:cubicBezTo>
                    <a:pt x="11288" y="4448"/>
                    <a:pt x="12690" y="4809"/>
                    <a:pt x="12719" y="6308"/>
                  </a:cubicBezTo>
                  <a:cubicBezTo>
                    <a:pt x="12741" y="7413"/>
                    <a:pt x="11408" y="8126"/>
                    <a:pt x="10212" y="8126"/>
                  </a:cubicBezTo>
                  <a:cubicBezTo>
                    <a:pt x="9455" y="8126"/>
                    <a:pt x="8753" y="7840"/>
                    <a:pt x="8486" y="7185"/>
                  </a:cubicBezTo>
                  <a:cubicBezTo>
                    <a:pt x="8477" y="7165"/>
                    <a:pt x="8469" y="7145"/>
                    <a:pt x="8460" y="7125"/>
                  </a:cubicBezTo>
                  <a:cubicBezTo>
                    <a:pt x="8426" y="7045"/>
                    <a:pt x="8356" y="7012"/>
                    <a:pt x="8282" y="7012"/>
                  </a:cubicBezTo>
                  <a:cubicBezTo>
                    <a:pt x="8137" y="7012"/>
                    <a:pt x="7976" y="7141"/>
                    <a:pt x="8041" y="7301"/>
                  </a:cubicBezTo>
                  <a:cubicBezTo>
                    <a:pt x="8048" y="7320"/>
                    <a:pt x="8058" y="7337"/>
                    <a:pt x="8065" y="7355"/>
                  </a:cubicBezTo>
                  <a:lnTo>
                    <a:pt x="8064" y="7356"/>
                  </a:lnTo>
                  <a:cubicBezTo>
                    <a:pt x="8611" y="8609"/>
                    <a:pt x="9354" y="10499"/>
                    <a:pt x="7959" y="11503"/>
                  </a:cubicBezTo>
                  <a:cubicBezTo>
                    <a:pt x="7696" y="11693"/>
                    <a:pt x="7422" y="11780"/>
                    <a:pt x="7159" y="11780"/>
                  </a:cubicBezTo>
                  <a:cubicBezTo>
                    <a:pt x="6639" y="11780"/>
                    <a:pt x="6161" y="11440"/>
                    <a:pt x="5888" y="10892"/>
                  </a:cubicBezTo>
                  <a:cubicBezTo>
                    <a:pt x="5509" y="10133"/>
                    <a:pt x="5710" y="9228"/>
                    <a:pt x="5924" y="8455"/>
                  </a:cubicBezTo>
                  <a:cubicBezTo>
                    <a:pt x="5965" y="8306"/>
                    <a:pt x="5832" y="8171"/>
                    <a:pt x="5698" y="8171"/>
                  </a:cubicBezTo>
                  <a:cubicBezTo>
                    <a:pt x="5646" y="8171"/>
                    <a:pt x="5594" y="8191"/>
                    <a:pt x="5551" y="8238"/>
                  </a:cubicBezTo>
                  <a:cubicBezTo>
                    <a:pt x="5050" y="8798"/>
                    <a:pt x="4530" y="9402"/>
                    <a:pt x="3848" y="9747"/>
                  </a:cubicBezTo>
                  <a:cubicBezTo>
                    <a:pt x="3512" y="9917"/>
                    <a:pt x="3134" y="10012"/>
                    <a:pt x="2771" y="10012"/>
                  </a:cubicBezTo>
                  <a:cubicBezTo>
                    <a:pt x="2107" y="10012"/>
                    <a:pt x="1492" y="9695"/>
                    <a:pt x="1267" y="8942"/>
                  </a:cubicBezTo>
                  <a:cubicBezTo>
                    <a:pt x="736" y="7167"/>
                    <a:pt x="2552" y="6129"/>
                    <a:pt x="3995" y="5838"/>
                  </a:cubicBezTo>
                  <a:cubicBezTo>
                    <a:pt x="4219" y="5793"/>
                    <a:pt x="4198" y="5463"/>
                    <a:pt x="3995" y="5404"/>
                  </a:cubicBezTo>
                  <a:cubicBezTo>
                    <a:pt x="2801" y="5068"/>
                    <a:pt x="637" y="4108"/>
                    <a:pt x="1635" y="2490"/>
                  </a:cubicBezTo>
                  <a:cubicBezTo>
                    <a:pt x="2015" y="1875"/>
                    <a:pt x="2511" y="1624"/>
                    <a:pt x="3016" y="1624"/>
                  </a:cubicBezTo>
                  <a:cubicBezTo>
                    <a:pt x="4021" y="1624"/>
                    <a:pt x="5058" y="2619"/>
                    <a:pt x="5261" y="3708"/>
                  </a:cubicBezTo>
                  <a:cubicBezTo>
                    <a:pt x="5276" y="3787"/>
                    <a:pt x="5344" y="3823"/>
                    <a:pt x="5413" y="3823"/>
                  </a:cubicBezTo>
                  <a:cubicBezTo>
                    <a:pt x="5475" y="3823"/>
                    <a:pt x="5539" y="3795"/>
                    <a:pt x="5566" y="3742"/>
                  </a:cubicBezTo>
                  <a:cubicBezTo>
                    <a:pt x="5668" y="3733"/>
                    <a:pt x="5755" y="3664"/>
                    <a:pt x="5741" y="3531"/>
                  </a:cubicBezTo>
                  <a:cubicBezTo>
                    <a:pt x="5615" y="2420"/>
                    <a:pt x="5965" y="491"/>
                    <a:pt x="7314" y="491"/>
                  </a:cubicBezTo>
                  <a:close/>
                  <a:moveTo>
                    <a:pt x="7344" y="0"/>
                  </a:moveTo>
                  <a:cubicBezTo>
                    <a:pt x="6035" y="0"/>
                    <a:pt x="5386" y="1414"/>
                    <a:pt x="5280" y="2683"/>
                  </a:cubicBezTo>
                  <a:cubicBezTo>
                    <a:pt x="4830" y="1807"/>
                    <a:pt x="3963" y="1185"/>
                    <a:pt x="3064" y="1185"/>
                  </a:cubicBezTo>
                  <a:cubicBezTo>
                    <a:pt x="2526" y="1185"/>
                    <a:pt x="1977" y="1408"/>
                    <a:pt x="1498" y="1931"/>
                  </a:cubicBezTo>
                  <a:cubicBezTo>
                    <a:pt x="1" y="3567"/>
                    <a:pt x="1668" y="4959"/>
                    <a:pt x="3193" y="5597"/>
                  </a:cubicBezTo>
                  <a:cubicBezTo>
                    <a:pt x="1612" y="6168"/>
                    <a:pt x="85" y="7588"/>
                    <a:pt x="962" y="9393"/>
                  </a:cubicBezTo>
                  <a:cubicBezTo>
                    <a:pt x="1310" y="10107"/>
                    <a:pt x="2008" y="10469"/>
                    <a:pt x="2773" y="10469"/>
                  </a:cubicBezTo>
                  <a:cubicBezTo>
                    <a:pt x="2845" y="10469"/>
                    <a:pt x="2917" y="10465"/>
                    <a:pt x="2989" y="10459"/>
                  </a:cubicBezTo>
                  <a:cubicBezTo>
                    <a:pt x="3932" y="10376"/>
                    <a:pt x="4666" y="9805"/>
                    <a:pt x="5307" y="9155"/>
                  </a:cubicBezTo>
                  <a:lnTo>
                    <a:pt x="5307" y="9155"/>
                  </a:lnTo>
                  <a:cubicBezTo>
                    <a:pt x="5181" y="9901"/>
                    <a:pt x="5199" y="10668"/>
                    <a:pt x="5619" y="11334"/>
                  </a:cubicBezTo>
                  <a:cubicBezTo>
                    <a:pt x="5966" y="11883"/>
                    <a:pt x="6542" y="12257"/>
                    <a:pt x="7172" y="12257"/>
                  </a:cubicBezTo>
                  <a:cubicBezTo>
                    <a:pt x="7321" y="12257"/>
                    <a:pt x="7473" y="12236"/>
                    <a:pt x="7625" y="12192"/>
                  </a:cubicBezTo>
                  <a:cubicBezTo>
                    <a:pt x="9446" y="11663"/>
                    <a:pt x="9337" y="9792"/>
                    <a:pt x="8880" y="8265"/>
                  </a:cubicBezTo>
                  <a:lnTo>
                    <a:pt x="8880" y="8265"/>
                  </a:lnTo>
                  <a:cubicBezTo>
                    <a:pt x="9275" y="8493"/>
                    <a:pt x="9750" y="8600"/>
                    <a:pt x="10238" y="8600"/>
                  </a:cubicBezTo>
                  <a:cubicBezTo>
                    <a:pt x="11377" y="8600"/>
                    <a:pt x="12589" y="8018"/>
                    <a:pt x="13030" y="7038"/>
                  </a:cubicBezTo>
                  <a:cubicBezTo>
                    <a:pt x="13436" y="6135"/>
                    <a:pt x="12953" y="5105"/>
                    <a:pt x="12210" y="4542"/>
                  </a:cubicBezTo>
                  <a:cubicBezTo>
                    <a:pt x="11612" y="4088"/>
                    <a:pt x="10895" y="3948"/>
                    <a:pt x="10165" y="3948"/>
                  </a:cubicBezTo>
                  <a:cubicBezTo>
                    <a:pt x="9764" y="3948"/>
                    <a:pt x="9359" y="3990"/>
                    <a:pt x="8967" y="4045"/>
                  </a:cubicBezTo>
                  <a:cubicBezTo>
                    <a:pt x="9541" y="2651"/>
                    <a:pt x="9728" y="600"/>
                    <a:pt x="7934" y="88"/>
                  </a:cubicBezTo>
                  <a:cubicBezTo>
                    <a:pt x="7724" y="28"/>
                    <a:pt x="7528" y="0"/>
                    <a:pt x="7344"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grpSp>
      <p:sp>
        <p:nvSpPr>
          <p:cNvPr id="26" name="Google Shape;1127;p56">
            <a:extLst>
              <a:ext uri="{FF2B5EF4-FFF2-40B4-BE49-F238E27FC236}">
                <a16:creationId xmlns:a16="http://schemas.microsoft.com/office/drawing/2014/main" id="{F0D3974D-3F08-0CFE-EE35-B22CED8D328C}"/>
              </a:ext>
            </a:extLst>
          </p:cNvPr>
          <p:cNvSpPr/>
          <p:nvPr/>
        </p:nvSpPr>
        <p:spPr>
          <a:xfrm>
            <a:off x="9957278" y="4981787"/>
            <a:ext cx="477327" cy="331770"/>
          </a:xfrm>
          <a:custGeom>
            <a:avLst/>
            <a:gdLst/>
            <a:ahLst/>
            <a:cxnLst/>
            <a:rect l="l" t="t" r="r" b="b"/>
            <a:pathLst>
              <a:path w="10120" h="7034" extrusionOk="0">
                <a:moveTo>
                  <a:pt x="7414" y="424"/>
                </a:moveTo>
                <a:cubicBezTo>
                  <a:pt x="8569" y="424"/>
                  <a:pt x="9155" y="1747"/>
                  <a:pt x="8872" y="2793"/>
                </a:cubicBezTo>
                <a:cubicBezTo>
                  <a:pt x="8359" y="4689"/>
                  <a:pt x="6208" y="5552"/>
                  <a:pt x="4783" y="6652"/>
                </a:cubicBezTo>
                <a:cubicBezTo>
                  <a:pt x="4783" y="6652"/>
                  <a:pt x="4783" y="6652"/>
                  <a:pt x="4782" y="6651"/>
                </a:cubicBezTo>
                <a:cubicBezTo>
                  <a:pt x="3406" y="5780"/>
                  <a:pt x="2060" y="5017"/>
                  <a:pt x="1120" y="3626"/>
                </a:cubicBezTo>
                <a:cubicBezTo>
                  <a:pt x="399" y="2558"/>
                  <a:pt x="935" y="1307"/>
                  <a:pt x="2249" y="1186"/>
                </a:cubicBezTo>
                <a:cubicBezTo>
                  <a:pt x="2310" y="1180"/>
                  <a:pt x="2369" y="1177"/>
                  <a:pt x="2428" y="1177"/>
                </a:cubicBezTo>
                <a:cubicBezTo>
                  <a:pt x="3458" y="1177"/>
                  <a:pt x="4249" y="2013"/>
                  <a:pt x="4751" y="2841"/>
                </a:cubicBezTo>
                <a:cubicBezTo>
                  <a:pt x="4789" y="2906"/>
                  <a:pt x="4847" y="2933"/>
                  <a:pt x="4905" y="2933"/>
                </a:cubicBezTo>
                <a:cubicBezTo>
                  <a:pt x="5037" y="2933"/>
                  <a:pt x="5169" y="2795"/>
                  <a:pt x="5080" y="2649"/>
                </a:cubicBezTo>
                <a:cubicBezTo>
                  <a:pt x="5052" y="2603"/>
                  <a:pt x="5023" y="2557"/>
                  <a:pt x="4993" y="2511"/>
                </a:cubicBezTo>
                <a:cubicBezTo>
                  <a:pt x="5639" y="1711"/>
                  <a:pt x="6047" y="592"/>
                  <a:pt x="7202" y="438"/>
                </a:cubicBezTo>
                <a:cubicBezTo>
                  <a:pt x="7275" y="429"/>
                  <a:pt x="7345" y="424"/>
                  <a:pt x="7414" y="424"/>
                </a:cubicBezTo>
                <a:close/>
                <a:moveTo>
                  <a:pt x="7436" y="0"/>
                </a:moveTo>
                <a:cubicBezTo>
                  <a:pt x="7350" y="0"/>
                  <a:pt x="7263" y="7"/>
                  <a:pt x="7174" y="19"/>
                </a:cubicBezTo>
                <a:cubicBezTo>
                  <a:pt x="6048" y="178"/>
                  <a:pt x="5174" y="1264"/>
                  <a:pt x="4864" y="2318"/>
                </a:cubicBezTo>
                <a:cubicBezTo>
                  <a:pt x="4303" y="1519"/>
                  <a:pt x="3499" y="819"/>
                  <a:pt x="2482" y="772"/>
                </a:cubicBezTo>
                <a:cubicBezTo>
                  <a:pt x="2452" y="770"/>
                  <a:pt x="2421" y="770"/>
                  <a:pt x="2390" y="770"/>
                </a:cubicBezTo>
                <a:cubicBezTo>
                  <a:pt x="1561" y="770"/>
                  <a:pt x="698" y="1276"/>
                  <a:pt x="391" y="2065"/>
                </a:cubicBezTo>
                <a:cubicBezTo>
                  <a:pt x="1" y="3072"/>
                  <a:pt x="776" y="3998"/>
                  <a:pt x="1417" y="4700"/>
                </a:cubicBezTo>
                <a:cubicBezTo>
                  <a:pt x="2269" y="5632"/>
                  <a:pt x="3392" y="6504"/>
                  <a:pt x="4635" y="6818"/>
                </a:cubicBezTo>
                <a:cubicBezTo>
                  <a:pt x="4622" y="6918"/>
                  <a:pt x="4705" y="7034"/>
                  <a:pt x="4808" y="7034"/>
                </a:cubicBezTo>
                <a:cubicBezTo>
                  <a:pt x="4825" y="7034"/>
                  <a:pt x="4843" y="7031"/>
                  <a:pt x="4861" y="7024"/>
                </a:cubicBezTo>
                <a:cubicBezTo>
                  <a:pt x="6845" y="6243"/>
                  <a:pt x="10120" y="3908"/>
                  <a:pt x="9220" y="1376"/>
                </a:cubicBezTo>
                <a:cubicBezTo>
                  <a:pt x="8937" y="580"/>
                  <a:pt x="8269" y="0"/>
                  <a:pt x="7436"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grpSp>
        <p:nvGrpSpPr>
          <p:cNvPr id="27" name="Google Shape;1128;p56">
            <a:extLst>
              <a:ext uri="{FF2B5EF4-FFF2-40B4-BE49-F238E27FC236}">
                <a16:creationId xmlns:a16="http://schemas.microsoft.com/office/drawing/2014/main" id="{71553832-8E34-8B48-AA0D-D73663E5578D}"/>
              </a:ext>
            </a:extLst>
          </p:cNvPr>
          <p:cNvGrpSpPr/>
          <p:nvPr/>
        </p:nvGrpSpPr>
        <p:grpSpPr>
          <a:xfrm>
            <a:off x="8701422" y="5052569"/>
            <a:ext cx="642929" cy="585007"/>
            <a:chOff x="5928125" y="850900"/>
            <a:chExt cx="340775" cy="310075"/>
          </a:xfrm>
        </p:grpSpPr>
        <p:sp>
          <p:nvSpPr>
            <p:cNvPr id="28" name="Google Shape;1129;p56">
              <a:extLst>
                <a:ext uri="{FF2B5EF4-FFF2-40B4-BE49-F238E27FC236}">
                  <a16:creationId xmlns:a16="http://schemas.microsoft.com/office/drawing/2014/main" id="{DFAC07C9-65AE-C875-6AE1-2DB9FC20F11B}"/>
                </a:ext>
              </a:extLst>
            </p:cNvPr>
            <p:cNvSpPr/>
            <p:nvPr/>
          </p:nvSpPr>
          <p:spPr>
            <a:xfrm>
              <a:off x="5928125" y="850900"/>
              <a:ext cx="340775" cy="310075"/>
            </a:xfrm>
            <a:custGeom>
              <a:avLst/>
              <a:gdLst/>
              <a:ahLst/>
              <a:cxnLst/>
              <a:rect l="l" t="t" r="r" b="b"/>
              <a:pathLst>
                <a:path w="13631" h="12403" extrusionOk="0">
                  <a:moveTo>
                    <a:pt x="3735" y="349"/>
                  </a:moveTo>
                  <a:cubicBezTo>
                    <a:pt x="3786" y="349"/>
                    <a:pt x="3839" y="352"/>
                    <a:pt x="3890" y="360"/>
                  </a:cubicBezTo>
                  <a:cubicBezTo>
                    <a:pt x="4702" y="475"/>
                    <a:pt x="4985" y="1280"/>
                    <a:pt x="5144" y="1972"/>
                  </a:cubicBezTo>
                  <a:cubicBezTo>
                    <a:pt x="5148" y="1988"/>
                    <a:pt x="5154" y="2003"/>
                    <a:pt x="5164" y="2016"/>
                  </a:cubicBezTo>
                  <a:cubicBezTo>
                    <a:pt x="4879" y="2104"/>
                    <a:pt x="4605" y="2225"/>
                    <a:pt x="4348" y="2375"/>
                  </a:cubicBezTo>
                  <a:cubicBezTo>
                    <a:pt x="4265" y="2139"/>
                    <a:pt x="4164" y="1905"/>
                    <a:pt x="4070" y="1684"/>
                  </a:cubicBezTo>
                  <a:cubicBezTo>
                    <a:pt x="4055" y="1647"/>
                    <a:pt x="4025" y="1631"/>
                    <a:pt x="3995" y="1631"/>
                  </a:cubicBezTo>
                  <a:cubicBezTo>
                    <a:pt x="3945" y="1631"/>
                    <a:pt x="3894" y="1676"/>
                    <a:pt x="3912" y="1741"/>
                  </a:cubicBezTo>
                  <a:cubicBezTo>
                    <a:pt x="3980" y="1990"/>
                    <a:pt x="4049" y="2256"/>
                    <a:pt x="4139" y="2507"/>
                  </a:cubicBezTo>
                  <a:cubicBezTo>
                    <a:pt x="3941" y="2642"/>
                    <a:pt x="3758" y="2800"/>
                    <a:pt x="3595" y="2977"/>
                  </a:cubicBezTo>
                  <a:cubicBezTo>
                    <a:pt x="3152" y="2785"/>
                    <a:pt x="2746" y="2574"/>
                    <a:pt x="2372" y="2243"/>
                  </a:cubicBezTo>
                  <a:cubicBezTo>
                    <a:pt x="2361" y="2233"/>
                    <a:pt x="2349" y="2229"/>
                    <a:pt x="2336" y="2229"/>
                  </a:cubicBezTo>
                  <a:cubicBezTo>
                    <a:pt x="2292" y="2229"/>
                    <a:pt x="2250" y="2281"/>
                    <a:pt x="2285" y="2322"/>
                  </a:cubicBezTo>
                  <a:cubicBezTo>
                    <a:pt x="2596" y="2683"/>
                    <a:pt x="2982" y="2998"/>
                    <a:pt x="3428" y="3177"/>
                  </a:cubicBezTo>
                  <a:cubicBezTo>
                    <a:pt x="3273" y="3379"/>
                    <a:pt x="3144" y="3598"/>
                    <a:pt x="3044" y="3832"/>
                  </a:cubicBezTo>
                  <a:cubicBezTo>
                    <a:pt x="3001" y="3829"/>
                    <a:pt x="2957" y="3828"/>
                    <a:pt x="2914" y="3828"/>
                  </a:cubicBezTo>
                  <a:cubicBezTo>
                    <a:pt x="2755" y="3828"/>
                    <a:pt x="2595" y="3843"/>
                    <a:pt x="2441" y="3849"/>
                  </a:cubicBezTo>
                  <a:cubicBezTo>
                    <a:pt x="2126" y="3863"/>
                    <a:pt x="1812" y="3887"/>
                    <a:pt x="1499" y="3917"/>
                  </a:cubicBezTo>
                  <a:cubicBezTo>
                    <a:pt x="1414" y="3924"/>
                    <a:pt x="1401" y="4066"/>
                    <a:pt x="1492" y="4071"/>
                  </a:cubicBezTo>
                  <a:cubicBezTo>
                    <a:pt x="1793" y="4089"/>
                    <a:pt x="2094" y="4104"/>
                    <a:pt x="2396" y="4107"/>
                  </a:cubicBezTo>
                  <a:cubicBezTo>
                    <a:pt x="2533" y="4108"/>
                    <a:pt x="2674" y="4117"/>
                    <a:pt x="2815" y="4117"/>
                  </a:cubicBezTo>
                  <a:cubicBezTo>
                    <a:pt x="2823" y="4117"/>
                    <a:pt x="2830" y="4117"/>
                    <a:pt x="2838" y="4117"/>
                  </a:cubicBezTo>
                  <a:lnTo>
                    <a:pt x="2838" y="4117"/>
                  </a:lnTo>
                  <a:cubicBezTo>
                    <a:pt x="2737" y="4310"/>
                    <a:pt x="2652" y="4514"/>
                    <a:pt x="2587" y="4722"/>
                  </a:cubicBezTo>
                  <a:cubicBezTo>
                    <a:pt x="2332" y="4785"/>
                    <a:pt x="2009" y="4836"/>
                    <a:pt x="1693" y="4836"/>
                  </a:cubicBezTo>
                  <a:cubicBezTo>
                    <a:pt x="1161" y="4836"/>
                    <a:pt x="650" y="4693"/>
                    <a:pt x="512" y="4226"/>
                  </a:cubicBezTo>
                  <a:cubicBezTo>
                    <a:pt x="401" y="3848"/>
                    <a:pt x="616" y="3467"/>
                    <a:pt x="950" y="3293"/>
                  </a:cubicBezTo>
                  <a:cubicBezTo>
                    <a:pt x="1117" y="3207"/>
                    <a:pt x="1286" y="3178"/>
                    <a:pt x="1456" y="3178"/>
                  </a:cubicBezTo>
                  <a:cubicBezTo>
                    <a:pt x="1637" y="3178"/>
                    <a:pt x="1819" y="3210"/>
                    <a:pt x="2006" y="3242"/>
                  </a:cubicBezTo>
                  <a:cubicBezTo>
                    <a:pt x="2016" y="3244"/>
                    <a:pt x="2025" y="3245"/>
                    <a:pt x="2034" y="3245"/>
                  </a:cubicBezTo>
                  <a:cubicBezTo>
                    <a:pt x="2188" y="3245"/>
                    <a:pt x="2249" y="3026"/>
                    <a:pt x="2101" y="2950"/>
                  </a:cubicBezTo>
                  <a:cubicBezTo>
                    <a:pt x="1938" y="2867"/>
                    <a:pt x="1761" y="2817"/>
                    <a:pt x="1578" y="2804"/>
                  </a:cubicBezTo>
                  <a:cubicBezTo>
                    <a:pt x="1147" y="2581"/>
                    <a:pt x="746" y="2245"/>
                    <a:pt x="1084" y="1754"/>
                  </a:cubicBezTo>
                  <a:cubicBezTo>
                    <a:pt x="1270" y="1482"/>
                    <a:pt x="1494" y="1385"/>
                    <a:pt x="1733" y="1385"/>
                  </a:cubicBezTo>
                  <a:cubicBezTo>
                    <a:pt x="2233" y="1385"/>
                    <a:pt x="2801" y="1808"/>
                    <a:pt x="3235" y="1951"/>
                  </a:cubicBezTo>
                  <a:cubicBezTo>
                    <a:pt x="3245" y="1954"/>
                    <a:pt x="3255" y="1956"/>
                    <a:pt x="3265" y="1956"/>
                  </a:cubicBezTo>
                  <a:cubicBezTo>
                    <a:pt x="3333" y="1956"/>
                    <a:pt x="3401" y="1888"/>
                    <a:pt x="3347" y="1821"/>
                  </a:cubicBezTo>
                  <a:cubicBezTo>
                    <a:pt x="3237" y="1682"/>
                    <a:pt x="3108" y="1561"/>
                    <a:pt x="2964" y="1460"/>
                  </a:cubicBezTo>
                  <a:cubicBezTo>
                    <a:pt x="2890" y="1289"/>
                    <a:pt x="2876" y="1099"/>
                    <a:pt x="2923" y="919"/>
                  </a:cubicBezTo>
                  <a:cubicBezTo>
                    <a:pt x="3021" y="537"/>
                    <a:pt x="3367" y="349"/>
                    <a:pt x="3735" y="349"/>
                  </a:cubicBezTo>
                  <a:close/>
                  <a:moveTo>
                    <a:pt x="4696" y="2854"/>
                  </a:moveTo>
                  <a:lnTo>
                    <a:pt x="4696" y="2854"/>
                  </a:lnTo>
                  <a:cubicBezTo>
                    <a:pt x="4833" y="4386"/>
                    <a:pt x="4388" y="5795"/>
                    <a:pt x="3286" y="6903"/>
                  </a:cubicBezTo>
                  <a:cubicBezTo>
                    <a:pt x="3282" y="6906"/>
                    <a:pt x="3282" y="6909"/>
                    <a:pt x="3279" y="6914"/>
                  </a:cubicBezTo>
                  <a:cubicBezTo>
                    <a:pt x="2888" y="6108"/>
                    <a:pt x="2809" y="5185"/>
                    <a:pt x="3233" y="4238"/>
                  </a:cubicBezTo>
                  <a:cubicBezTo>
                    <a:pt x="3236" y="4228"/>
                    <a:pt x="3238" y="4218"/>
                    <a:pt x="3239" y="4208"/>
                  </a:cubicBezTo>
                  <a:cubicBezTo>
                    <a:pt x="3662" y="3645"/>
                    <a:pt x="4153" y="3184"/>
                    <a:pt x="4696" y="2854"/>
                  </a:cubicBezTo>
                  <a:close/>
                  <a:moveTo>
                    <a:pt x="6641" y="2288"/>
                  </a:moveTo>
                  <a:cubicBezTo>
                    <a:pt x="7196" y="2288"/>
                    <a:pt x="7777" y="2417"/>
                    <a:pt x="8371" y="2695"/>
                  </a:cubicBezTo>
                  <a:cubicBezTo>
                    <a:pt x="8626" y="2815"/>
                    <a:pt x="8868" y="2960"/>
                    <a:pt x="9093" y="3126"/>
                  </a:cubicBezTo>
                  <a:cubicBezTo>
                    <a:pt x="9091" y="3126"/>
                    <a:pt x="9089" y="3126"/>
                    <a:pt x="9087" y="3126"/>
                  </a:cubicBezTo>
                  <a:cubicBezTo>
                    <a:pt x="9042" y="3126"/>
                    <a:pt x="8997" y="3156"/>
                    <a:pt x="9007" y="3210"/>
                  </a:cubicBezTo>
                  <a:cubicBezTo>
                    <a:pt x="9446" y="5489"/>
                    <a:pt x="8926" y="7745"/>
                    <a:pt x="7214" y="9377"/>
                  </a:cubicBezTo>
                  <a:cubicBezTo>
                    <a:pt x="7152" y="9437"/>
                    <a:pt x="7151" y="9506"/>
                    <a:pt x="7182" y="9562"/>
                  </a:cubicBezTo>
                  <a:cubicBezTo>
                    <a:pt x="5687" y="9380"/>
                    <a:pt x="4147" y="8437"/>
                    <a:pt x="3405" y="7151"/>
                  </a:cubicBezTo>
                  <a:lnTo>
                    <a:pt x="3405" y="7151"/>
                  </a:lnTo>
                  <a:cubicBezTo>
                    <a:pt x="3406" y="7151"/>
                    <a:pt x="3408" y="7151"/>
                    <a:pt x="3410" y="7151"/>
                  </a:cubicBezTo>
                  <a:cubicBezTo>
                    <a:pt x="3451" y="7151"/>
                    <a:pt x="3491" y="7133"/>
                    <a:pt x="3519" y="7103"/>
                  </a:cubicBezTo>
                  <a:cubicBezTo>
                    <a:pt x="4660" y="5950"/>
                    <a:pt x="5216" y="4339"/>
                    <a:pt x="4896" y="2736"/>
                  </a:cubicBezTo>
                  <a:cubicBezTo>
                    <a:pt x="5436" y="2448"/>
                    <a:pt x="6023" y="2288"/>
                    <a:pt x="6641" y="2288"/>
                  </a:cubicBezTo>
                  <a:close/>
                  <a:moveTo>
                    <a:pt x="9163" y="3178"/>
                  </a:moveTo>
                  <a:lnTo>
                    <a:pt x="9163" y="3178"/>
                  </a:lnTo>
                  <a:cubicBezTo>
                    <a:pt x="10458" y="4161"/>
                    <a:pt x="11225" y="5845"/>
                    <a:pt x="10688" y="7452"/>
                  </a:cubicBezTo>
                  <a:cubicBezTo>
                    <a:pt x="10180" y="8975"/>
                    <a:pt x="8997" y="9594"/>
                    <a:pt x="7706" y="9594"/>
                  </a:cubicBezTo>
                  <a:cubicBezTo>
                    <a:pt x="7643" y="9594"/>
                    <a:pt x="7580" y="9593"/>
                    <a:pt x="7517" y="9590"/>
                  </a:cubicBezTo>
                  <a:cubicBezTo>
                    <a:pt x="9193" y="7954"/>
                    <a:pt x="9974" y="5427"/>
                    <a:pt x="9163" y="3178"/>
                  </a:cubicBezTo>
                  <a:close/>
                  <a:moveTo>
                    <a:pt x="11304" y="7095"/>
                  </a:moveTo>
                  <a:cubicBezTo>
                    <a:pt x="11310" y="7098"/>
                    <a:pt x="11319" y="7100"/>
                    <a:pt x="11326" y="7101"/>
                  </a:cubicBezTo>
                  <a:cubicBezTo>
                    <a:pt x="11987" y="7140"/>
                    <a:pt x="13189" y="7171"/>
                    <a:pt x="13192" y="8104"/>
                  </a:cubicBezTo>
                  <a:cubicBezTo>
                    <a:pt x="13194" y="8573"/>
                    <a:pt x="12908" y="8670"/>
                    <a:pt x="12567" y="8670"/>
                  </a:cubicBezTo>
                  <a:cubicBezTo>
                    <a:pt x="12323" y="8670"/>
                    <a:pt x="12051" y="8620"/>
                    <a:pt x="11836" y="8620"/>
                  </a:cubicBezTo>
                  <a:cubicBezTo>
                    <a:pt x="11772" y="8620"/>
                    <a:pt x="11714" y="8625"/>
                    <a:pt x="11663" y="8636"/>
                  </a:cubicBezTo>
                  <a:cubicBezTo>
                    <a:pt x="11587" y="8652"/>
                    <a:pt x="11545" y="8742"/>
                    <a:pt x="11610" y="8799"/>
                  </a:cubicBezTo>
                  <a:cubicBezTo>
                    <a:pt x="11647" y="8832"/>
                    <a:pt x="11687" y="8858"/>
                    <a:pt x="11730" y="8882"/>
                  </a:cubicBezTo>
                  <a:cubicBezTo>
                    <a:pt x="11707" y="8911"/>
                    <a:pt x="11706" y="8952"/>
                    <a:pt x="11726" y="8983"/>
                  </a:cubicBezTo>
                  <a:cubicBezTo>
                    <a:pt x="12055" y="9494"/>
                    <a:pt x="12412" y="10304"/>
                    <a:pt x="11922" y="10842"/>
                  </a:cubicBezTo>
                  <a:cubicBezTo>
                    <a:pt x="11760" y="11020"/>
                    <a:pt x="11530" y="11109"/>
                    <a:pt x="11304" y="11109"/>
                  </a:cubicBezTo>
                  <a:cubicBezTo>
                    <a:pt x="11022" y="11109"/>
                    <a:pt x="10745" y="10971"/>
                    <a:pt x="10611" y="10698"/>
                  </a:cubicBezTo>
                  <a:cubicBezTo>
                    <a:pt x="10582" y="10639"/>
                    <a:pt x="10517" y="10609"/>
                    <a:pt x="10455" y="10609"/>
                  </a:cubicBezTo>
                  <a:cubicBezTo>
                    <a:pt x="10375" y="10609"/>
                    <a:pt x="10301" y="10660"/>
                    <a:pt x="10322" y="10762"/>
                  </a:cubicBezTo>
                  <a:cubicBezTo>
                    <a:pt x="10334" y="10815"/>
                    <a:pt x="10351" y="10865"/>
                    <a:pt x="10372" y="10914"/>
                  </a:cubicBezTo>
                  <a:cubicBezTo>
                    <a:pt x="10363" y="10911"/>
                    <a:pt x="10353" y="10909"/>
                    <a:pt x="10343" y="10909"/>
                  </a:cubicBezTo>
                  <a:cubicBezTo>
                    <a:pt x="10276" y="10909"/>
                    <a:pt x="10214" y="10976"/>
                    <a:pt x="10265" y="11045"/>
                  </a:cubicBezTo>
                  <a:cubicBezTo>
                    <a:pt x="10518" y="11386"/>
                    <a:pt x="10439" y="11926"/>
                    <a:pt x="9999" y="12069"/>
                  </a:cubicBezTo>
                  <a:cubicBezTo>
                    <a:pt x="9932" y="12091"/>
                    <a:pt x="9867" y="12101"/>
                    <a:pt x="9806" y="12101"/>
                  </a:cubicBezTo>
                  <a:cubicBezTo>
                    <a:pt x="9478" y="12101"/>
                    <a:pt x="9240" y="11809"/>
                    <a:pt x="9141" y="11496"/>
                  </a:cubicBezTo>
                  <a:cubicBezTo>
                    <a:pt x="8974" y="10973"/>
                    <a:pt x="9128" y="10406"/>
                    <a:pt x="9064" y="9864"/>
                  </a:cubicBezTo>
                  <a:cubicBezTo>
                    <a:pt x="9222" y="9807"/>
                    <a:pt x="9376" y="9737"/>
                    <a:pt x="9523" y="9655"/>
                  </a:cubicBezTo>
                  <a:cubicBezTo>
                    <a:pt x="9558" y="9743"/>
                    <a:pt x="9598" y="9830"/>
                    <a:pt x="9631" y="9913"/>
                  </a:cubicBezTo>
                  <a:cubicBezTo>
                    <a:pt x="9714" y="10118"/>
                    <a:pt x="9800" y="10321"/>
                    <a:pt x="9888" y="10524"/>
                  </a:cubicBezTo>
                  <a:cubicBezTo>
                    <a:pt x="9902" y="10558"/>
                    <a:pt x="9930" y="10572"/>
                    <a:pt x="9957" y="10572"/>
                  </a:cubicBezTo>
                  <a:cubicBezTo>
                    <a:pt x="10004" y="10572"/>
                    <a:pt x="10052" y="10530"/>
                    <a:pt x="10035" y="10472"/>
                  </a:cubicBezTo>
                  <a:cubicBezTo>
                    <a:pt x="9973" y="10260"/>
                    <a:pt x="9909" y="10048"/>
                    <a:pt x="9841" y="9837"/>
                  </a:cubicBezTo>
                  <a:cubicBezTo>
                    <a:pt x="9808" y="9737"/>
                    <a:pt x="9779" y="9628"/>
                    <a:pt x="9742" y="9524"/>
                  </a:cubicBezTo>
                  <a:cubicBezTo>
                    <a:pt x="9870" y="9442"/>
                    <a:pt x="9993" y="9350"/>
                    <a:pt x="10110" y="9252"/>
                  </a:cubicBezTo>
                  <a:cubicBezTo>
                    <a:pt x="10387" y="9419"/>
                    <a:pt x="10665" y="9584"/>
                    <a:pt x="10951" y="9736"/>
                  </a:cubicBezTo>
                  <a:cubicBezTo>
                    <a:pt x="10965" y="9743"/>
                    <a:pt x="10979" y="9746"/>
                    <a:pt x="10992" y="9746"/>
                  </a:cubicBezTo>
                  <a:cubicBezTo>
                    <a:pt x="11073" y="9746"/>
                    <a:pt x="11137" y="9628"/>
                    <a:pt x="11058" y="9572"/>
                  </a:cubicBezTo>
                  <a:cubicBezTo>
                    <a:pt x="10812" y="9398"/>
                    <a:pt x="10557" y="9234"/>
                    <a:pt x="10301" y="9073"/>
                  </a:cubicBezTo>
                  <a:cubicBezTo>
                    <a:pt x="10579" y="8790"/>
                    <a:pt x="10815" y="8441"/>
                    <a:pt x="11005" y="8024"/>
                  </a:cubicBezTo>
                  <a:cubicBezTo>
                    <a:pt x="11043" y="8025"/>
                    <a:pt x="11081" y="8025"/>
                    <a:pt x="11119" y="8025"/>
                  </a:cubicBezTo>
                  <a:cubicBezTo>
                    <a:pt x="11423" y="8025"/>
                    <a:pt x="11727" y="8010"/>
                    <a:pt x="12030" y="7979"/>
                  </a:cubicBezTo>
                  <a:cubicBezTo>
                    <a:pt x="12121" y="7969"/>
                    <a:pt x="12136" y="7821"/>
                    <a:pt x="12037" y="7811"/>
                  </a:cubicBezTo>
                  <a:cubicBezTo>
                    <a:pt x="11761" y="7786"/>
                    <a:pt x="11484" y="7774"/>
                    <a:pt x="11207" y="7774"/>
                  </a:cubicBezTo>
                  <a:cubicBezTo>
                    <a:pt x="11176" y="7774"/>
                    <a:pt x="11145" y="7774"/>
                    <a:pt x="11114" y="7774"/>
                  </a:cubicBezTo>
                  <a:cubicBezTo>
                    <a:pt x="11115" y="7771"/>
                    <a:pt x="11116" y="7769"/>
                    <a:pt x="11117" y="7767"/>
                  </a:cubicBezTo>
                  <a:cubicBezTo>
                    <a:pt x="11199" y="7549"/>
                    <a:pt x="11261" y="7323"/>
                    <a:pt x="11304" y="7095"/>
                  </a:cubicBezTo>
                  <a:close/>
                  <a:moveTo>
                    <a:pt x="3764" y="1"/>
                  </a:moveTo>
                  <a:cubicBezTo>
                    <a:pt x="3635" y="1"/>
                    <a:pt x="3500" y="19"/>
                    <a:pt x="3361" y="60"/>
                  </a:cubicBezTo>
                  <a:cubicBezTo>
                    <a:pt x="2817" y="219"/>
                    <a:pt x="2522" y="777"/>
                    <a:pt x="2614" y="1259"/>
                  </a:cubicBezTo>
                  <a:cubicBezTo>
                    <a:pt x="2358" y="1141"/>
                    <a:pt x="2077" y="1071"/>
                    <a:pt x="1807" y="1071"/>
                  </a:cubicBezTo>
                  <a:cubicBezTo>
                    <a:pt x="1412" y="1071"/>
                    <a:pt x="1038" y="1221"/>
                    <a:pt x="794" y="1590"/>
                  </a:cubicBezTo>
                  <a:cubicBezTo>
                    <a:pt x="440" y="2127"/>
                    <a:pt x="717" y="2557"/>
                    <a:pt x="1148" y="2839"/>
                  </a:cubicBezTo>
                  <a:cubicBezTo>
                    <a:pt x="522" y="2978"/>
                    <a:pt x="0" y="3503"/>
                    <a:pt x="128" y="4225"/>
                  </a:cubicBezTo>
                  <a:cubicBezTo>
                    <a:pt x="248" y="4905"/>
                    <a:pt x="850" y="5140"/>
                    <a:pt x="1495" y="5140"/>
                  </a:cubicBezTo>
                  <a:cubicBezTo>
                    <a:pt x="1850" y="5140"/>
                    <a:pt x="2217" y="5069"/>
                    <a:pt x="2525" y="4962"/>
                  </a:cubicBezTo>
                  <a:lnTo>
                    <a:pt x="2525" y="4962"/>
                  </a:lnTo>
                  <a:cubicBezTo>
                    <a:pt x="1909" y="7677"/>
                    <a:pt x="5007" y="10082"/>
                    <a:pt x="7727" y="10082"/>
                  </a:cubicBezTo>
                  <a:cubicBezTo>
                    <a:pt x="8089" y="10082"/>
                    <a:pt x="8444" y="10040"/>
                    <a:pt x="8782" y="9950"/>
                  </a:cubicBezTo>
                  <a:lnTo>
                    <a:pt x="8782" y="9950"/>
                  </a:lnTo>
                  <a:cubicBezTo>
                    <a:pt x="8768" y="10775"/>
                    <a:pt x="8543" y="12147"/>
                    <a:pt x="9596" y="12379"/>
                  </a:cubicBezTo>
                  <a:cubicBezTo>
                    <a:pt x="9670" y="12395"/>
                    <a:pt x="9741" y="12403"/>
                    <a:pt x="9809" y="12403"/>
                  </a:cubicBezTo>
                  <a:cubicBezTo>
                    <a:pt x="10439" y="12403"/>
                    <a:pt x="10813" y="11749"/>
                    <a:pt x="10577" y="11195"/>
                  </a:cubicBezTo>
                  <a:lnTo>
                    <a:pt x="10577" y="11195"/>
                  </a:lnTo>
                  <a:cubicBezTo>
                    <a:pt x="10758" y="11351"/>
                    <a:pt x="11009" y="11425"/>
                    <a:pt x="11264" y="11425"/>
                  </a:cubicBezTo>
                  <a:cubicBezTo>
                    <a:pt x="11532" y="11425"/>
                    <a:pt x="11804" y="11344"/>
                    <a:pt x="12009" y="11193"/>
                  </a:cubicBezTo>
                  <a:cubicBezTo>
                    <a:pt x="12738" y="10657"/>
                    <a:pt x="12504" y="9555"/>
                    <a:pt x="11963" y="8965"/>
                  </a:cubicBezTo>
                  <a:lnTo>
                    <a:pt x="11963" y="8965"/>
                  </a:lnTo>
                  <a:cubicBezTo>
                    <a:pt x="12090" y="8996"/>
                    <a:pt x="12227" y="9009"/>
                    <a:pt x="12361" y="9009"/>
                  </a:cubicBezTo>
                  <a:cubicBezTo>
                    <a:pt x="12516" y="9009"/>
                    <a:pt x="12665" y="8991"/>
                    <a:pt x="12786" y="8962"/>
                  </a:cubicBezTo>
                  <a:cubicBezTo>
                    <a:pt x="13147" y="8874"/>
                    <a:pt x="13437" y="8607"/>
                    <a:pt x="13489" y="8228"/>
                  </a:cubicBezTo>
                  <a:cubicBezTo>
                    <a:pt x="13631" y="7175"/>
                    <a:pt x="12502" y="6874"/>
                    <a:pt x="11655" y="6874"/>
                  </a:cubicBezTo>
                  <a:cubicBezTo>
                    <a:pt x="11542" y="6874"/>
                    <a:pt x="11435" y="6880"/>
                    <a:pt x="11336" y="6889"/>
                  </a:cubicBezTo>
                  <a:cubicBezTo>
                    <a:pt x="11575" y="5023"/>
                    <a:pt x="10424" y="3167"/>
                    <a:pt x="8734" y="2311"/>
                  </a:cubicBezTo>
                  <a:cubicBezTo>
                    <a:pt x="8087" y="1983"/>
                    <a:pt x="7324" y="1812"/>
                    <a:pt x="6562" y="1812"/>
                  </a:cubicBezTo>
                  <a:cubicBezTo>
                    <a:pt x="6168" y="1812"/>
                    <a:pt x="5774" y="1858"/>
                    <a:pt x="5397" y="1952"/>
                  </a:cubicBezTo>
                  <a:cubicBezTo>
                    <a:pt x="5401" y="1940"/>
                    <a:pt x="5403" y="1928"/>
                    <a:pt x="5403" y="1916"/>
                  </a:cubicBezTo>
                  <a:cubicBezTo>
                    <a:pt x="5369" y="1008"/>
                    <a:pt x="4708" y="1"/>
                    <a:pt x="3764" y="1"/>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29" name="Google Shape;1130;p56">
              <a:extLst>
                <a:ext uri="{FF2B5EF4-FFF2-40B4-BE49-F238E27FC236}">
                  <a16:creationId xmlns:a16="http://schemas.microsoft.com/office/drawing/2014/main" id="{8B3B3C33-0CE1-49EE-C94E-88A0F165F479}"/>
                </a:ext>
              </a:extLst>
            </p:cNvPr>
            <p:cNvSpPr/>
            <p:nvPr/>
          </p:nvSpPr>
          <p:spPr>
            <a:xfrm>
              <a:off x="6060125" y="913325"/>
              <a:ext cx="54200" cy="160575"/>
            </a:xfrm>
            <a:custGeom>
              <a:avLst/>
              <a:gdLst/>
              <a:ahLst/>
              <a:cxnLst/>
              <a:rect l="l" t="t" r="r" b="b"/>
              <a:pathLst>
                <a:path w="2168" h="6423" extrusionOk="0">
                  <a:moveTo>
                    <a:pt x="1550" y="1"/>
                  </a:moveTo>
                  <a:cubicBezTo>
                    <a:pt x="1502" y="1"/>
                    <a:pt x="1454" y="44"/>
                    <a:pt x="1472" y="106"/>
                  </a:cubicBezTo>
                  <a:cubicBezTo>
                    <a:pt x="1787" y="1226"/>
                    <a:pt x="1826" y="2385"/>
                    <a:pt x="1532" y="3516"/>
                  </a:cubicBezTo>
                  <a:cubicBezTo>
                    <a:pt x="1246" y="4609"/>
                    <a:pt x="560" y="5324"/>
                    <a:pt x="43" y="6280"/>
                  </a:cubicBezTo>
                  <a:cubicBezTo>
                    <a:pt x="1" y="6357"/>
                    <a:pt x="68" y="6423"/>
                    <a:pt x="139" y="6423"/>
                  </a:cubicBezTo>
                  <a:cubicBezTo>
                    <a:pt x="158" y="6423"/>
                    <a:pt x="177" y="6418"/>
                    <a:pt x="194" y="6408"/>
                  </a:cubicBezTo>
                  <a:cubicBezTo>
                    <a:pt x="1110" y="5876"/>
                    <a:pt x="1642" y="4569"/>
                    <a:pt x="1881" y="3580"/>
                  </a:cubicBezTo>
                  <a:cubicBezTo>
                    <a:pt x="2167" y="2394"/>
                    <a:pt x="2071" y="1181"/>
                    <a:pt x="1622" y="52"/>
                  </a:cubicBezTo>
                  <a:cubicBezTo>
                    <a:pt x="1608" y="16"/>
                    <a:pt x="1579" y="1"/>
                    <a:pt x="1550" y="1"/>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grpSp>
      <p:grpSp>
        <p:nvGrpSpPr>
          <p:cNvPr id="30" name="Google Shape;1131;p56">
            <a:extLst>
              <a:ext uri="{FF2B5EF4-FFF2-40B4-BE49-F238E27FC236}">
                <a16:creationId xmlns:a16="http://schemas.microsoft.com/office/drawing/2014/main" id="{DC46EEE2-A94B-0A6F-905D-E24A0AF09C7C}"/>
              </a:ext>
            </a:extLst>
          </p:cNvPr>
          <p:cNvGrpSpPr/>
          <p:nvPr/>
        </p:nvGrpSpPr>
        <p:grpSpPr>
          <a:xfrm>
            <a:off x="10043066" y="3864314"/>
            <a:ext cx="1322222" cy="474449"/>
            <a:chOff x="1234200" y="1107225"/>
            <a:chExt cx="700825" cy="251475"/>
          </a:xfrm>
        </p:grpSpPr>
        <p:sp>
          <p:nvSpPr>
            <p:cNvPr id="31" name="Google Shape;1132;p56">
              <a:extLst>
                <a:ext uri="{FF2B5EF4-FFF2-40B4-BE49-F238E27FC236}">
                  <a16:creationId xmlns:a16="http://schemas.microsoft.com/office/drawing/2014/main" id="{8F79E56C-987B-3583-FFD4-16E2B2DD8C22}"/>
                </a:ext>
              </a:extLst>
            </p:cNvPr>
            <p:cNvSpPr/>
            <p:nvPr/>
          </p:nvSpPr>
          <p:spPr>
            <a:xfrm>
              <a:off x="1234200" y="1117350"/>
              <a:ext cx="359275" cy="241350"/>
            </a:xfrm>
            <a:custGeom>
              <a:avLst/>
              <a:gdLst/>
              <a:ahLst/>
              <a:cxnLst/>
              <a:rect l="l" t="t" r="r" b="b"/>
              <a:pathLst>
                <a:path w="14371" h="9654" extrusionOk="0">
                  <a:moveTo>
                    <a:pt x="13273" y="492"/>
                  </a:moveTo>
                  <a:cubicBezTo>
                    <a:pt x="13020" y="1288"/>
                    <a:pt x="12847" y="2219"/>
                    <a:pt x="12849" y="3054"/>
                  </a:cubicBezTo>
                  <a:cubicBezTo>
                    <a:pt x="12827" y="3040"/>
                    <a:pt x="12801" y="3033"/>
                    <a:pt x="12775" y="3033"/>
                  </a:cubicBezTo>
                  <a:cubicBezTo>
                    <a:pt x="12771" y="3033"/>
                    <a:pt x="12768" y="3034"/>
                    <a:pt x="12764" y="3034"/>
                  </a:cubicBezTo>
                  <a:cubicBezTo>
                    <a:pt x="10789" y="3190"/>
                    <a:pt x="8821" y="3489"/>
                    <a:pt x="6847" y="3675"/>
                  </a:cubicBezTo>
                  <a:cubicBezTo>
                    <a:pt x="5069" y="3843"/>
                    <a:pt x="3277" y="3920"/>
                    <a:pt x="1501" y="4111"/>
                  </a:cubicBezTo>
                  <a:cubicBezTo>
                    <a:pt x="5400" y="2824"/>
                    <a:pt x="9325" y="1618"/>
                    <a:pt x="13273" y="492"/>
                  </a:cubicBezTo>
                  <a:close/>
                  <a:moveTo>
                    <a:pt x="12834" y="3378"/>
                  </a:moveTo>
                  <a:cubicBezTo>
                    <a:pt x="13198" y="4613"/>
                    <a:pt x="13651" y="5774"/>
                    <a:pt x="13929" y="7025"/>
                  </a:cubicBezTo>
                  <a:cubicBezTo>
                    <a:pt x="13510" y="6462"/>
                    <a:pt x="13154" y="5867"/>
                    <a:pt x="12788" y="5259"/>
                  </a:cubicBezTo>
                  <a:cubicBezTo>
                    <a:pt x="12771" y="5229"/>
                    <a:pt x="12741" y="5217"/>
                    <a:pt x="12712" y="5217"/>
                  </a:cubicBezTo>
                  <a:cubicBezTo>
                    <a:pt x="12696" y="5217"/>
                    <a:pt x="12681" y="5220"/>
                    <a:pt x="12667" y="5226"/>
                  </a:cubicBezTo>
                  <a:cubicBezTo>
                    <a:pt x="10624" y="4996"/>
                    <a:pt x="8563" y="4897"/>
                    <a:pt x="6515" y="4704"/>
                  </a:cubicBezTo>
                  <a:cubicBezTo>
                    <a:pt x="5277" y="4588"/>
                    <a:pt x="4034" y="4435"/>
                    <a:pt x="2790" y="4313"/>
                  </a:cubicBezTo>
                  <a:cubicBezTo>
                    <a:pt x="4195" y="4259"/>
                    <a:pt x="5603" y="4127"/>
                    <a:pt x="6995" y="4013"/>
                  </a:cubicBezTo>
                  <a:cubicBezTo>
                    <a:pt x="8929" y="3852"/>
                    <a:pt x="10898" y="3718"/>
                    <a:pt x="12812" y="3385"/>
                  </a:cubicBezTo>
                  <a:cubicBezTo>
                    <a:pt x="12819" y="3383"/>
                    <a:pt x="12827" y="3381"/>
                    <a:pt x="12834" y="3378"/>
                  </a:cubicBezTo>
                  <a:close/>
                  <a:moveTo>
                    <a:pt x="12831" y="5828"/>
                  </a:moveTo>
                  <a:cubicBezTo>
                    <a:pt x="13122" y="6451"/>
                    <a:pt x="13513" y="7020"/>
                    <a:pt x="13948" y="7556"/>
                  </a:cubicBezTo>
                  <a:cubicBezTo>
                    <a:pt x="13581" y="7446"/>
                    <a:pt x="13190" y="7420"/>
                    <a:pt x="12808" y="7420"/>
                  </a:cubicBezTo>
                  <a:cubicBezTo>
                    <a:pt x="12776" y="7420"/>
                    <a:pt x="12745" y="7420"/>
                    <a:pt x="12714" y="7421"/>
                  </a:cubicBezTo>
                  <a:cubicBezTo>
                    <a:pt x="12808" y="6878"/>
                    <a:pt x="12856" y="6333"/>
                    <a:pt x="12831" y="5828"/>
                  </a:cubicBezTo>
                  <a:close/>
                  <a:moveTo>
                    <a:pt x="888" y="4396"/>
                  </a:moveTo>
                  <a:cubicBezTo>
                    <a:pt x="2695" y="4706"/>
                    <a:pt x="4544" y="4846"/>
                    <a:pt x="6365" y="5020"/>
                  </a:cubicBezTo>
                  <a:cubicBezTo>
                    <a:pt x="8430" y="5217"/>
                    <a:pt x="10512" y="5460"/>
                    <a:pt x="12587" y="5532"/>
                  </a:cubicBezTo>
                  <a:cubicBezTo>
                    <a:pt x="12564" y="5551"/>
                    <a:pt x="12547" y="5577"/>
                    <a:pt x="12541" y="5606"/>
                  </a:cubicBezTo>
                  <a:cubicBezTo>
                    <a:pt x="12391" y="6238"/>
                    <a:pt x="12377" y="6907"/>
                    <a:pt x="12269" y="7550"/>
                  </a:cubicBezTo>
                  <a:cubicBezTo>
                    <a:pt x="12161" y="8199"/>
                    <a:pt x="12009" y="8838"/>
                    <a:pt x="11881" y="9483"/>
                  </a:cubicBezTo>
                  <a:cubicBezTo>
                    <a:pt x="11880" y="9489"/>
                    <a:pt x="11880" y="9497"/>
                    <a:pt x="11881" y="9503"/>
                  </a:cubicBezTo>
                  <a:cubicBezTo>
                    <a:pt x="11877" y="9498"/>
                    <a:pt x="11872" y="9494"/>
                    <a:pt x="11866" y="9491"/>
                  </a:cubicBezTo>
                  <a:cubicBezTo>
                    <a:pt x="9994" y="8527"/>
                    <a:pt x="7999" y="7774"/>
                    <a:pt x="6082" y="6901"/>
                  </a:cubicBezTo>
                  <a:cubicBezTo>
                    <a:pt x="4332" y="6103"/>
                    <a:pt x="2604" y="5262"/>
                    <a:pt x="888" y="4396"/>
                  </a:cubicBezTo>
                  <a:close/>
                  <a:moveTo>
                    <a:pt x="13534" y="1"/>
                  </a:moveTo>
                  <a:cubicBezTo>
                    <a:pt x="13515" y="1"/>
                    <a:pt x="13495" y="3"/>
                    <a:pt x="13473" y="9"/>
                  </a:cubicBezTo>
                  <a:cubicBezTo>
                    <a:pt x="9020" y="1267"/>
                    <a:pt x="4599" y="2636"/>
                    <a:pt x="212" y="4114"/>
                  </a:cubicBezTo>
                  <a:cubicBezTo>
                    <a:pt x="60" y="4165"/>
                    <a:pt x="1" y="4398"/>
                    <a:pt x="165" y="4481"/>
                  </a:cubicBezTo>
                  <a:cubicBezTo>
                    <a:pt x="2096" y="5462"/>
                    <a:pt x="4050" y="6398"/>
                    <a:pt x="6026" y="7287"/>
                  </a:cubicBezTo>
                  <a:cubicBezTo>
                    <a:pt x="7907" y="8134"/>
                    <a:pt x="9828" y="9043"/>
                    <a:pt x="11807" y="9629"/>
                  </a:cubicBezTo>
                  <a:cubicBezTo>
                    <a:pt x="11814" y="9631"/>
                    <a:pt x="11821" y="9632"/>
                    <a:pt x="11827" y="9632"/>
                  </a:cubicBezTo>
                  <a:cubicBezTo>
                    <a:pt x="11857" y="9632"/>
                    <a:pt x="11886" y="9613"/>
                    <a:pt x="11896" y="9583"/>
                  </a:cubicBezTo>
                  <a:cubicBezTo>
                    <a:pt x="11922" y="9628"/>
                    <a:pt x="11970" y="9653"/>
                    <a:pt x="12019" y="9653"/>
                  </a:cubicBezTo>
                  <a:cubicBezTo>
                    <a:pt x="12072" y="9653"/>
                    <a:pt x="12124" y="9624"/>
                    <a:pt x="12148" y="9556"/>
                  </a:cubicBezTo>
                  <a:cubicBezTo>
                    <a:pt x="12343" y="8999"/>
                    <a:pt x="12531" y="8359"/>
                    <a:pt x="12660" y="7706"/>
                  </a:cubicBezTo>
                  <a:cubicBezTo>
                    <a:pt x="12662" y="7706"/>
                    <a:pt x="12665" y="7708"/>
                    <a:pt x="12667" y="7708"/>
                  </a:cubicBezTo>
                  <a:cubicBezTo>
                    <a:pt x="12714" y="7706"/>
                    <a:pt x="12762" y="7706"/>
                    <a:pt x="12809" y="7706"/>
                  </a:cubicBezTo>
                  <a:cubicBezTo>
                    <a:pt x="13243" y="7706"/>
                    <a:pt x="13675" y="7756"/>
                    <a:pt x="14107" y="7756"/>
                  </a:cubicBezTo>
                  <a:cubicBezTo>
                    <a:pt x="14111" y="7756"/>
                    <a:pt x="14115" y="7756"/>
                    <a:pt x="14119" y="7756"/>
                  </a:cubicBezTo>
                  <a:cubicBezTo>
                    <a:pt x="14144" y="7776"/>
                    <a:pt x="14170" y="7784"/>
                    <a:pt x="14196" y="7784"/>
                  </a:cubicBezTo>
                  <a:cubicBezTo>
                    <a:pt x="14287" y="7784"/>
                    <a:pt x="14371" y="7681"/>
                    <a:pt x="14355" y="7583"/>
                  </a:cubicBezTo>
                  <a:cubicBezTo>
                    <a:pt x="14131" y="6164"/>
                    <a:pt x="13810" y="4572"/>
                    <a:pt x="13087" y="3309"/>
                  </a:cubicBezTo>
                  <a:cubicBezTo>
                    <a:pt x="13287" y="2340"/>
                    <a:pt x="13437" y="1355"/>
                    <a:pt x="13632" y="382"/>
                  </a:cubicBezTo>
                  <a:cubicBezTo>
                    <a:pt x="13801" y="285"/>
                    <a:pt x="13726" y="1"/>
                    <a:pt x="13534" y="1"/>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32" name="Google Shape;1133;p56">
              <a:extLst>
                <a:ext uri="{FF2B5EF4-FFF2-40B4-BE49-F238E27FC236}">
                  <a16:creationId xmlns:a16="http://schemas.microsoft.com/office/drawing/2014/main" id="{5CE17754-FBE6-11C5-D03F-8EF3529631F6}"/>
                </a:ext>
              </a:extLst>
            </p:cNvPr>
            <p:cNvSpPr/>
            <p:nvPr/>
          </p:nvSpPr>
          <p:spPr>
            <a:xfrm>
              <a:off x="1612725" y="1107225"/>
              <a:ext cx="322300" cy="121200"/>
            </a:xfrm>
            <a:custGeom>
              <a:avLst/>
              <a:gdLst/>
              <a:ahLst/>
              <a:cxnLst/>
              <a:rect l="l" t="t" r="r" b="b"/>
              <a:pathLst>
                <a:path w="12892" h="4848" extrusionOk="0">
                  <a:moveTo>
                    <a:pt x="12727" y="0"/>
                  </a:moveTo>
                  <a:cubicBezTo>
                    <a:pt x="12642" y="0"/>
                    <a:pt x="12552" y="57"/>
                    <a:pt x="12542" y="168"/>
                  </a:cubicBezTo>
                  <a:cubicBezTo>
                    <a:pt x="12486" y="782"/>
                    <a:pt x="12106" y="1363"/>
                    <a:pt x="11491" y="1544"/>
                  </a:cubicBezTo>
                  <a:cubicBezTo>
                    <a:pt x="11373" y="1579"/>
                    <a:pt x="11255" y="1593"/>
                    <a:pt x="11138" y="1593"/>
                  </a:cubicBezTo>
                  <a:cubicBezTo>
                    <a:pt x="10787" y="1593"/>
                    <a:pt x="10437" y="1465"/>
                    <a:pt x="10103" y="1370"/>
                  </a:cubicBezTo>
                  <a:cubicBezTo>
                    <a:pt x="9826" y="1292"/>
                    <a:pt x="9549" y="1235"/>
                    <a:pt x="9275" y="1235"/>
                  </a:cubicBezTo>
                  <a:cubicBezTo>
                    <a:pt x="9008" y="1235"/>
                    <a:pt x="8745" y="1289"/>
                    <a:pt x="8489" y="1431"/>
                  </a:cubicBezTo>
                  <a:cubicBezTo>
                    <a:pt x="7996" y="1703"/>
                    <a:pt x="7774" y="2149"/>
                    <a:pt x="7613" y="2665"/>
                  </a:cubicBezTo>
                  <a:cubicBezTo>
                    <a:pt x="7385" y="3393"/>
                    <a:pt x="6909" y="3695"/>
                    <a:pt x="6360" y="3695"/>
                  </a:cubicBezTo>
                  <a:cubicBezTo>
                    <a:pt x="5976" y="3695"/>
                    <a:pt x="5557" y="3548"/>
                    <a:pt x="5162" y="3294"/>
                  </a:cubicBezTo>
                  <a:cubicBezTo>
                    <a:pt x="4316" y="2750"/>
                    <a:pt x="3424" y="1711"/>
                    <a:pt x="2353" y="1711"/>
                  </a:cubicBezTo>
                  <a:cubicBezTo>
                    <a:pt x="2144" y="1711"/>
                    <a:pt x="1928" y="1750"/>
                    <a:pt x="1704" y="1841"/>
                  </a:cubicBezTo>
                  <a:cubicBezTo>
                    <a:pt x="690" y="2253"/>
                    <a:pt x="1" y="3785"/>
                    <a:pt x="415" y="4793"/>
                  </a:cubicBezTo>
                  <a:cubicBezTo>
                    <a:pt x="430" y="4831"/>
                    <a:pt x="461" y="4848"/>
                    <a:pt x="492" y="4848"/>
                  </a:cubicBezTo>
                  <a:cubicBezTo>
                    <a:pt x="536" y="4848"/>
                    <a:pt x="579" y="4812"/>
                    <a:pt x="567" y="4751"/>
                  </a:cubicBezTo>
                  <a:cubicBezTo>
                    <a:pt x="357" y="3721"/>
                    <a:pt x="1075" y="2053"/>
                    <a:pt x="2299" y="2053"/>
                  </a:cubicBezTo>
                  <a:cubicBezTo>
                    <a:pt x="2309" y="2053"/>
                    <a:pt x="2319" y="2053"/>
                    <a:pt x="2329" y="2053"/>
                  </a:cubicBezTo>
                  <a:cubicBezTo>
                    <a:pt x="3322" y="2075"/>
                    <a:pt x="4024" y="2906"/>
                    <a:pt x="4763" y="3449"/>
                  </a:cubicBezTo>
                  <a:cubicBezTo>
                    <a:pt x="5227" y="3790"/>
                    <a:pt x="5865" y="4088"/>
                    <a:pt x="6469" y="4088"/>
                  </a:cubicBezTo>
                  <a:cubicBezTo>
                    <a:pt x="6847" y="4088"/>
                    <a:pt x="7211" y="3972"/>
                    <a:pt x="7513" y="3678"/>
                  </a:cubicBezTo>
                  <a:cubicBezTo>
                    <a:pt x="7986" y="3215"/>
                    <a:pt x="7906" y="2456"/>
                    <a:pt x="8365" y="1990"/>
                  </a:cubicBezTo>
                  <a:cubicBezTo>
                    <a:pt x="8639" y="1709"/>
                    <a:pt x="8935" y="1617"/>
                    <a:pt x="9242" y="1617"/>
                  </a:cubicBezTo>
                  <a:cubicBezTo>
                    <a:pt x="9777" y="1617"/>
                    <a:pt x="10345" y="1898"/>
                    <a:pt x="10886" y="1955"/>
                  </a:cubicBezTo>
                  <a:cubicBezTo>
                    <a:pt x="10951" y="1961"/>
                    <a:pt x="11015" y="1965"/>
                    <a:pt x="11078" y="1965"/>
                  </a:cubicBezTo>
                  <a:cubicBezTo>
                    <a:pt x="12063" y="1965"/>
                    <a:pt x="12874" y="1170"/>
                    <a:pt x="12890" y="168"/>
                  </a:cubicBezTo>
                  <a:cubicBezTo>
                    <a:pt x="12892" y="55"/>
                    <a:pt x="12811" y="0"/>
                    <a:pt x="12727"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grpSp>
      <p:grpSp>
        <p:nvGrpSpPr>
          <p:cNvPr id="33" name="Google Shape;1134;p56">
            <a:extLst>
              <a:ext uri="{FF2B5EF4-FFF2-40B4-BE49-F238E27FC236}">
                <a16:creationId xmlns:a16="http://schemas.microsoft.com/office/drawing/2014/main" id="{5CF3106F-7E92-555B-4C1F-567C7AB23CB3}"/>
              </a:ext>
            </a:extLst>
          </p:cNvPr>
          <p:cNvGrpSpPr/>
          <p:nvPr/>
        </p:nvGrpSpPr>
        <p:grpSpPr>
          <a:xfrm>
            <a:off x="9740535" y="1854017"/>
            <a:ext cx="609106" cy="548336"/>
            <a:chOff x="5561194" y="3773696"/>
            <a:chExt cx="483465" cy="435230"/>
          </a:xfrm>
        </p:grpSpPr>
        <p:sp>
          <p:nvSpPr>
            <p:cNvPr id="34" name="Google Shape;1135;p56">
              <a:extLst>
                <a:ext uri="{FF2B5EF4-FFF2-40B4-BE49-F238E27FC236}">
                  <a16:creationId xmlns:a16="http://schemas.microsoft.com/office/drawing/2014/main" id="{88F39D49-5B28-538A-F8D4-94D80BE55F36}"/>
                </a:ext>
              </a:extLst>
            </p:cNvPr>
            <p:cNvSpPr/>
            <p:nvPr/>
          </p:nvSpPr>
          <p:spPr>
            <a:xfrm rot="7268192">
              <a:off x="5661276" y="3797127"/>
              <a:ext cx="273867" cy="388369"/>
            </a:xfrm>
            <a:custGeom>
              <a:avLst/>
              <a:gdLst/>
              <a:ahLst/>
              <a:cxnLst/>
              <a:rect l="l" t="t" r="r" b="b"/>
              <a:pathLst>
                <a:path w="16324" h="23149" extrusionOk="0">
                  <a:moveTo>
                    <a:pt x="4424" y="0"/>
                  </a:moveTo>
                  <a:cubicBezTo>
                    <a:pt x="3860" y="0"/>
                    <a:pt x="3308" y="116"/>
                    <a:pt x="2811" y="436"/>
                  </a:cubicBezTo>
                  <a:cubicBezTo>
                    <a:pt x="1301" y="1410"/>
                    <a:pt x="1170" y="2872"/>
                    <a:pt x="1080" y="4500"/>
                  </a:cubicBezTo>
                  <a:lnTo>
                    <a:pt x="312" y="18385"/>
                  </a:lnTo>
                  <a:cubicBezTo>
                    <a:pt x="284" y="18903"/>
                    <a:pt x="0" y="21510"/>
                    <a:pt x="895" y="22125"/>
                  </a:cubicBezTo>
                  <a:cubicBezTo>
                    <a:pt x="1733" y="22702"/>
                    <a:pt x="2516" y="23002"/>
                    <a:pt x="3539" y="23096"/>
                  </a:cubicBezTo>
                  <a:cubicBezTo>
                    <a:pt x="3913" y="23131"/>
                    <a:pt x="4288" y="23148"/>
                    <a:pt x="4664" y="23148"/>
                  </a:cubicBezTo>
                  <a:cubicBezTo>
                    <a:pt x="5090" y="23148"/>
                    <a:pt x="5516" y="23126"/>
                    <a:pt x="5940" y="23082"/>
                  </a:cubicBezTo>
                  <a:cubicBezTo>
                    <a:pt x="7751" y="22891"/>
                    <a:pt x="9596" y="22260"/>
                    <a:pt x="11103" y="21217"/>
                  </a:cubicBezTo>
                  <a:cubicBezTo>
                    <a:pt x="14166" y="19094"/>
                    <a:pt x="16040" y="15614"/>
                    <a:pt x="16178" y="11893"/>
                  </a:cubicBezTo>
                  <a:cubicBezTo>
                    <a:pt x="16324" y="7977"/>
                    <a:pt x="14179" y="4644"/>
                    <a:pt x="11068" y="2448"/>
                  </a:cubicBezTo>
                  <a:cubicBezTo>
                    <a:pt x="9680" y="1468"/>
                    <a:pt x="8014" y="792"/>
                    <a:pt x="6385" y="334"/>
                  </a:cubicBezTo>
                  <a:cubicBezTo>
                    <a:pt x="5763" y="159"/>
                    <a:pt x="5085" y="0"/>
                    <a:pt x="4424" y="0"/>
                  </a:cubicBezTo>
                  <a:close/>
                </a:path>
              </a:pathLst>
            </a:custGeom>
            <a:solidFill>
              <a:schemeClr val="accent2"/>
            </a:solidFill>
            <a:ln>
              <a:noFill/>
            </a:ln>
          </p:spPr>
          <p:txBody>
            <a:bodyPr spcFirstLastPara="1" wrap="square" lIns="115184" tIns="115184" rIns="115184" bIns="115184" anchor="ctr" anchorCtr="0">
              <a:noAutofit/>
            </a:bodyPr>
            <a:lstStyle/>
            <a:p>
              <a:endParaRPr sz="4300">
                <a:latin typeface="+mj-lt"/>
              </a:endParaRPr>
            </a:p>
          </p:txBody>
        </p:sp>
        <p:sp>
          <p:nvSpPr>
            <p:cNvPr id="35" name="Google Shape;1136;p56">
              <a:extLst>
                <a:ext uri="{FF2B5EF4-FFF2-40B4-BE49-F238E27FC236}">
                  <a16:creationId xmlns:a16="http://schemas.microsoft.com/office/drawing/2014/main" id="{562867CB-5A45-893B-E244-340E09DCA889}"/>
                </a:ext>
              </a:extLst>
            </p:cNvPr>
            <p:cNvSpPr/>
            <p:nvPr/>
          </p:nvSpPr>
          <p:spPr>
            <a:xfrm>
              <a:off x="5646922" y="3789450"/>
              <a:ext cx="397736" cy="403726"/>
            </a:xfrm>
            <a:custGeom>
              <a:avLst/>
              <a:gdLst/>
              <a:ahLst/>
              <a:cxnLst/>
              <a:rect l="l" t="t" r="r" b="b"/>
              <a:pathLst>
                <a:path w="10624" h="10784" extrusionOk="0">
                  <a:moveTo>
                    <a:pt x="8265" y="544"/>
                  </a:moveTo>
                  <a:lnTo>
                    <a:pt x="8265" y="544"/>
                  </a:lnTo>
                  <a:cubicBezTo>
                    <a:pt x="8145" y="1746"/>
                    <a:pt x="7963" y="2988"/>
                    <a:pt x="7994" y="4187"/>
                  </a:cubicBezTo>
                  <a:cubicBezTo>
                    <a:pt x="7904" y="4251"/>
                    <a:pt x="7861" y="4391"/>
                    <a:pt x="7968" y="4486"/>
                  </a:cubicBezTo>
                  <a:cubicBezTo>
                    <a:pt x="8700" y="5138"/>
                    <a:pt x="9382" y="5843"/>
                    <a:pt x="10009" y="6596"/>
                  </a:cubicBezTo>
                  <a:cubicBezTo>
                    <a:pt x="9115" y="6719"/>
                    <a:pt x="8215" y="6788"/>
                    <a:pt x="7313" y="6802"/>
                  </a:cubicBezTo>
                  <a:cubicBezTo>
                    <a:pt x="7250" y="6803"/>
                    <a:pt x="7178" y="6851"/>
                    <a:pt x="7156" y="6909"/>
                  </a:cubicBezTo>
                  <a:cubicBezTo>
                    <a:pt x="6919" y="7528"/>
                    <a:pt x="6669" y="8142"/>
                    <a:pt x="6401" y="8749"/>
                  </a:cubicBezTo>
                  <a:cubicBezTo>
                    <a:pt x="6309" y="8958"/>
                    <a:pt x="5826" y="10334"/>
                    <a:pt x="5574" y="10338"/>
                  </a:cubicBezTo>
                  <a:cubicBezTo>
                    <a:pt x="5574" y="10338"/>
                    <a:pt x="5574" y="10338"/>
                    <a:pt x="5574" y="10338"/>
                  </a:cubicBezTo>
                  <a:cubicBezTo>
                    <a:pt x="5431" y="10338"/>
                    <a:pt x="4410" y="6872"/>
                    <a:pt x="4297" y="6564"/>
                  </a:cubicBezTo>
                  <a:cubicBezTo>
                    <a:pt x="4284" y="6526"/>
                    <a:pt x="4254" y="6497"/>
                    <a:pt x="4215" y="6487"/>
                  </a:cubicBezTo>
                  <a:cubicBezTo>
                    <a:pt x="4186" y="6459"/>
                    <a:pt x="4147" y="6445"/>
                    <a:pt x="4107" y="6445"/>
                  </a:cubicBezTo>
                  <a:cubicBezTo>
                    <a:pt x="4098" y="6445"/>
                    <a:pt x="4088" y="6446"/>
                    <a:pt x="4079" y="6447"/>
                  </a:cubicBezTo>
                  <a:cubicBezTo>
                    <a:pt x="3061" y="6584"/>
                    <a:pt x="2035" y="6653"/>
                    <a:pt x="1007" y="6653"/>
                  </a:cubicBezTo>
                  <a:cubicBezTo>
                    <a:pt x="875" y="6653"/>
                    <a:pt x="742" y="6652"/>
                    <a:pt x="609" y="6650"/>
                  </a:cubicBezTo>
                  <a:cubicBezTo>
                    <a:pt x="1335" y="5736"/>
                    <a:pt x="2312" y="5115"/>
                    <a:pt x="3308" y="4508"/>
                  </a:cubicBezTo>
                  <a:cubicBezTo>
                    <a:pt x="3377" y="4466"/>
                    <a:pt x="3408" y="4362"/>
                    <a:pt x="3378" y="4288"/>
                  </a:cubicBezTo>
                  <a:cubicBezTo>
                    <a:pt x="3013" y="3352"/>
                    <a:pt x="2674" y="2407"/>
                    <a:pt x="2354" y="1454"/>
                  </a:cubicBezTo>
                  <a:lnTo>
                    <a:pt x="2354" y="1454"/>
                  </a:lnTo>
                  <a:cubicBezTo>
                    <a:pt x="3212" y="1726"/>
                    <a:pt x="3997" y="2160"/>
                    <a:pt x="4846" y="2430"/>
                  </a:cubicBezTo>
                  <a:cubicBezTo>
                    <a:pt x="4838" y="2437"/>
                    <a:pt x="4828" y="2445"/>
                    <a:pt x="4820" y="2453"/>
                  </a:cubicBezTo>
                  <a:cubicBezTo>
                    <a:pt x="4744" y="2524"/>
                    <a:pt x="4823" y="2618"/>
                    <a:pt x="4906" y="2618"/>
                  </a:cubicBezTo>
                  <a:cubicBezTo>
                    <a:pt x="4924" y="2618"/>
                    <a:pt x="4941" y="2614"/>
                    <a:pt x="4958" y="2605"/>
                  </a:cubicBezTo>
                  <a:cubicBezTo>
                    <a:pt x="6088" y="1966"/>
                    <a:pt x="7145" y="1204"/>
                    <a:pt x="8265" y="544"/>
                  </a:cubicBezTo>
                  <a:close/>
                  <a:moveTo>
                    <a:pt x="8490" y="0"/>
                  </a:moveTo>
                  <a:cubicBezTo>
                    <a:pt x="8454" y="0"/>
                    <a:pt x="8417" y="10"/>
                    <a:pt x="8380" y="31"/>
                  </a:cubicBezTo>
                  <a:cubicBezTo>
                    <a:pt x="7218" y="699"/>
                    <a:pt x="6004" y="1401"/>
                    <a:pt x="4996" y="2298"/>
                  </a:cubicBezTo>
                  <a:cubicBezTo>
                    <a:pt x="4256" y="1581"/>
                    <a:pt x="3059" y="1235"/>
                    <a:pt x="2093" y="983"/>
                  </a:cubicBezTo>
                  <a:cubicBezTo>
                    <a:pt x="2078" y="979"/>
                    <a:pt x="2063" y="977"/>
                    <a:pt x="2049" y="977"/>
                  </a:cubicBezTo>
                  <a:cubicBezTo>
                    <a:pt x="1925" y="977"/>
                    <a:pt x="1840" y="1118"/>
                    <a:pt x="1878" y="1234"/>
                  </a:cubicBezTo>
                  <a:cubicBezTo>
                    <a:pt x="2080" y="1859"/>
                    <a:pt x="2293" y="2482"/>
                    <a:pt x="2519" y="3100"/>
                  </a:cubicBezTo>
                  <a:cubicBezTo>
                    <a:pt x="2625" y="3392"/>
                    <a:pt x="2809" y="3717"/>
                    <a:pt x="2866" y="4022"/>
                  </a:cubicBezTo>
                  <a:cubicBezTo>
                    <a:pt x="2933" y="4381"/>
                    <a:pt x="2763" y="4393"/>
                    <a:pt x="2466" y="4582"/>
                  </a:cubicBezTo>
                  <a:cubicBezTo>
                    <a:pt x="1554" y="5162"/>
                    <a:pt x="710" y="5807"/>
                    <a:pt x="95" y="6708"/>
                  </a:cubicBezTo>
                  <a:cubicBezTo>
                    <a:pt x="0" y="6848"/>
                    <a:pt x="86" y="7012"/>
                    <a:pt x="254" y="7018"/>
                  </a:cubicBezTo>
                  <a:cubicBezTo>
                    <a:pt x="506" y="7026"/>
                    <a:pt x="759" y="7030"/>
                    <a:pt x="1011" y="7030"/>
                  </a:cubicBezTo>
                  <a:cubicBezTo>
                    <a:pt x="2044" y="7030"/>
                    <a:pt x="3077" y="6961"/>
                    <a:pt x="4101" y="6822"/>
                  </a:cubicBezTo>
                  <a:cubicBezTo>
                    <a:pt x="4421" y="7953"/>
                    <a:pt x="4766" y="9076"/>
                    <a:pt x="5136" y="10191"/>
                  </a:cubicBezTo>
                  <a:cubicBezTo>
                    <a:pt x="5226" y="10463"/>
                    <a:pt x="5360" y="10783"/>
                    <a:pt x="5593" y="10783"/>
                  </a:cubicBezTo>
                  <a:cubicBezTo>
                    <a:pt x="5679" y="10783"/>
                    <a:pt x="5777" y="10740"/>
                    <a:pt x="5892" y="10636"/>
                  </a:cubicBezTo>
                  <a:cubicBezTo>
                    <a:pt x="6188" y="10367"/>
                    <a:pt x="6349" y="9776"/>
                    <a:pt x="6509" y="9428"/>
                  </a:cubicBezTo>
                  <a:cubicBezTo>
                    <a:pt x="6747" y="8912"/>
                    <a:pt x="6972" y="8391"/>
                    <a:pt x="7185" y="7864"/>
                  </a:cubicBezTo>
                  <a:cubicBezTo>
                    <a:pt x="7296" y="7591"/>
                    <a:pt x="7333" y="7317"/>
                    <a:pt x="7618" y="7174"/>
                  </a:cubicBezTo>
                  <a:cubicBezTo>
                    <a:pt x="7694" y="7136"/>
                    <a:pt x="7808" y="7125"/>
                    <a:pt x="7932" y="7125"/>
                  </a:cubicBezTo>
                  <a:cubicBezTo>
                    <a:pt x="8085" y="7125"/>
                    <a:pt x="8254" y="7142"/>
                    <a:pt x="8384" y="7142"/>
                  </a:cubicBezTo>
                  <a:cubicBezTo>
                    <a:pt x="8408" y="7142"/>
                    <a:pt x="8430" y="7141"/>
                    <a:pt x="8451" y="7140"/>
                  </a:cubicBezTo>
                  <a:cubicBezTo>
                    <a:pt x="9100" y="7098"/>
                    <a:pt x="9742" y="7022"/>
                    <a:pt x="10385" y="6924"/>
                  </a:cubicBezTo>
                  <a:cubicBezTo>
                    <a:pt x="10515" y="6904"/>
                    <a:pt x="10623" y="6749"/>
                    <a:pt x="10525" y="6628"/>
                  </a:cubicBezTo>
                  <a:cubicBezTo>
                    <a:pt x="9848" y="5785"/>
                    <a:pt x="9103" y="4999"/>
                    <a:pt x="8297" y="4279"/>
                  </a:cubicBezTo>
                  <a:cubicBezTo>
                    <a:pt x="8305" y="4266"/>
                    <a:pt x="8311" y="4251"/>
                    <a:pt x="8314" y="4236"/>
                  </a:cubicBezTo>
                  <a:cubicBezTo>
                    <a:pt x="8571" y="2939"/>
                    <a:pt x="8573" y="1543"/>
                    <a:pt x="8680" y="225"/>
                  </a:cubicBezTo>
                  <a:cubicBezTo>
                    <a:pt x="8691" y="95"/>
                    <a:pt x="8601" y="0"/>
                    <a:pt x="8490"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grpSp>
      <p:grpSp>
        <p:nvGrpSpPr>
          <p:cNvPr id="36" name="Google Shape;1140;p56">
            <a:extLst>
              <a:ext uri="{FF2B5EF4-FFF2-40B4-BE49-F238E27FC236}">
                <a16:creationId xmlns:a16="http://schemas.microsoft.com/office/drawing/2014/main" id="{C3F233FB-5E87-EF1A-06E1-A1C4C9E07F2B}"/>
              </a:ext>
            </a:extLst>
          </p:cNvPr>
          <p:cNvGrpSpPr/>
          <p:nvPr/>
        </p:nvGrpSpPr>
        <p:grpSpPr>
          <a:xfrm>
            <a:off x="1488734" y="1578423"/>
            <a:ext cx="817539" cy="823671"/>
            <a:chOff x="4110507" y="3020336"/>
            <a:chExt cx="648904" cy="653771"/>
          </a:xfrm>
        </p:grpSpPr>
        <p:sp>
          <p:nvSpPr>
            <p:cNvPr id="37" name="Google Shape;1141;p56">
              <a:extLst>
                <a:ext uri="{FF2B5EF4-FFF2-40B4-BE49-F238E27FC236}">
                  <a16:creationId xmlns:a16="http://schemas.microsoft.com/office/drawing/2014/main" id="{3F98D868-C840-BEDF-CCD8-4517F6C6F687}"/>
                </a:ext>
              </a:extLst>
            </p:cNvPr>
            <p:cNvSpPr/>
            <p:nvPr/>
          </p:nvSpPr>
          <p:spPr>
            <a:xfrm>
              <a:off x="4333988" y="3147721"/>
              <a:ext cx="366867" cy="398989"/>
            </a:xfrm>
            <a:custGeom>
              <a:avLst/>
              <a:gdLst/>
              <a:ahLst/>
              <a:cxnLst/>
              <a:rect l="l" t="t" r="r" b="b"/>
              <a:pathLst>
                <a:path w="15638" h="17009" extrusionOk="0">
                  <a:moveTo>
                    <a:pt x="6309" y="1"/>
                  </a:moveTo>
                  <a:cubicBezTo>
                    <a:pt x="4121" y="1"/>
                    <a:pt x="1959" y="1124"/>
                    <a:pt x="1037" y="3168"/>
                  </a:cubicBezTo>
                  <a:cubicBezTo>
                    <a:pt x="1" y="5463"/>
                    <a:pt x="403" y="8319"/>
                    <a:pt x="1185" y="10634"/>
                  </a:cubicBezTo>
                  <a:cubicBezTo>
                    <a:pt x="1838" y="12572"/>
                    <a:pt x="2824" y="14244"/>
                    <a:pt x="4263" y="15599"/>
                  </a:cubicBezTo>
                  <a:cubicBezTo>
                    <a:pt x="4381" y="15748"/>
                    <a:pt x="4503" y="15893"/>
                    <a:pt x="4631" y="16027"/>
                  </a:cubicBezTo>
                  <a:cubicBezTo>
                    <a:pt x="5300" y="16732"/>
                    <a:pt x="6036" y="17008"/>
                    <a:pt x="6782" y="17008"/>
                  </a:cubicBezTo>
                  <a:cubicBezTo>
                    <a:pt x="8219" y="17008"/>
                    <a:pt x="9693" y="15979"/>
                    <a:pt x="10793" y="15000"/>
                  </a:cubicBezTo>
                  <a:cubicBezTo>
                    <a:pt x="12398" y="13572"/>
                    <a:pt x="14623" y="12056"/>
                    <a:pt x="15116" y="9818"/>
                  </a:cubicBezTo>
                  <a:cubicBezTo>
                    <a:pt x="15637" y="7447"/>
                    <a:pt x="14082" y="5112"/>
                    <a:pt x="12650" y="3357"/>
                  </a:cubicBezTo>
                  <a:cubicBezTo>
                    <a:pt x="11133" y="1499"/>
                    <a:pt x="9019" y="107"/>
                    <a:pt x="6572" y="6"/>
                  </a:cubicBezTo>
                  <a:cubicBezTo>
                    <a:pt x="6484" y="2"/>
                    <a:pt x="6397" y="1"/>
                    <a:pt x="6309" y="1"/>
                  </a:cubicBezTo>
                  <a:close/>
                </a:path>
              </a:pathLst>
            </a:custGeom>
            <a:solidFill>
              <a:schemeClr val="accent3"/>
            </a:solidFill>
            <a:ln>
              <a:noFill/>
            </a:ln>
          </p:spPr>
          <p:txBody>
            <a:bodyPr spcFirstLastPara="1" wrap="square" lIns="115184" tIns="115184" rIns="115184" bIns="115184" anchor="ctr" anchorCtr="0">
              <a:noAutofit/>
            </a:bodyPr>
            <a:lstStyle/>
            <a:p>
              <a:endParaRPr sz="4300">
                <a:latin typeface="+mj-lt"/>
              </a:endParaRPr>
            </a:p>
          </p:txBody>
        </p:sp>
        <p:grpSp>
          <p:nvGrpSpPr>
            <p:cNvPr id="38" name="Google Shape;1142;p56">
              <a:extLst>
                <a:ext uri="{FF2B5EF4-FFF2-40B4-BE49-F238E27FC236}">
                  <a16:creationId xmlns:a16="http://schemas.microsoft.com/office/drawing/2014/main" id="{8E7A4B9E-6D6A-EBC2-CCFD-BD023776F406}"/>
                </a:ext>
              </a:extLst>
            </p:cNvPr>
            <p:cNvGrpSpPr/>
            <p:nvPr/>
          </p:nvGrpSpPr>
          <p:grpSpPr>
            <a:xfrm>
              <a:off x="4110507" y="3020336"/>
              <a:ext cx="648904" cy="653771"/>
              <a:chOff x="5951975" y="240925"/>
              <a:chExt cx="433325" cy="436575"/>
            </a:xfrm>
          </p:grpSpPr>
          <p:sp>
            <p:nvSpPr>
              <p:cNvPr id="39" name="Google Shape;1143;p56">
                <a:extLst>
                  <a:ext uri="{FF2B5EF4-FFF2-40B4-BE49-F238E27FC236}">
                    <a16:creationId xmlns:a16="http://schemas.microsoft.com/office/drawing/2014/main" id="{4DA23AD8-78D2-6571-D080-082815713000}"/>
                  </a:ext>
                </a:extLst>
              </p:cNvPr>
              <p:cNvSpPr/>
              <p:nvPr/>
            </p:nvSpPr>
            <p:spPr>
              <a:xfrm>
                <a:off x="6308550" y="363550"/>
                <a:ext cx="76750" cy="46900"/>
              </a:xfrm>
              <a:custGeom>
                <a:avLst/>
                <a:gdLst/>
                <a:ahLst/>
                <a:cxnLst/>
                <a:rect l="l" t="t" r="r" b="b"/>
                <a:pathLst>
                  <a:path w="3070" h="1876" extrusionOk="0">
                    <a:moveTo>
                      <a:pt x="2839" y="0"/>
                    </a:moveTo>
                    <a:cubicBezTo>
                      <a:pt x="2818" y="0"/>
                      <a:pt x="2794" y="5"/>
                      <a:pt x="2769" y="15"/>
                    </a:cubicBezTo>
                    <a:cubicBezTo>
                      <a:pt x="1810" y="390"/>
                      <a:pt x="861" y="909"/>
                      <a:pt x="102" y="1614"/>
                    </a:cubicBezTo>
                    <a:cubicBezTo>
                      <a:pt x="0" y="1709"/>
                      <a:pt x="95" y="1875"/>
                      <a:pt x="211" y="1875"/>
                    </a:cubicBezTo>
                    <a:cubicBezTo>
                      <a:pt x="235" y="1875"/>
                      <a:pt x="261" y="1868"/>
                      <a:pt x="285" y="1851"/>
                    </a:cubicBezTo>
                    <a:cubicBezTo>
                      <a:pt x="1119" y="1287"/>
                      <a:pt x="1937" y="772"/>
                      <a:pt x="2870" y="385"/>
                    </a:cubicBezTo>
                    <a:cubicBezTo>
                      <a:pt x="3069" y="302"/>
                      <a:pt x="3018" y="0"/>
                      <a:pt x="2839"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40" name="Google Shape;1144;p56">
                <a:extLst>
                  <a:ext uri="{FF2B5EF4-FFF2-40B4-BE49-F238E27FC236}">
                    <a16:creationId xmlns:a16="http://schemas.microsoft.com/office/drawing/2014/main" id="{E97912AC-61BD-9532-AE89-3B94C516520D}"/>
                  </a:ext>
                </a:extLst>
              </p:cNvPr>
              <p:cNvSpPr/>
              <p:nvPr/>
            </p:nvSpPr>
            <p:spPr>
              <a:xfrm>
                <a:off x="5951975" y="240925"/>
                <a:ext cx="431750" cy="436575"/>
              </a:xfrm>
              <a:custGeom>
                <a:avLst/>
                <a:gdLst/>
                <a:ahLst/>
                <a:cxnLst/>
                <a:rect l="l" t="t" r="r" b="b"/>
                <a:pathLst>
                  <a:path w="17270" h="17463" extrusionOk="0">
                    <a:moveTo>
                      <a:pt x="8525" y="3534"/>
                    </a:moveTo>
                    <a:cubicBezTo>
                      <a:pt x="10607" y="3534"/>
                      <a:pt x="12678" y="4568"/>
                      <a:pt x="13624" y="6524"/>
                    </a:cubicBezTo>
                    <a:cubicBezTo>
                      <a:pt x="14808" y="8975"/>
                      <a:pt x="13837" y="12279"/>
                      <a:pt x="11443" y="13612"/>
                    </a:cubicBezTo>
                    <a:cubicBezTo>
                      <a:pt x="10638" y="14060"/>
                      <a:pt x="9735" y="14274"/>
                      <a:pt x="8832" y="14274"/>
                    </a:cubicBezTo>
                    <a:cubicBezTo>
                      <a:pt x="6931" y="14274"/>
                      <a:pt x="5034" y="13327"/>
                      <a:pt x="4067" y="11631"/>
                    </a:cubicBezTo>
                    <a:cubicBezTo>
                      <a:pt x="3314" y="10310"/>
                      <a:pt x="3146" y="8678"/>
                      <a:pt x="3501" y="7209"/>
                    </a:cubicBezTo>
                    <a:cubicBezTo>
                      <a:pt x="3839" y="5807"/>
                      <a:pt x="4829" y="3909"/>
                      <a:pt x="6413" y="3715"/>
                    </a:cubicBezTo>
                    <a:cubicBezTo>
                      <a:pt x="6436" y="3784"/>
                      <a:pt x="6495" y="3843"/>
                      <a:pt x="6571" y="3843"/>
                    </a:cubicBezTo>
                    <a:cubicBezTo>
                      <a:pt x="6587" y="3843"/>
                      <a:pt x="6603" y="3840"/>
                      <a:pt x="6620" y="3834"/>
                    </a:cubicBezTo>
                    <a:cubicBezTo>
                      <a:pt x="6631" y="3830"/>
                      <a:pt x="6644" y="3827"/>
                      <a:pt x="6655" y="3824"/>
                    </a:cubicBezTo>
                    <a:cubicBezTo>
                      <a:pt x="6675" y="3836"/>
                      <a:pt x="6697" y="3842"/>
                      <a:pt x="6718" y="3842"/>
                    </a:cubicBezTo>
                    <a:cubicBezTo>
                      <a:pt x="6763" y="3842"/>
                      <a:pt x="6807" y="3816"/>
                      <a:pt x="6827" y="3771"/>
                    </a:cubicBezTo>
                    <a:cubicBezTo>
                      <a:pt x="7378" y="3612"/>
                      <a:pt x="7952" y="3534"/>
                      <a:pt x="8525" y="3534"/>
                    </a:cubicBezTo>
                    <a:close/>
                    <a:moveTo>
                      <a:pt x="5682" y="0"/>
                    </a:moveTo>
                    <a:cubicBezTo>
                      <a:pt x="5625" y="0"/>
                      <a:pt x="5567" y="41"/>
                      <a:pt x="5571" y="106"/>
                    </a:cubicBezTo>
                    <a:cubicBezTo>
                      <a:pt x="5641" y="1193"/>
                      <a:pt x="6097" y="2423"/>
                      <a:pt x="6493" y="3473"/>
                    </a:cubicBezTo>
                    <a:cubicBezTo>
                      <a:pt x="6469" y="3473"/>
                      <a:pt x="6445" y="3472"/>
                      <a:pt x="6421" y="3472"/>
                    </a:cubicBezTo>
                    <a:cubicBezTo>
                      <a:pt x="4631" y="3472"/>
                      <a:pt x="3516" y="5282"/>
                      <a:pt x="3069" y="7041"/>
                    </a:cubicBezTo>
                    <a:cubicBezTo>
                      <a:pt x="3048" y="7018"/>
                      <a:pt x="3021" y="7000"/>
                      <a:pt x="2990" y="6990"/>
                    </a:cubicBezTo>
                    <a:cubicBezTo>
                      <a:pt x="2036" y="6695"/>
                      <a:pt x="1122" y="6326"/>
                      <a:pt x="209" y="5920"/>
                    </a:cubicBezTo>
                    <a:cubicBezTo>
                      <a:pt x="193" y="5913"/>
                      <a:pt x="177" y="5909"/>
                      <a:pt x="161" y="5909"/>
                    </a:cubicBezTo>
                    <a:cubicBezTo>
                      <a:pt x="64" y="5909"/>
                      <a:pt x="0" y="6041"/>
                      <a:pt x="103" y="6102"/>
                    </a:cubicBezTo>
                    <a:cubicBezTo>
                      <a:pt x="977" y="6626"/>
                      <a:pt x="1927" y="7022"/>
                      <a:pt x="2898" y="7327"/>
                    </a:cubicBezTo>
                    <a:cubicBezTo>
                      <a:pt x="2913" y="7332"/>
                      <a:pt x="2929" y="7334"/>
                      <a:pt x="2945" y="7334"/>
                    </a:cubicBezTo>
                    <a:cubicBezTo>
                      <a:pt x="2965" y="7334"/>
                      <a:pt x="2984" y="7330"/>
                      <a:pt x="3003" y="7323"/>
                    </a:cubicBezTo>
                    <a:lnTo>
                      <a:pt x="3003" y="7323"/>
                    </a:lnTo>
                    <a:cubicBezTo>
                      <a:pt x="2900" y="7799"/>
                      <a:pt x="2847" y="8264"/>
                      <a:pt x="2844" y="8679"/>
                    </a:cubicBezTo>
                    <a:cubicBezTo>
                      <a:pt x="2836" y="9539"/>
                      <a:pt x="3003" y="10392"/>
                      <a:pt x="3333" y="11188"/>
                    </a:cubicBezTo>
                    <a:cubicBezTo>
                      <a:pt x="3321" y="11185"/>
                      <a:pt x="3307" y="11183"/>
                      <a:pt x="3294" y="11183"/>
                    </a:cubicBezTo>
                    <a:cubicBezTo>
                      <a:pt x="3267" y="11183"/>
                      <a:pt x="3239" y="11189"/>
                      <a:pt x="3214" y="11200"/>
                    </a:cubicBezTo>
                    <a:cubicBezTo>
                      <a:pt x="2063" y="11694"/>
                      <a:pt x="943" y="12357"/>
                      <a:pt x="92" y="13289"/>
                    </a:cubicBezTo>
                    <a:cubicBezTo>
                      <a:pt x="33" y="13354"/>
                      <a:pt x="87" y="13466"/>
                      <a:pt x="161" y="13466"/>
                    </a:cubicBezTo>
                    <a:cubicBezTo>
                      <a:pt x="178" y="13466"/>
                      <a:pt x="196" y="13460"/>
                      <a:pt x="214" y="13447"/>
                    </a:cubicBezTo>
                    <a:cubicBezTo>
                      <a:pt x="1211" y="12706"/>
                      <a:pt x="2201" y="12013"/>
                      <a:pt x="3352" y="11528"/>
                    </a:cubicBezTo>
                    <a:cubicBezTo>
                      <a:pt x="3391" y="11512"/>
                      <a:pt x="3423" y="11485"/>
                      <a:pt x="3446" y="11449"/>
                    </a:cubicBezTo>
                    <a:cubicBezTo>
                      <a:pt x="4034" y="12692"/>
                      <a:pt x="5036" y="13707"/>
                      <a:pt x="6355" y="14273"/>
                    </a:cubicBezTo>
                    <a:cubicBezTo>
                      <a:pt x="6129" y="15279"/>
                      <a:pt x="5870" y="16287"/>
                      <a:pt x="5724" y="17306"/>
                    </a:cubicBezTo>
                    <a:cubicBezTo>
                      <a:pt x="5710" y="17400"/>
                      <a:pt x="5783" y="17463"/>
                      <a:pt x="5854" y="17463"/>
                    </a:cubicBezTo>
                    <a:cubicBezTo>
                      <a:pt x="5900" y="17463"/>
                      <a:pt x="5946" y="17436"/>
                      <a:pt x="5965" y="17373"/>
                    </a:cubicBezTo>
                    <a:cubicBezTo>
                      <a:pt x="6268" y="16403"/>
                      <a:pt x="6465" y="15395"/>
                      <a:pt x="6689" y="14405"/>
                    </a:cubicBezTo>
                    <a:cubicBezTo>
                      <a:pt x="6746" y="14425"/>
                      <a:pt x="6803" y="14446"/>
                      <a:pt x="6863" y="14465"/>
                    </a:cubicBezTo>
                    <a:cubicBezTo>
                      <a:pt x="7488" y="14667"/>
                      <a:pt x="8139" y="14767"/>
                      <a:pt x="8784" y="14767"/>
                    </a:cubicBezTo>
                    <a:cubicBezTo>
                      <a:pt x="9628" y="14767"/>
                      <a:pt x="10464" y="14596"/>
                      <a:pt x="11226" y="14261"/>
                    </a:cubicBezTo>
                    <a:cubicBezTo>
                      <a:pt x="11426" y="14774"/>
                      <a:pt x="11720" y="15245"/>
                      <a:pt x="11994" y="15723"/>
                    </a:cubicBezTo>
                    <a:cubicBezTo>
                      <a:pt x="12290" y="16237"/>
                      <a:pt x="12544" y="16888"/>
                      <a:pt x="12991" y="17286"/>
                    </a:cubicBezTo>
                    <a:cubicBezTo>
                      <a:pt x="13020" y="17312"/>
                      <a:pt x="13053" y="17323"/>
                      <a:pt x="13086" y="17323"/>
                    </a:cubicBezTo>
                    <a:cubicBezTo>
                      <a:pt x="13167" y="17323"/>
                      <a:pt x="13241" y="17251"/>
                      <a:pt x="13219" y="17154"/>
                    </a:cubicBezTo>
                    <a:cubicBezTo>
                      <a:pt x="13086" y="16572"/>
                      <a:pt x="12636" y="16033"/>
                      <a:pt x="12329" y="15526"/>
                    </a:cubicBezTo>
                    <a:cubicBezTo>
                      <a:pt x="12047" y="15062"/>
                      <a:pt x="11774" y="14586"/>
                      <a:pt x="11427" y="14166"/>
                    </a:cubicBezTo>
                    <a:cubicBezTo>
                      <a:pt x="12202" y="13788"/>
                      <a:pt x="12894" y="13237"/>
                      <a:pt x="13428" y="12508"/>
                    </a:cubicBezTo>
                    <a:cubicBezTo>
                      <a:pt x="13817" y="11978"/>
                      <a:pt x="14112" y="11383"/>
                      <a:pt x="14315" y="10758"/>
                    </a:cubicBezTo>
                    <a:cubicBezTo>
                      <a:pt x="14727" y="10955"/>
                      <a:pt x="15156" y="11117"/>
                      <a:pt x="15580" y="11282"/>
                    </a:cubicBezTo>
                    <a:cubicBezTo>
                      <a:pt x="16063" y="11470"/>
                      <a:pt x="16569" y="11752"/>
                      <a:pt x="17091" y="11779"/>
                    </a:cubicBezTo>
                    <a:cubicBezTo>
                      <a:pt x="17094" y="11779"/>
                      <a:pt x="17097" y="11779"/>
                      <a:pt x="17099" y="11779"/>
                    </a:cubicBezTo>
                    <a:cubicBezTo>
                      <a:pt x="17255" y="11779"/>
                      <a:pt x="17269" y="11581"/>
                      <a:pt x="17166" y="11501"/>
                    </a:cubicBezTo>
                    <a:cubicBezTo>
                      <a:pt x="16779" y="11204"/>
                      <a:pt x="16247" y="11098"/>
                      <a:pt x="15790" y="10937"/>
                    </a:cubicBezTo>
                    <a:cubicBezTo>
                      <a:pt x="15331" y="10776"/>
                      <a:pt x="14870" y="10607"/>
                      <a:pt x="14399" y="10482"/>
                    </a:cubicBezTo>
                    <a:cubicBezTo>
                      <a:pt x="14850" y="8842"/>
                      <a:pt x="14650" y="7021"/>
                      <a:pt x="13672" y="5599"/>
                    </a:cubicBezTo>
                    <a:cubicBezTo>
                      <a:pt x="12986" y="4602"/>
                      <a:pt x="11991" y="3866"/>
                      <a:pt x="10879" y="3447"/>
                    </a:cubicBezTo>
                    <a:cubicBezTo>
                      <a:pt x="11184" y="2540"/>
                      <a:pt x="11553" y="1548"/>
                      <a:pt x="11651" y="604"/>
                    </a:cubicBezTo>
                    <a:cubicBezTo>
                      <a:pt x="11659" y="521"/>
                      <a:pt x="11580" y="467"/>
                      <a:pt x="11504" y="467"/>
                    </a:cubicBezTo>
                    <a:cubicBezTo>
                      <a:pt x="11458" y="467"/>
                      <a:pt x="11414" y="487"/>
                      <a:pt x="11393" y="534"/>
                    </a:cubicBezTo>
                    <a:cubicBezTo>
                      <a:pt x="11002" y="1391"/>
                      <a:pt x="10819" y="2423"/>
                      <a:pt x="10624" y="3354"/>
                    </a:cubicBezTo>
                    <a:cubicBezTo>
                      <a:pt x="10015" y="3155"/>
                      <a:pt x="9377" y="3050"/>
                      <a:pt x="8737" y="3050"/>
                    </a:cubicBezTo>
                    <a:cubicBezTo>
                      <a:pt x="8073" y="3050"/>
                      <a:pt x="7408" y="3163"/>
                      <a:pt x="6776" y="3401"/>
                    </a:cubicBezTo>
                    <a:cubicBezTo>
                      <a:pt x="6556" y="2299"/>
                      <a:pt x="6290" y="1011"/>
                      <a:pt x="5772" y="52"/>
                    </a:cubicBezTo>
                    <a:cubicBezTo>
                      <a:pt x="5753" y="16"/>
                      <a:pt x="5718" y="0"/>
                      <a:pt x="5682"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41" name="Google Shape;1145;p56">
                <a:extLst>
                  <a:ext uri="{FF2B5EF4-FFF2-40B4-BE49-F238E27FC236}">
                    <a16:creationId xmlns:a16="http://schemas.microsoft.com/office/drawing/2014/main" id="{8616A680-C510-E599-8EAD-A54B8D73C9D7}"/>
                  </a:ext>
                </a:extLst>
              </p:cNvPr>
              <p:cNvSpPr/>
              <p:nvPr/>
            </p:nvSpPr>
            <p:spPr>
              <a:xfrm>
                <a:off x="6041975" y="360425"/>
                <a:ext cx="239450" cy="204400"/>
              </a:xfrm>
              <a:custGeom>
                <a:avLst/>
                <a:gdLst/>
                <a:ahLst/>
                <a:cxnLst/>
                <a:rect l="l" t="t" r="r" b="b"/>
                <a:pathLst>
                  <a:path w="9578" h="8176" extrusionOk="0">
                    <a:moveTo>
                      <a:pt x="8187" y="0"/>
                    </a:moveTo>
                    <a:cubicBezTo>
                      <a:pt x="8128" y="0"/>
                      <a:pt x="8068" y="25"/>
                      <a:pt x="8031" y="81"/>
                    </a:cubicBezTo>
                    <a:cubicBezTo>
                      <a:pt x="7833" y="386"/>
                      <a:pt x="7487" y="603"/>
                      <a:pt x="7129" y="603"/>
                    </a:cubicBezTo>
                    <a:cubicBezTo>
                      <a:pt x="6984" y="603"/>
                      <a:pt x="6838" y="568"/>
                      <a:pt x="6699" y="489"/>
                    </a:cubicBezTo>
                    <a:cubicBezTo>
                      <a:pt x="6679" y="478"/>
                      <a:pt x="6660" y="473"/>
                      <a:pt x="6643" y="473"/>
                    </a:cubicBezTo>
                    <a:cubicBezTo>
                      <a:pt x="6552" y="473"/>
                      <a:pt x="6501" y="606"/>
                      <a:pt x="6591" y="673"/>
                    </a:cubicBezTo>
                    <a:cubicBezTo>
                      <a:pt x="6800" y="830"/>
                      <a:pt x="7056" y="906"/>
                      <a:pt x="7310" y="906"/>
                    </a:cubicBezTo>
                    <a:cubicBezTo>
                      <a:pt x="7341" y="906"/>
                      <a:pt x="7373" y="905"/>
                      <a:pt x="7404" y="903"/>
                    </a:cubicBezTo>
                    <a:cubicBezTo>
                      <a:pt x="7412" y="937"/>
                      <a:pt x="7428" y="969"/>
                      <a:pt x="7451" y="998"/>
                    </a:cubicBezTo>
                    <a:cubicBezTo>
                      <a:pt x="9149" y="3125"/>
                      <a:pt x="9065" y="6962"/>
                      <a:pt x="5896" y="7667"/>
                    </a:cubicBezTo>
                    <a:cubicBezTo>
                      <a:pt x="5592" y="7735"/>
                      <a:pt x="5296" y="7766"/>
                      <a:pt x="5009" y="7766"/>
                    </a:cubicBezTo>
                    <a:cubicBezTo>
                      <a:pt x="2857" y="7766"/>
                      <a:pt x="1210" y="5974"/>
                      <a:pt x="586" y="3937"/>
                    </a:cubicBezTo>
                    <a:cubicBezTo>
                      <a:pt x="585" y="3934"/>
                      <a:pt x="583" y="3931"/>
                      <a:pt x="581" y="3929"/>
                    </a:cubicBezTo>
                    <a:cubicBezTo>
                      <a:pt x="932" y="3914"/>
                      <a:pt x="1290" y="3791"/>
                      <a:pt x="1501" y="3518"/>
                    </a:cubicBezTo>
                    <a:cubicBezTo>
                      <a:pt x="1574" y="3423"/>
                      <a:pt x="1511" y="3268"/>
                      <a:pt x="1405" y="3268"/>
                    </a:cubicBezTo>
                    <a:cubicBezTo>
                      <a:pt x="1382" y="3268"/>
                      <a:pt x="1356" y="3276"/>
                      <a:pt x="1329" y="3294"/>
                    </a:cubicBezTo>
                    <a:cubicBezTo>
                      <a:pt x="1035" y="3491"/>
                      <a:pt x="771" y="3645"/>
                      <a:pt x="432" y="3645"/>
                    </a:cubicBezTo>
                    <a:cubicBezTo>
                      <a:pt x="371" y="3645"/>
                      <a:pt x="307" y="3640"/>
                      <a:pt x="240" y="3630"/>
                    </a:cubicBezTo>
                    <a:cubicBezTo>
                      <a:pt x="232" y="3628"/>
                      <a:pt x="223" y="3628"/>
                      <a:pt x="215" y="3628"/>
                    </a:cubicBezTo>
                    <a:cubicBezTo>
                      <a:pt x="63" y="3628"/>
                      <a:pt x="1" y="3857"/>
                      <a:pt x="167" y="3894"/>
                    </a:cubicBezTo>
                    <a:cubicBezTo>
                      <a:pt x="255" y="3913"/>
                      <a:pt x="344" y="3924"/>
                      <a:pt x="434" y="3927"/>
                    </a:cubicBezTo>
                    <a:cubicBezTo>
                      <a:pt x="426" y="3943"/>
                      <a:pt x="424" y="3962"/>
                      <a:pt x="427" y="3979"/>
                    </a:cubicBezTo>
                    <a:cubicBezTo>
                      <a:pt x="851" y="6267"/>
                      <a:pt x="2785" y="8176"/>
                      <a:pt x="5054" y="8176"/>
                    </a:cubicBezTo>
                    <a:cubicBezTo>
                      <a:pt x="5537" y="8176"/>
                      <a:pt x="6036" y="8089"/>
                      <a:pt x="6538" y="7901"/>
                    </a:cubicBezTo>
                    <a:cubicBezTo>
                      <a:pt x="9577" y="6765"/>
                      <a:pt x="9554" y="3016"/>
                      <a:pt x="7853" y="780"/>
                    </a:cubicBezTo>
                    <a:cubicBezTo>
                      <a:pt x="8087" y="665"/>
                      <a:pt x="8269" y="465"/>
                      <a:pt x="8363" y="221"/>
                    </a:cubicBezTo>
                    <a:cubicBezTo>
                      <a:pt x="8414" y="90"/>
                      <a:pt x="8301" y="0"/>
                      <a:pt x="8187"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42" name="Google Shape;1146;p56">
                <a:extLst>
                  <a:ext uri="{FF2B5EF4-FFF2-40B4-BE49-F238E27FC236}">
                    <a16:creationId xmlns:a16="http://schemas.microsoft.com/office/drawing/2014/main" id="{90CEA9E1-5BF5-BB18-E33E-9191BF1AF8A0}"/>
                  </a:ext>
                </a:extLst>
              </p:cNvPr>
              <p:cNvSpPr/>
              <p:nvPr/>
            </p:nvSpPr>
            <p:spPr>
              <a:xfrm>
                <a:off x="6096700" y="428475"/>
                <a:ext cx="61850" cy="46175"/>
              </a:xfrm>
              <a:custGeom>
                <a:avLst/>
                <a:gdLst/>
                <a:ahLst/>
                <a:cxnLst/>
                <a:rect l="l" t="t" r="r" b="b"/>
                <a:pathLst>
                  <a:path w="2474" h="1847" extrusionOk="0">
                    <a:moveTo>
                      <a:pt x="1386" y="0"/>
                    </a:moveTo>
                    <a:cubicBezTo>
                      <a:pt x="1137" y="0"/>
                      <a:pt x="888" y="69"/>
                      <a:pt x="680" y="212"/>
                    </a:cubicBezTo>
                    <a:cubicBezTo>
                      <a:pt x="162" y="567"/>
                      <a:pt x="0" y="1257"/>
                      <a:pt x="307" y="1804"/>
                    </a:cubicBezTo>
                    <a:cubicBezTo>
                      <a:pt x="323" y="1834"/>
                      <a:pt x="350" y="1846"/>
                      <a:pt x="377" y="1846"/>
                    </a:cubicBezTo>
                    <a:cubicBezTo>
                      <a:pt x="429" y="1846"/>
                      <a:pt x="483" y="1800"/>
                      <a:pt x="465" y="1739"/>
                    </a:cubicBezTo>
                    <a:cubicBezTo>
                      <a:pt x="334" y="1286"/>
                      <a:pt x="460" y="713"/>
                      <a:pt x="877" y="448"/>
                    </a:cubicBezTo>
                    <a:cubicBezTo>
                      <a:pt x="1032" y="350"/>
                      <a:pt x="1199" y="307"/>
                      <a:pt x="1364" y="307"/>
                    </a:cubicBezTo>
                    <a:cubicBezTo>
                      <a:pt x="1664" y="307"/>
                      <a:pt x="1962" y="449"/>
                      <a:pt x="2181" y="668"/>
                    </a:cubicBezTo>
                    <a:cubicBezTo>
                      <a:pt x="2213" y="700"/>
                      <a:pt x="2247" y="714"/>
                      <a:pt x="2279" y="714"/>
                    </a:cubicBezTo>
                    <a:cubicBezTo>
                      <a:pt x="2386" y="714"/>
                      <a:pt x="2473" y="571"/>
                      <a:pt x="2386" y="462"/>
                    </a:cubicBezTo>
                    <a:cubicBezTo>
                      <a:pt x="2147" y="160"/>
                      <a:pt x="1766" y="0"/>
                      <a:pt x="1386"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sp>
            <p:nvSpPr>
              <p:cNvPr id="43" name="Google Shape;1147;p56">
                <a:extLst>
                  <a:ext uri="{FF2B5EF4-FFF2-40B4-BE49-F238E27FC236}">
                    <a16:creationId xmlns:a16="http://schemas.microsoft.com/office/drawing/2014/main" id="{6FA5D928-1CFC-B1E6-B800-469D8C274104}"/>
                  </a:ext>
                </a:extLst>
              </p:cNvPr>
              <p:cNvSpPr/>
              <p:nvPr/>
            </p:nvSpPr>
            <p:spPr>
              <a:xfrm>
                <a:off x="6163850" y="397100"/>
                <a:ext cx="48700" cy="39525"/>
              </a:xfrm>
              <a:custGeom>
                <a:avLst/>
                <a:gdLst/>
                <a:ahLst/>
                <a:cxnLst/>
                <a:rect l="l" t="t" r="r" b="b"/>
                <a:pathLst>
                  <a:path w="1948" h="1581" extrusionOk="0">
                    <a:moveTo>
                      <a:pt x="1052" y="0"/>
                    </a:moveTo>
                    <a:cubicBezTo>
                      <a:pt x="877" y="0"/>
                      <a:pt x="706" y="41"/>
                      <a:pt x="571" y="126"/>
                    </a:cubicBezTo>
                    <a:cubicBezTo>
                      <a:pt x="80" y="432"/>
                      <a:pt x="0" y="1137"/>
                      <a:pt x="393" y="1546"/>
                    </a:cubicBezTo>
                    <a:cubicBezTo>
                      <a:pt x="416" y="1570"/>
                      <a:pt x="444" y="1580"/>
                      <a:pt x="472" y="1580"/>
                    </a:cubicBezTo>
                    <a:cubicBezTo>
                      <a:pt x="554" y="1580"/>
                      <a:pt x="632" y="1489"/>
                      <a:pt x="578" y="1403"/>
                    </a:cubicBezTo>
                    <a:cubicBezTo>
                      <a:pt x="385" y="1092"/>
                      <a:pt x="425" y="593"/>
                      <a:pt x="765" y="396"/>
                    </a:cubicBezTo>
                    <a:cubicBezTo>
                      <a:pt x="867" y="337"/>
                      <a:pt x="966" y="312"/>
                      <a:pt x="1061" y="312"/>
                    </a:cubicBezTo>
                    <a:cubicBezTo>
                      <a:pt x="1317" y="312"/>
                      <a:pt x="1546" y="495"/>
                      <a:pt x="1724" y="698"/>
                    </a:cubicBezTo>
                    <a:cubicBezTo>
                      <a:pt x="1748" y="724"/>
                      <a:pt x="1776" y="736"/>
                      <a:pt x="1804" y="736"/>
                    </a:cubicBezTo>
                    <a:cubicBezTo>
                      <a:pt x="1877" y="736"/>
                      <a:pt x="1947" y="659"/>
                      <a:pt x="1929" y="579"/>
                    </a:cubicBezTo>
                    <a:cubicBezTo>
                      <a:pt x="1841" y="200"/>
                      <a:pt x="1437" y="0"/>
                      <a:pt x="1052" y="0"/>
                    </a:cubicBezTo>
                    <a:close/>
                  </a:path>
                </a:pathLst>
              </a:custGeom>
              <a:solidFill>
                <a:srgbClr val="26263C"/>
              </a:solidFill>
              <a:ln w="5625" cap="flat" cmpd="sng">
                <a:solidFill>
                  <a:srgbClr val="26263C"/>
                </a:solidFill>
                <a:prstDash val="solid"/>
                <a:miter lim="1058"/>
                <a:headEnd type="none" w="sm" len="sm"/>
                <a:tailEnd type="none" w="sm" len="sm"/>
              </a:ln>
            </p:spPr>
            <p:txBody>
              <a:bodyPr spcFirstLastPara="1" wrap="square" lIns="115184" tIns="115184" rIns="115184" bIns="115184" anchor="ctr" anchorCtr="0">
                <a:noAutofit/>
              </a:bodyPr>
              <a:lstStyle/>
              <a:p>
                <a:endParaRPr sz="4300">
                  <a:latin typeface="+mj-lt"/>
                </a:endParaRPr>
              </a:p>
            </p:txBody>
          </p:sp>
        </p:grpSp>
      </p:grpSp>
      <p:sp>
        <p:nvSpPr>
          <p:cNvPr id="44" name="TextBox 43">
            <a:extLst>
              <a:ext uri="{FF2B5EF4-FFF2-40B4-BE49-F238E27FC236}">
                <a16:creationId xmlns:a16="http://schemas.microsoft.com/office/drawing/2014/main" id="{A885D7C3-DEE8-C7F9-5977-51030B1F3EB6}"/>
              </a:ext>
            </a:extLst>
          </p:cNvPr>
          <p:cNvSpPr txBox="1"/>
          <p:nvPr/>
        </p:nvSpPr>
        <p:spPr>
          <a:xfrm>
            <a:off x="3343469" y="2685125"/>
            <a:ext cx="5513655" cy="1948675"/>
          </a:xfrm>
          <a:prstGeom prst="rect">
            <a:avLst/>
          </a:prstGeom>
          <a:noFill/>
        </p:spPr>
        <p:txBody>
          <a:bodyPr wrap="square" rtlCol="0">
            <a:spAutoFit/>
          </a:bodyPr>
          <a:lstStyle/>
          <a:p>
            <a:pPr algn="ctr">
              <a:lnSpc>
                <a:spcPct val="150000"/>
              </a:lnSpc>
            </a:pPr>
            <a:r>
              <a:rPr lang="en-US" sz="4300" b="1">
                <a:latin typeface="+mj-lt"/>
              </a:rPr>
              <a:t>2. GIỚI THIỆU VÀ BÌNH CHỌN</a:t>
            </a:r>
          </a:p>
        </p:txBody>
      </p:sp>
    </p:spTree>
    <p:extLst>
      <p:ext uri="{BB962C8B-B14F-4D97-AF65-F5344CB8AC3E}">
        <p14:creationId xmlns:p14="http://schemas.microsoft.com/office/powerpoint/2010/main" val="314964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9F2DAF-17EE-2086-AAD7-C939F744200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0F97FA5-AE4E-E10E-1228-908A71FC49D6}"/>
              </a:ext>
            </a:extLst>
          </p:cNvPr>
          <p:cNvGrpSpPr/>
          <p:nvPr/>
        </p:nvGrpSpPr>
        <p:grpSpPr>
          <a:xfrm>
            <a:off x="3707313" y="604427"/>
            <a:ext cx="4777374" cy="671541"/>
            <a:chOff x="4834930" y="84191"/>
            <a:chExt cx="7359542" cy="1232175"/>
          </a:xfrm>
          <a:solidFill>
            <a:schemeClr val="accent1">
              <a:lumMod val="90000"/>
            </a:schemeClr>
          </a:solidFill>
        </p:grpSpPr>
        <p:sp>
          <p:nvSpPr>
            <p:cNvPr id="3" name="Round Same Side Corner Rectangle 11">
              <a:extLst>
                <a:ext uri="{FF2B5EF4-FFF2-40B4-BE49-F238E27FC236}">
                  <a16:creationId xmlns:a16="http://schemas.microsoft.com/office/drawing/2014/main" id="{567ABCF9-FD4C-4128-2104-AD083A0DEC39}"/>
                </a:ext>
              </a:extLst>
            </p:cNvPr>
            <p:cNvSpPr/>
            <p:nvPr/>
          </p:nvSpPr>
          <p:spPr>
            <a:xfrm flipV="1">
              <a:off x="4834930" y="84191"/>
              <a:ext cx="7359542" cy="1232175"/>
            </a:xfrm>
            <a:prstGeom prst="round2SameRect">
              <a:avLst>
                <a:gd name="adj1" fmla="val 37720"/>
                <a:gd name="adj2" fmla="val 0"/>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00" dirty="0">
                <a:latin typeface="+mj-lt"/>
                <a:cs typeface="Arial" panose="020B0604020202020204" pitchFamily="34" charset="0"/>
              </a:endParaRPr>
            </a:p>
          </p:txBody>
        </p:sp>
        <p:sp>
          <p:nvSpPr>
            <p:cNvPr id="4" name="TextBox 3">
              <a:extLst>
                <a:ext uri="{FF2B5EF4-FFF2-40B4-BE49-F238E27FC236}">
                  <a16:creationId xmlns:a16="http://schemas.microsoft.com/office/drawing/2014/main" id="{B56715F3-1617-3C62-A080-5CD58649F8EB}"/>
                </a:ext>
              </a:extLst>
            </p:cNvPr>
            <p:cNvSpPr txBox="1"/>
            <p:nvPr/>
          </p:nvSpPr>
          <p:spPr>
            <a:xfrm>
              <a:off x="5313042" y="337068"/>
              <a:ext cx="6403319" cy="79061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2200" b="1">
                  <a:solidFill>
                    <a:schemeClr val="tx1"/>
                  </a:solidFill>
                  <a:latin typeface="+mj-lt"/>
                  <a:cs typeface="Arial" panose="020B0604020202020204" pitchFamily="34" charset="0"/>
                </a:rPr>
                <a:t>HOẠT ĐỘNG CẢ LỚP</a:t>
              </a:r>
              <a:endParaRPr lang="en-US" sz="2200" b="1" dirty="0">
                <a:solidFill>
                  <a:schemeClr val="tx1"/>
                </a:solidFill>
                <a:latin typeface="+mj-lt"/>
                <a:cs typeface="Arial" panose="020B0604020202020204" pitchFamily="34" charset="0"/>
              </a:endParaRPr>
            </a:p>
          </p:txBody>
        </p:sp>
      </p:grpSp>
      <p:grpSp>
        <p:nvGrpSpPr>
          <p:cNvPr id="5" name="Group 4">
            <a:extLst>
              <a:ext uri="{FF2B5EF4-FFF2-40B4-BE49-F238E27FC236}">
                <a16:creationId xmlns:a16="http://schemas.microsoft.com/office/drawing/2014/main" id="{D9B6C825-A046-C8A1-91A8-058761A1A1B6}"/>
              </a:ext>
            </a:extLst>
          </p:cNvPr>
          <p:cNvGrpSpPr/>
          <p:nvPr/>
        </p:nvGrpSpPr>
        <p:grpSpPr>
          <a:xfrm>
            <a:off x="698417" y="1541556"/>
            <a:ext cx="10865510" cy="1042080"/>
            <a:chOff x="471129" y="1202359"/>
            <a:chExt cx="8659712" cy="827128"/>
          </a:xfrm>
        </p:grpSpPr>
        <p:sp>
          <p:nvSpPr>
            <p:cNvPr id="6" name="TextBox 5">
              <a:extLst>
                <a:ext uri="{FF2B5EF4-FFF2-40B4-BE49-F238E27FC236}">
                  <a16:creationId xmlns:a16="http://schemas.microsoft.com/office/drawing/2014/main" id="{77FAA2C3-3D60-4690-83E9-63D023EBE1EA}"/>
                </a:ext>
              </a:extLst>
            </p:cNvPr>
            <p:cNvSpPr txBox="1"/>
            <p:nvPr/>
          </p:nvSpPr>
          <p:spPr>
            <a:xfrm>
              <a:off x="1221107" y="1202359"/>
              <a:ext cx="7909734" cy="827128"/>
            </a:xfrm>
            <a:prstGeom prst="rect">
              <a:avLst/>
            </a:prstGeom>
            <a:noFill/>
          </p:spPr>
          <p:txBody>
            <a:bodyPr wrap="square">
              <a:spAutoFit/>
            </a:bodyPr>
            <a:lstStyle/>
            <a:p>
              <a:pPr algn="just" defTabSz="576026">
                <a:lnSpc>
                  <a:spcPct val="150000"/>
                </a:lnSpc>
                <a:buClrTx/>
                <a:defRPr/>
              </a:pPr>
              <a:r>
                <a:rPr lang="vi-VN" sz="2200" b="1" dirty="0">
                  <a:latin typeface="+mj-lt"/>
                  <a:cs typeface="Arial" panose="020B0604020202020204" pitchFamily="34" charset="0"/>
                </a:rPr>
                <a:t>Cả lớp </a:t>
              </a:r>
              <a:r>
                <a:rPr lang="en-US" sz="2200" b="1" dirty="0" err="1">
                  <a:latin typeface="+mj-lt"/>
                  <a:cs typeface="Arial" panose="020B0604020202020204" pitchFamily="34" charset="0"/>
                </a:rPr>
                <a:t>hãy</a:t>
              </a:r>
              <a:r>
                <a:rPr lang="en-US" sz="2200" b="1" dirty="0">
                  <a:latin typeface="+mj-lt"/>
                  <a:cs typeface="Arial" panose="020B0604020202020204" pitchFamily="34" charset="0"/>
                </a:rPr>
                <a:t> </a:t>
              </a:r>
              <a:r>
                <a:rPr lang="en-US" sz="2200" b="1" dirty="0" err="1">
                  <a:latin typeface="+mj-lt"/>
                  <a:cs typeface="Arial" panose="020B0604020202020204" pitchFamily="34" charset="0"/>
                </a:rPr>
                <a:t>tiến</a:t>
              </a:r>
              <a:r>
                <a:rPr lang="en-US" sz="2200" b="1" dirty="0">
                  <a:latin typeface="+mj-lt"/>
                  <a:cs typeface="Arial" panose="020B0604020202020204" pitchFamily="34" charset="0"/>
                </a:rPr>
                <a:t> </a:t>
              </a:r>
              <a:r>
                <a:rPr lang="en-US" sz="2200" b="1" dirty="0" err="1">
                  <a:latin typeface="+mj-lt"/>
                  <a:cs typeface="Arial" panose="020B0604020202020204" pitchFamily="34" charset="0"/>
                </a:rPr>
                <a:t>hành</a:t>
              </a:r>
              <a:r>
                <a:rPr lang="en-US" sz="2200" b="1" dirty="0">
                  <a:latin typeface="+mj-lt"/>
                  <a:cs typeface="Arial" panose="020B0604020202020204" pitchFamily="34" charset="0"/>
                </a:rPr>
                <a:t> </a:t>
              </a:r>
              <a:r>
                <a:rPr lang="vi-VN" sz="2200" b="1" dirty="0">
                  <a:latin typeface="+mj-lt"/>
                  <a:cs typeface="Arial" panose="020B0604020202020204" pitchFamily="34" charset="0"/>
                </a:rPr>
                <a:t>bình chọn người có đoạn văn hay, người trình bày tốt và người có ý kiến hay trong thảo luận</a:t>
              </a:r>
              <a:r>
                <a:rPr lang="en-US" sz="2200" b="1" dirty="0">
                  <a:latin typeface="+mj-lt"/>
                  <a:cs typeface="Arial" panose="020B0604020202020204" pitchFamily="34" charset="0"/>
                </a:rPr>
                <a:t> </a:t>
              </a:r>
              <a:r>
                <a:rPr lang="en-US" sz="2200" b="1" dirty="0" err="1">
                  <a:latin typeface="+mj-lt"/>
                  <a:cs typeface="Arial" panose="020B0604020202020204" pitchFamily="34" charset="0"/>
                </a:rPr>
                <a:t>dựa</a:t>
              </a:r>
              <a:r>
                <a:rPr lang="en-US" sz="2200" b="1" dirty="0">
                  <a:latin typeface="+mj-lt"/>
                  <a:cs typeface="Arial" panose="020B0604020202020204" pitchFamily="34" charset="0"/>
                </a:rPr>
                <a:t> </a:t>
              </a:r>
              <a:r>
                <a:rPr lang="en-US" sz="2200" b="1" dirty="0" err="1">
                  <a:latin typeface="+mj-lt"/>
                  <a:cs typeface="Arial" panose="020B0604020202020204" pitchFamily="34" charset="0"/>
                </a:rPr>
                <a:t>theo</a:t>
              </a:r>
              <a:r>
                <a:rPr lang="en-US" sz="2200" b="1" dirty="0">
                  <a:latin typeface="+mj-lt"/>
                  <a:cs typeface="Arial" panose="020B0604020202020204" pitchFamily="34" charset="0"/>
                </a:rPr>
                <a:t> </a:t>
              </a:r>
              <a:r>
                <a:rPr lang="en-US" sz="2200" b="1" dirty="0" err="1">
                  <a:latin typeface="+mj-lt"/>
                  <a:cs typeface="Arial" panose="020B0604020202020204" pitchFamily="34" charset="0"/>
                </a:rPr>
                <a:t>gợi</a:t>
              </a:r>
              <a:r>
                <a:rPr lang="en-US" sz="2200" b="1" dirty="0">
                  <a:latin typeface="+mj-lt"/>
                  <a:cs typeface="Arial" panose="020B0604020202020204" pitchFamily="34" charset="0"/>
                </a:rPr>
                <a:t> ý </a:t>
              </a:r>
              <a:r>
                <a:rPr lang="en-US" sz="2200" b="1" dirty="0" err="1">
                  <a:latin typeface="+mj-lt"/>
                  <a:cs typeface="Arial" panose="020B0604020202020204" pitchFamily="34" charset="0"/>
                </a:rPr>
                <a:t>sau</a:t>
              </a:r>
              <a:r>
                <a:rPr lang="en-US" sz="2200" b="1" dirty="0">
                  <a:latin typeface="+mj-lt"/>
                  <a:cs typeface="Arial" panose="020B0604020202020204" pitchFamily="34" charset="0"/>
                </a:rPr>
                <a:t>:</a:t>
              </a:r>
              <a:r>
                <a:rPr lang="vi-VN" sz="2200" b="1" dirty="0">
                  <a:latin typeface="+mj-lt"/>
                  <a:cs typeface="Arial" panose="020B0604020202020204" pitchFamily="34" charset="0"/>
                </a:rPr>
                <a:t> </a:t>
              </a:r>
            </a:p>
          </p:txBody>
        </p:sp>
        <p:sp>
          <p:nvSpPr>
            <p:cNvPr id="7" name="Freeform 2">
              <a:extLst>
                <a:ext uri="{FF2B5EF4-FFF2-40B4-BE49-F238E27FC236}">
                  <a16:creationId xmlns:a16="http://schemas.microsoft.com/office/drawing/2014/main" id="{ED158391-2DDF-61DF-736B-E77FF45FEB93}"/>
                </a:ext>
              </a:extLst>
            </p:cNvPr>
            <p:cNvSpPr/>
            <p:nvPr/>
          </p:nvSpPr>
          <p:spPr>
            <a:xfrm>
              <a:off x="471129" y="1372051"/>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defRPr/>
              </a:pPr>
              <a:endParaRPr lang="en-US" sz="2200">
                <a:solidFill>
                  <a:sysClr val="windowText" lastClr="000000"/>
                </a:solidFill>
                <a:latin typeface="+mj-lt"/>
              </a:endParaRPr>
            </a:p>
          </p:txBody>
        </p:sp>
      </p:grpSp>
      <p:grpSp>
        <p:nvGrpSpPr>
          <p:cNvPr id="8" name="Group 7">
            <a:extLst>
              <a:ext uri="{FF2B5EF4-FFF2-40B4-BE49-F238E27FC236}">
                <a16:creationId xmlns:a16="http://schemas.microsoft.com/office/drawing/2014/main" id="{C45955AF-F10D-1526-5C4F-505B84037BC8}"/>
              </a:ext>
            </a:extLst>
          </p:cNvPr>
          <p:cNvGrpSpPr/>
          <p:nvPr/>
        </p:nvGrpSpPr>
        <p:grpSpPr>
          <a:xfrm>
            <a:off x="2150655" y="2849224"/>
            <a:ext cx="8075072" cy="782805"/>
            <a:chOff x="371015" y="1470069"/>
            <a:chExt cx="6409415" cy="510381"/>
          </a:xfrm>
        </p:grpSpPr>
        <p:sp>
          <p:nvSpPr>
            <p:cNvPr id="9" name="Rectangle: Diagonal Corners Rounded 29">
              <a:extLst>
                <a:ext uri="{FF2B5EF4-FFF2-40B4-BE49-F238E27FC236}">
                  <a16:creationId xmlns:a16="http://schemas.microsoft.com/office/drawing/2014/main" id="{27698101-C6C2-E85C-61F0-36A2CF9F98C7}"/>
                </a:ext>
              </a:extLst>
            </p:cNvPr>
            <p:cNvSpPr/>
            <p:nvPr/>
          </p:nvSpPr>
          <p:spPr>
            <a:xfrm>
              <a:off x="773658" y="1470069"/>
              <a:ext cx="6006772" cy="510381"/>
            </a:xfrm>
            <a:prstGeom prst="round2DiagRect">
              <a:avLst/>
            </a:prstGeom>
            <a:solidFill>
              <a:schemeClr val="bg1"/>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200">
                  <a:latin typeface="+mj-lt"/>
                  <a:ea typeface="+mn-ea"/>
                  <a:cs typeface="+mn-cs"/>
                </a:rPr>
                <a:t>    </a:t>
              </a:r>
              <a:r>
                <a:rPr lang="vi-VN" sz="2200">
                  <a:latin typeface="+mj-lt"/>
                  <a:ea typeface="+mn-ea"/>
                  <a:cs typeface="+mn-cs"/>
                </a:rPr>
                <a:t>Người có đoạn văn hay</a:t>
              </a:r>
              <a:r>
                <a:rPr lang="en-US" sz="2200">
                  <a:latin typeface="+mj-lt"/>
                  <a:ea typeface="+mn-ea"/>
                  <a:cs typeface="+mn-cs"/>
                </a:rPr>
                <a:t>.</a:t>
              </a:r>
            </a:p>
          </p:txBody>
        </p:sp>
        <p:sp>
          <p:nvSpPr>
            <p:cNvPr id="10" name="Diamond 9">
              <a:extLst>
                <a:ext uri="{FF2B5EF4-FFF2-40B4-BE49-F238E27FC236}">
                  <a16:creationId xmlns:a16="http://schemas.microsoft.com/office/drawing/2014/main" id="{50D1E62E-C2E0-4DAC-B11B-728CAC0CDC8B}"/>
                </a:ext>
              </a:extLst>
            </p:cNvPr>
            <p:cNvSpPr/>
            <p:nvPr/>
          </p:nvSpPr>
          <p:spPr>
            <a:xfrm>
              <a:off x="371015" y="1470069"/>
              <a:ext cx="669343" cy="510381"/>
            </a:xfrm>
            <a:prstGeom prst="diamond">
              <a:avLst/>
            </a:prstGeom>
            <a:solidFill>
              <a:schemeClr val="accent6">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200">
                  <a:latin typeface="+mj-lt"/>
                  <a:ea typeface="+mn-ea"/>
                  <a:cs typeface="+mn-cs"/>
                </a:rPr>
                <a:t>1</a:t>
              </a:r>
            </a:p>
          </p:txBody>
        </p:sp>
      </p:grpSp>
      <p:grpSp>
        <p:nvGrpSpPr>
          <p:cNvPr id="11" name="Group 10">
            <a:extLst>
              <a:ext uri="{FF2B5EF4-FFF2-40B4-BE49-F238E27FC236}">
                <a16:creationId xmlns:a16="http://schemas.microsoft.com/office/drawing/2014/main" id="{A06B8D33-BCD2-82FC-22E2-2BB47FB2F357}"/>
              </a:ext>
            </a:extLst>
          </p:cNvPr>
          <p:cNvGrpSpPr/>
          <p:nvPr/>
        </p:nvGrpSpPr>
        <p:grpSpPr>
          <a:xfrm>
            <a:off x="2147226" y="3818808"/>
            <a:ext cx="8078500" cy="782805"/>
            <a:chOff x="371015" y="1470069"/>
            <a:chExt cx="6412136" cy="510381"/>
          </a:xfrm>
        </p:grpSpPr>
        <p:sp>
          <p:nvSpPr>
            <p:cNvPr id="12" name="Rectangle: Diagonal Corners Rounded 29">
              <a:extLst>
                <a:ext uri="{FF2B5EF4-FFF2-40B4-BE49-F238E27FC236}">
                  <a16:creationId xmlns:a16="http://schemas.microsoft.com/office/drawing/2014/main" id="{308F2A89-93D2-6D32-F7A9-8BDC46E8A43A}"/>
                </a:ext>
              </a:extLst>
            </p:cNvPr>
            <p:cNvSpPr/>
            <p:nvPr/>
          </p:nvSpPr>
          <p:spPr>
            <a:xfrm>
              <a:off x="773658" y="1470069"/>
              <a:ext cx="6009493" cy="510381"/>
            </a:xfrm>
            <a:prstGeom prst="round2DiagRect">
              <a:avLst/>
            </a:prstGeom>
            <a:solidFill>
              <a:schemeClr val="bg1"/>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200">
                  <a:latin typeface="+mj-lt"/>
                  <a:ea typeface="+mn-ea"/>
                  <a:cs typeface="+mn-cs"/>
                </a:rPr>
                <a:t>    </a:t>
              </a:r>
              <a:r>
                <a:rPr lang="vi-VN" sz="2200">
                  <a:latin typeface="+mj-lt"/>
                  <a:ea typeface="+mn-ea"/>
                  <a:cs typeface="+mn-cs"/>
                </a:rPr>
                <a:t>Người có cách trình bày tốt</a:t>
              </a:r>
              <a:r>
                <a:rPr lang="en-US" sz="2200">
                  <a:latin typeface="+mj-lt"/>
                  <a:ea typeface="+mn-ea"/>
                  <a:cs typeface="+mn-cs"/>
                </a:rPr>
                <a:t>.</a:t>
              </a:r>
            </a:p>
          </p:txBody>
        </p:sp>
        <p:sp>
          <p:nvSpPr>
            <p:cNvPr id="13" name="Diamond 12">
              <a:extLst>
                <a:ext uri="{FF2B5EF4-FFF2-40B4-BE49-F238E27FC236}">
                  <a16:creationId xmlns:a16="http://schemas.microsoft.com/office/drawing/2014/main" id="{A57236CF-E798-F9E4-EFC0-7819D2D092B9}"/>
                </a:ext>
              </a:extLst>
            </p:cNvPr>
            <p:cNvSpPr/>
            <p:nvPr/>
          </p:nvSpPr>
          <p:spPr>
            <a:xfrm>
              <a:off x="371015" y="1470069"/>
              <a:ext cx="669343" cy="510381"/>
            </a:xfrm>
            <a:prstGeom prst="diamond">
              <a:avLst/>
            </a:prstGeom>
            <a:solidFill>
              <a:schemeClr val="accent6">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200" dirty="0">
                  <a:latin typeface="+mj-lt"/>
                  <a:ea typeface="+mn-ea"/>
                  <a:cs typeface="+mn-cs"/>
                </a:rPr>
                <a:t>2</a:t>
              </a:r>
            </a:p>
          </p:txBody>
        </p:sp>
      </p:grpSp>
      <p:grpSp>
        <p:nvGrpSpPr>
          <p:cNvPr id="14" name="Group 13">
            <a:extLst>
              <a:ext uri="{FF2B5EF4-FFF2-40B4-BE49-F238E27FC236}">
                <a16:creationId xmlns:a16="http://schemas.microsoft.com/office/drawing/2014/main" id="{A6E8ACE3-35B7-001C-30E8-A544D208C080}"/>
              </a:ext>
            </a:extLst>
          </p:cNvPr>
          <p:cNvGrpSpPr/>
          <p:nvPr/>
        </p:nvGrpSpPr>
        <p:grpSpPr>
          <a:xfrm>
            <a:off x="2147226" y="4781802"/>
            <a:ext cx="8078500" cy="782805"/>
            <a:chOff x="371015" y="1470069"/>
            <a:chExt cx="6412136" cy="510381"/>
          </a:xfrm>
        </p:grpSpPr>
        <p:sp>
          <p:nvSpPr>
            <p:cNvPr id="15" name="Rectangle: Diagonal Corners Rounded 29">
              <a:extLst>
                <a:ext uri="{FF2B5EF4-FFF2-40B4-BE49-F238E27FC236}">
                  <a16:creationId xmlns:a16="http://schemas.microsoft.com/office/drawing/2014/main" id="{297EE7AE-853A-187C-87E4-A502FA8F0E7E}"/>
                </a:ext>
              </a:extLst>
            </p:cNvPr>
            <p:cNvSpPr/>
            <p:nvPr/>
          </p:nvSpPr>
          <p:spPr>
            <a:xfrm>
              <a:off x="773658" y="1470069"/>
              <a:ext cx="6009493" cy="510381"/>
            </a:xfrm>
            <a:prstGeom prst="round2DiagRect">
              <a:avLst/>
            </a:prstGeom>
            <a:solidFill>
              <a:schemeClr val="bg1"/>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200">
                  <a:latin typeface="+mj-lt"/>
                  <a:ea typeface="+mn-ea"/>
                  <a:cs typeface="+mn-cs"/>
                </a:rPr>
                <a:t>    </a:t>
              </a:r>
              <a:r>
                <a:rPr lang="vi-VN" sz="2200">
                  <a:latin typeface="+mj-lt"/>
                  <a:ea typeface="+mn-ea"/>
                  <a:cs typeface="+mn-cs"/>
                </a:rPr>
                <a:t>Người có ý kiến hay trong thảo luận</a:t>
              </a:r>
              <a:r>
                <a:rPr lang="en-US" sz="2200">
                  <a:latin typeface="+mj-lt"/>
                  <a:ea typeface="+mn-ea"/>
                  <a:cs typeface="+mn-cs"/>
                </a:rPr>
                <a:t>.</a:t>
              </a:r>
            </a:p>
          </p:txBody>
        </p:sp>
        <p:sp>
          <p:nvSpPr>
            <p:cNvPr id="16" name="Diamond 15">
              <a:extLst>
                <a:ext uri="{FF2B5EF4-FFF2-40B4-BE49-F238E27FC236}">
                  <a16:creationId xmlns:a16="http://schemas.microsoft.com/office/drawing/2014/main" id="{E7628F3B-899D-AD9B-7384-71A6AA04BF3A}"/>
                </a:ext>
              </a:extLst>
            </p:cNvPr>
            <p:cNvSpPr/>
            <p:nvPr/>
          </p:nvSpPr>
          <p:spPr>
            <a:xfrm>
              <a:off x="371015" y="1470069"/>
              <a:ext cx="669343" cy="510381"/>
            </a:xfrm>
            <a:prstGeom prst="diamond">
              <a:avLst/>
            </a:prstGeom>
            <a:solidFill>
              <a:schemeClr val="accent6">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200">
                  <a:latin typeface="+mj-lt"/>
                  <a:ea typeface="+mn-ea"/>
                  <a:cs typeface="+mn-cs"/>
                </a:rPr>
                <a:t>3</a:t>
              </a:r>
            </a:p>
          </p:txBody>
        </p:sp>
      </p:grpSp>
      <p:grpSp>
        <p:nvGrpSpPr>
          <p:cNvPr id="17" name="Group 16">
            <a:extLst>
              <a:ext uri="{FF2B5EF4-FFF2-40B4-BE49-F238E27FC236}">
                <a16:creationId xmlns:a16="http://schemas.microsoft.com/office/drawing/2014/main" id="{3D14DDEB-175A-A381-D1FE-B81C369E8A28}"/>
              </a:ext>
            </a:extLst>
          </p:cNvPr>
          <p:cNvGrpSpPr/>
          <p:nvPr/>
        </p:nvGrpSpPr>
        <p:grpSpPr>
          <a:xfrm>
            <a:off x="2147226" y="5744797"/>
            <a:ext cx="8078500" cy="782805"/>
            <a:chOff x="371015" y="1470069"/>
            <a:chExt cx="6412136" cy="510381"/>
          </a:xfrm>
        </p:grpSpPr>
        <p:sp>
          <p:nvSpPr>
            <p:cNvPr id="18" name="Rectangle: Diagonal Corners Rounded 29">
              <a:extLst>
                <a:ext uri="{FF2B5EF4-FFF2-40B4-BE49-F238E27FC236}">
                  <a16:creationId xmlns:a16="http://schemas.microsoft.com/office/drawing/2014/main" id="{859BB447-D65E-8BE1-3E23-7FE2DAC21678}"/>
                </a:ext>
              </a:extLst>
            </p:cNvPr>
            <p:cNvSpPr/>
            <p:nvPr/>
          </p:nvSpPr>
          <p:spPr>
            <a:xfrm>
              <a:off x="773658" y="1470069"/>
              <a:ext cx="6009493" cy="510381"/>
            </a:xfrm>
            <a:prstGeom prst="round2DiagRect">
              <a:avLst/>
            </a:prstGeom>
            <a:solidFill>
              <a:schemeClr val="bg1"/>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200">
                  <a:latin typeface="+mj-lt"/>
                  <a:ea typeface="+mn-ea"/>
                  <a:cs typeface="+mn-cs"/>
                </a:rPr>
                <a:t>    </a:t>
              </a:r>
              <a:r>
                <a:rPr lang="vi-VN" sz="2200">
                  <a:latin typeface="+mj-lt"/>
                  <a:ea typeface="+mn-ea"/>
                  <a:cs typeface="+mn-cs"/>
                </a:rPr>
                <a:t>Người có bài trang trí đẹp nhất</a:t>
              </a:r>
              <a:r>
                <a:rPr lang="en-US" sz="2200">
                  <a:latin typeface="+mj-lt"/>
                  <a:ea typeface="+mn-ea"/>
                  <a:cs typeface="+mn-cs"/>
                </a:rPr>
                <a:t>.</a:t>
              </a:r>
            </a:p>
          </p:txBody>
        </p:sp>
        <p:sp>
          <p:nvSpPr>
            <p:cNvPr id="19" name="Diamond 18">
              <a:extLst>
                <a:ext uri="{FF2B5EF4-FFF2-40B4-BE49-F238E27FC236}">
                  <a16:creationId xmlns:a16="http://schemas.microsoft.com/office/drawing/2014/main" id="{AD49A28D-2D91-A495-29AE-4A12EE8AF995}"/>
                </a:ext>
              </a:extLst>
            </p:cNvPr>
            <p:cNvSpPr/>
            <p:nvPr/>
          </p:nvSpPr>
          <p:spPr>
            <a:xfrm>
              <a:off x="371015" y="1470069"/>
              <a:ext cx="669343" cy="510381"/>
            </a:xfrm>
            <a:prstGeom prst="diamond">
              <a:avLst/>
            </a:prstGeom>
            <a:solidFill>
              <a:schemeClr val="accent6">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200">
                  <a:latin typeface="+mj-lt"/>
                  <a:ea typeface="+mn-ea"/>
                  <a:cs typeface="+mn-cs"/>
                </a:rPr>
                <a:t>4</a:t>
              </a:r>
            </a:p>
          </p:txBody>
        </p:sp>
      </p:grpSp>
    </p:spTree>
    <p:extLst>
      <p:ext uri="{BB962C8B-B14F-4D97-AF65-F5344CB8AC3E}">
        <p14:creationId xmlns:p14="http://schemas.microsoft.com/office/powerpoint/2010/main" val="98336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2A0FC4-5CD8-7A61-3BA2-C488DB181CCB}"/>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42277035-8466-0B9B-D293-C44FB84578C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28631" y="1656044"/>
            <a:ext cx="3652269" cy="4824130"/>
          </a:xfrm>
          <a:prstGeom prst="rect">
            <a:avLst/>
          </a:prstGeom>
        </p:spPr>
      </p:pic>
      <p:sp>
        <p:nvSpPr>
          <p:cNvPr id="3" name="Speech Bubble: Rectangle with Corners Rounded 2">
            <a:extLst>
              <a:ext uri="{FF2B5EF4-FFF2-40B4-BE49-F238E27FC236}">
                <a16:creationId xmlns:a16="http://schemas.microsoft.com/office/drawing/2014/main" id="{89A627CB-2B52-EFF0-B306-7E9AC603C142}"/>
              </a:ext>
            </a:extLst>
          </p:cNvPr>
          <p:cNvSpPr/>
          <p:nvPr/>
        </p:nvSpPr>
        <p:spPr>
          <a:xfrm>
            <a:off x="5315614" y="1752047"/>
            <a:ext cx="5935016" cy="1824049"/>
          </a:xfrm>
          <a:prstGeom prst="wedgeRoundRectCallout">
            <a:avLst>
              <a:gd name="adj1" fmla="val -57480"/>
              <a:gd name="adj2" fmla="val 43842"/>
              <a:gd name="adj3" fmla="val 16667"/>
            </a:avLst>
          </a:prstGeom>
          <a:solidFill>
            <a:schemeClr val="accent4">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rgbClr val="000000"/>
                </a:solidFill>
                <a:latin typeface="+mj-lt"/>
                <a:cs typeface="Arial" panose="020B0604020202020204" pitchFamily="34" charset="0"/>
              </a:rPr>
              <a:t>Lắng nghe </a:t>
            </a:r>
            <a:r>
              <a:rPr lang="vi-VN" sz="2400">
                <a:solidFill>
                  <a:srgbClr val="000000"/>
                </a:solidFill>
                <a:latin typeface="+mj-lt"/>
                <a:cs typeface="Arial" panose="020B0604020202020204" pitchFamily="34" charset="0"/>
              </a:rPr>
              <a:t>GV phát biểu tổng kết.</a:t>
            </a:r>
          </a:p>
        </p:txBody>
      </p:sp>
      <p:sp>
        <p:nvSpPr>
          <p:cNvPr id="4" name="Speech Bubble: Rectangle with Corners Rounded 4">
            <a:extLst>
              <a:ext uri="{FF2B5EF4-FFF2-40B4-BE49-F238E27FC236}">
                <a16:creationId xmlns:a16="http://schemas.microsoft.com/office/drawing/2014/main" id="{B18C7E3A-BDD6-AF34-2269-A293B8430D57}"/>
              </a:ext>
            </a:extLst>
          </p:cNvPr>
          <p:cNvSpPr/>
          <p:nvPr/>
        </p:nvSpPr>
        <p:spPr>
          <a:xfrm>
            <a:off x="5315614" y="4385795"/>
            <a:ext cx="5935016" cy="1824049"/>
          </a:xfrm>
          <a:prstGeom prst="wedgeRoundRectCallout">
            <a:avLst>
              <a:gd name="adj1" fmla="val -59409"/>
              <a:gd name="adj2" fmla="val -36879"/>
              <a:gd name="adj3" fmla="val 16667"/>
            </a:avLst>
          </a:prstGeom>
          <a:solidFill>
            <a:schemeClr val="accent3">
              <a:lumMod val="20000"/>
              <a:lumOff val="8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rgbClr val="000000"/>
                </a:solidFill>
                <a:latin typeface="+mj-lt"/>
                <a:cs typeface="Arial" panose="020B0604020202020204" pitchFamily="34" charset="0"/>
              </a:rPr>
              <a:t>Về nhà làm </a:t>
            </a:r>
            <a:r>
              <a:rPr lang="en-US" sz="2400" dirty="0" err="1">
                <a:solidFill>
                  <a:srgbClr val="000000"/>
                </a:solidFill>
                <a:latin typeface="+mj-lt"/>
                <a:cs typeface="Arial" panose="020B0604020202020204" pitchFamily="34" charset="0"/>
              </a:rPr>
              <a:t>bài</a:t>
            </a:r>
            <a:r>
              <a:rPr lang="en-US" sz="2400" dirty="0">
                <a:solidFill>
                  <a:srgbClr val="000000"/>
                </a:solidFill>
                <a:latin typeface="+mj-lt"/>
                <a:cs typeface="Arial" panose="020B0604020202020204" pitchFamily="34" charset="0"/>
              </a:rPr>
              <a:t> </a:t>
            </a:r>
            <a:r>
              <a:rPr lang="en-US" sz="2400" dirty="0" err="1">
                <a:solidFill>
                  <a:srgbClr val="000000"/>
                </a:solidFill>
                <a:latin typeface="+mj-lt"/>
                <a:cs typeface="Arial" panose="020B0604020202020204" pitchFamily="34" charset="0"/>
              </a:rPr>
              <a:t>tập</a:t>
            </a:r>
            <a:r>
              <a:rPr lang="vi-VN" sz="2400" dirty="0">
                <a:solidFill>
                  <a:srgbClr val="000000"/>
                </a:solidFill>
                <a:latin typeface="+mj-lt"/>
                <a:cs typeface="Arial" panose="020B0604020202020204" pitchFamily="34" charset="0"/>
              </a:rPr>
              <a:t> </a:t>
            </a:r>
            <a:r>
              <a:rPr lang="vi-VN" sz="2400" i="1" dirty="0">
                <a:solidFill>
                  <a:srgbClr val="000000"/>
                </a:solidFill>
                <a:latin typeface="+mj-lt"/>
                <a:cs typeface="Arial" panose="020B0604020202020204" pitchFamily="34" charset="0"/>
              </a:rPr>
              <a:t>Tự đánh giá</a:t>
            </a:r>
            <a:r>
              <a:rPr lang="vi-VN" sz="2400" dirty="0">
                <a:solidFill>
                  <a:srgbClr val="000000"/>
                </a:solidFill>
                <a:latin typeface="+mj-lt"/>
                <a:cs typeface="Arial" panose="020B0604020202020204" pitchFamily="34" charset="0"/>
              </a:rPr>
              <a:t>. </a:t>
            </a:r>
          </a:p>
        </p:txBody>
      </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298</Words>
  <Application>Microsoft Office PowerPoint</Application>
  <PresentationFormat>Widescreen</PresentationFormat>
  <Paragraphs>27</Paragraphs>
  <Slides>14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UTM Avo</vt:lpstr>
      <vt:lpstr>Arial</vt:lpstr>
      <vt:lpstr>2_Office Theme</vt:lpstr>
      <vt:lpstr>Tuần 31 Góc sáng tạo: Bầu trời của 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98</cp:revision>
  <dcterms:created xsi:type="dcterms:W3CDTF">2023-10-19T01:39:18Z</dcterms:created>
  <dcterms:modified xsi:type="dcterms:W3CDTF">2025-03-13T02:57:17Z</dcterms:modified>
</cp:coreProperties>
</file>