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56" r:id="rId4"/>
    <p:sldId id="257" r:id="rId5"/>
    <p:sldId id="259" r:id="rId6"/>
    <p:sldId id="258" r:id="rId7"/>
    <p:sldId id="272" r:id="rId8"/>
    <p:sldId id="261" r:id="rId9"/>
    <p:sldId id="262" r:id="rId10"/>
    <p:sldId id="286" r:id="rId11"/>
    <p:sldId id="263" r:id="rId12"/>
    <p:sldId id="291" r:id="rId13"/>
    <p:sldId id="292" r:id="rId14"/>
    <p:sldId id="273" r:id="rId15"/>
    <p:sldId id="289" r:id="rId16"/>
    <p:sldId id="294" r:id="rId17"/>
    <p:sldId id="274" r:id="rId18"/>
    <p:sldId id="293" r:id="rId19"/>
    <p:sldId id="275" r:id="rId20"/>
    <p:sldId id="295" r:id="rId21"/>
    <p:sldId id="296" r:id="rId22"/>
    <p:sldId id="276" r:id="rId23"/>
    <p:sldId id="277" r:id="rId24"/>
    <p:sldId id="297" r:id="rId25"/>
    <p:sldId id="290" r:id="rId26"/>
    <p:sldId id="264" r:id="rId27"/>
    <p:sldId id="265" r:id="rId28"/>
    <p:sldId id="287" r:id="rId29"/>
    <p:sldId id="268" r:id="rId30"/>
    <p:sldId id="269" r:id="rId31"/>
    <p:sldId id="270" r:id="rId32"/>
    <p:sldId id="271" r:id="rId33"/>
  </p:sldIdLst>
  <p:sldSz cx="12192000" cy="6858000"/>
  <p:notesSz cx="6858000" cy="9144000"/>
  <p:embeddedFontLs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U9sW5JEQasbQT1vkeoSh7M+eM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customschemas.google.com/relationships/presentationmetadata" Target="meta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>
          <a:extLst>
            <a:ext uri="{FF2B5EF4-FFF2-40B4-BE49-F238E27FC236}">
              <a16:creationId xmlns:a16="http://schemas.microsoft.com/office/drawing/2014/main" id="{8564E455-2000-4A96-368A-0B6259CB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>
            <a:extLst>
              <a:ext uri="{FF2B5EF4-FFF2-40B4-BE49-F238E27FC236}">
                <a16:creationId xmlns:a16="http://schemas.microsoft.com/office/drawing/2014/main" id="{73BAD7C7-1134-E7D6-BECC-415CC7C1C1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3:notes">
            <a:extLst>
              <a:ext uri="{FF2B5EF4-FFF2-40B4-BE49-F238E27FC236}">
                <a16:creationId xmlns:a16="http://schemas.microsoft.com/office/drawing/2014/main" id="{528C3768-0D2D-5720-35A6-4AF1CA8382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2426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4C26DD2B-9C2A-9930-9270-F75098E6E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67309395-7733-158F-A11D-3B2FCFF974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B6B1A932-9F98-1A2B-0A30-A614CC3991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7303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D3058047-2EBC-B025-F62E-2179DC8FF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4DA19E3D-6B57-2FFD-57F6-4DF76D74F2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A5806D24-39A5-BCEE-00AA-F1F6A14BD9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2532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3627F00E-ADFD-69E6-9C91-087CF1E3F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353C6818-497C-A401-6818-19E03BD916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CB904DE4-A830-BF6B-B665-10213BEECE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0307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0D615125-391C-4AAB-A24D-D0259080B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0D6294E2-DDA7-1833-CD00-A3DF42F1CE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BD1B9B0D-FCC7-AE0B-33B8-945D5EDB11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8792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E406AA01-ADDA-B2E0-EC12-251587EB3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3DB2EE70-DB05-0177-629B-FD634E1BD3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C4241FB1-4A96-E584-AD15-3846DEBA70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4554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BCF3B37C-BEE0-3AF3-E4B3-F22BF2200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A02CA086-4BB3-0313-A98B-FEA3A5E46A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2C8EA334-DC01-09D9-A834-99A20E02C7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9830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4AB50DE9-C45E-6458-06B9-AC038AAA2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CB4E88C9-CE07-759A-6AD6-387A269D41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8AB14FEB-7CEC-EAC0-2BA9-1CB60557E6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5813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F07DC35A-08E2-B3CF-DC1F-BA324153C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3436D074-A51F-A390-4F27-733F6E7747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4A5F415F-5EEB-D1B2-A43C-A516272741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1057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27FCE589-C477-73E7-F52A-88EBD501B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C82B175F-4E43-131B-9720-1B5B75319E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C0E2C1F2-2B6A-52B5-20FC-A04162BF80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2681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26A28A61-5C07-95DC-BF49-F01E7297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F368D096-71B1-BC1B-4655-98B6800037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D8583E53-A24E-8B5A-C48B-BD293FB83E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7552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8D105558-B77C-BB4C-1DF4-50AEFE180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4434B5A2-4434-31D4-39D1-89EC312E76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B360EC82-6806-F7BD-55CA-E2613BDDD3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76380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44C5C134-80B7-86B3-232A-12F6D1B65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66C5B4FB-BF84-8E68-7DB7-F8A50496C5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A9A39369-ACA3-2E94-0750-FC5CACAC24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4665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596553D4-F25E-29D6-850D-4517A1586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03547F36-6A9D-CB4C-4DFD-BAC55214D7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6C5AD312-EC1B-B871-C875-C7A977BE1D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6936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08769D4D-6A67-63C5-66A7-8C5DD2690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476CCC39-3C6B-F944-B37A-EAD6EA4358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980620AE-B151-B7B8-ACBE-E9514ADC5B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3039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060F32AE-3D92-6308-A93F-8B0E683A9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F5B4C76A-0608-B607-6A0C-E9A2FBD36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48F19E8E-2D9A-8978-C327-CE18FA1B57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83948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>
          <a:extLst>
            <a:ext uri="{FF2B5EF4-FFF2-40B4-BE49-F238E27FC236}">
              <a16:creationId xmlns:a16="http://schemas.microsoft.com/office/drawing/2014/main" id="{F325406A-DFD6-6C33-7C75-28B9E68EC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>
            <a:extLst>
              <a:ext uri="{FF2B5EF4-FFF2-40B4-BE49-F238E27FC236}">
                <a16:creationId xmlns:a16="http://schemas.microsoft.com/office/drawing/2014/main" id="{A4DC954A-C6F9-0F1E-CEA7-7639E72B19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4" name="Google Shape;294;p7:notes">
            <a:extLst>
              <a:ext uri="{FF2B5EF4-FFF2-40B4-BE49-F238E27FC236}">
                <a16:creationId xmlns:a16="http://schemas.microsoft.com/office/drawing/2014/main" id="{FE3C86DA-3E0D-1E23-DE59-3C2EF28493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2457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0" name="Google Shape;3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https://www.youtube.com/@hoc1biet10</a:t>
            </a:r>
            <a:endParaRPr/>
          </a:p>
        </p:txBody>
      </p:sp>
      <p:sp>
        <p:nvSpPr>
          <p:cNvPr id="343" name="Google Shape;343;p4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" name="Google Shape;9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3" name="Google Shape;133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4" name="Google Shape;13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1" name="Google Shape;14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2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28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jp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jp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28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4.jp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4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7;p1">
            <a:extLst>
              <a:ext uri="{FF2B5EF4-FFF2-40B4-BE49-F238E27FC236}">
                <a16:creationId xmlns:a16="http://schemas.microsoft.com/office/drawing/2014/main" id="{C2AA6226-B58D-3351-ED0E-C7442F4A332F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TNXH</a:t>
            </a:r>
            <a:r>
              <a:rPr lang="en-US" sz="360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099FFF-748A-9711-3D62-38EE85686B8B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2: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Trường học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C9C0A8D-DFB0-CA37-405C-46F85CEB3FC8}"/>
              </a:ext>
            </a:extLst>
          </p:cNvPr>
          <p:cNvSpPr txBox="1">
            <a:spLocks/>
          </p:cNvSpPr>
          <p:nvPr/>
        </p:nvSpPr>
        <p:spPr>
          <a:xfrm>
            <a:off x="580535" y="3429000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4.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Lớp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củ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endParaRPr lang="en-US" sz="5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"/>
          <p:cNvGrpSpPr/>
          <p:nvPr/>
        </p:nvGrpSpPr>
        <p:grpSpPr>
          <a:xfrm>
            <a:off x="4727728" y="2826152"/>
            <a:ext cx="2736543" cy="1617347"/>
            <a:chOff x="309542" y="967667"/>
            <a:chExt cx="2878585" cy="1617347"/>
          </a:xfrm>
        </p:grpSpPr>
        <p:pic>
          <p:nvPicPr>
            <p:cNvPr id="243" name="Google Shape;243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79997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"/>
          <p:cNvSpPr/>
          <p:nvPr/>
        </p:nvSpPr>
        <p:spPr>
          <a:xfrm>
            <a:off x="7384649" y="2795641"/>
            <a:ext cx="4807352" cy="406236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F04080-A11F-1FD1-A5CA-E219C4A97561}"/>
              </a:ext>
            </a:extLst>
          </p:cNvPr>
          <p:cNvSpPr txBox="1"/>
          <p:nvPr/>
        </p:nvSpPr>
        <p:spPr>
          <a:xfrm>
            <a:off x="568083" y="1729648"/>
            <a:ext cx="11055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Lắng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nghe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hát</a:t>
            </a:r>
            <a:r>
              <a:rPr lang="en-US" sz="2400" b="1" dirty="0">
                <a:latin typeface="UTM Avo" panose="02040603050506020204" pitchFamily="18" charset="0"/>
              </a:rPr>
              <a:t> “</a:t>
            </a:r>
            <a:r>
              <a:rPr lang="en-US" sz="2400" b="1" dirty="0" err="1">
                <a:latin typeface="UTM Avo" panose="02040603050506020204" pitchFamily="18" charset="0"/>
              </a:rPr>
              <a:t>Lớp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chúng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mình</a:t>
            </a:r>
            <a:r>
              <a:rPr lang="en-US" sz="2400" b="1" dirty="0">
                <a:latin typeface="UTM Avo" panose="02040603050506020204" pitchFamily="18" charset="0"/>
              </a:rPr>
              <a:t>” </a:t>
            </a:r>
            <a:r>
              <a:rPr lang="en-US" sz="2400" b="1" dirty="0" err="1">
                <a:latin typeface="UTM Avo" panose="02040603050506020204" pitchFamily="18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trả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lời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hỏi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pic>
        <p:nvPicPr>
          <p:cNvPr id="2" name="LopChungMinh-XuanMai-2659962">
            <a:hlinkClick r:id="" action="ppaction://media"/>
            <a:extLst>
              <a:ext uri="{FF2B5EF4-FFF2-40B4-BE49-F238E27FC236}">
                <a16:creationId xmlns:a16="http://schemas.microsoft.com/office/drawing/2014/main" id="{3C12C0A4-17BB-6B12-4293-11FC27306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99390" y="2191313"/>
            <a:ext cx="609600" cy="609600"/>
          </a:xfrm>
          <a:prstGeom prst="rect">
            <a:avLst/>
          </a:prstGeom>
        </p:spPr>
      </p:pic>
      <p:pic>
        <p:nvPicPr>
          <p:cNvPr id="3" name="Picture 2" descr="Students hand up in Classroom">
            <a:extLst>
              <a:ext uri="{FF2B5EF4-FFF2-40B4-BE49-F238E27FC236}">
                <a16:creationId xmlns:a16="http://schemas.microsoft.com/office/drawing/2014/main" id="{92D6FF4E-35BF-CE0E-4C79-02661D991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035" y="2412967"/>
            <a:ext cx="5075924" cy="4062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"/>
          <p:cNvSpPr/>
          <p:nvPr/>
        </p:nvSpPr>
        <p:spPr>
          <a:xfrm>
            <a:off x="8531057" y="3764391"/>
            <a:ext cx="3660943" cy="309360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340" y="2715678"/>
            <a:ext cx="2164458" cy="403628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"/>
          <p:cNvSpPr/>
          <p:nvPr/>
        </p:nvSpPr>
        <p:spPr>
          <a:xfrm>
            <a:off x="4189105" y="1535228"/>
            <a:ext cx="7073120" cy="3279840"/>
          </a:xfrm>
          <a:prstGeom prst="cloudCallout">
            <a:avLst>
              <a:gd name="adj1" fmla="val -65959"/>
              <a:gd name="adj2" fmla="val 48715"/>
            </a:avLst>
          </a:prstGeom>
          <a:solidFill>
            <a:schemeClr val="lt1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3200" dirty="0" err="1">
                <a:latin typeface="UTM Avo" panose="02040603050506020204" pitchFamily="18" charset="0"/>
              </a:rPr>
              <a:t>Bài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hát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nói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với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các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em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điều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gì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về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lớp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học</a:t>
            </a:r>
            <a:r>
              <a:rPr lang="en-US" sz="3200" dirty="0">
                <a:latin typeface="UTM Avo" panose="02040603050506020204" pitchFamily="18" charset="0"/>
              </a:rPr>
              <a:t>?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>
          <a:extLst>
            <a:ext uri="{FF2B5EF4-FFF2-40B4-BE49-F238E27FC236}">
              <a16:creationId xmlns:a16="http://schemas.microsoft.com/office/drawing/2014/main" id="{4C7C534F-3AF2-67F3-F30F-BC72EC4AC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">
            <a:extLst>
              <a:ext uri="{FF2B5EF4-FFF2-40B4-BE49-F238E27FC236}">
                <a16:creationId xmlns:a16="http://schemas.microsoft.com/office/drawing/2014/main" id="{4151C37A-960D-C92B-2898-8161835AC2FD}"/>
              </a:ext>
            </a:extLst>
          </p:cNvPr>
          <p:cNvSpPr/>
          <p:nvPr/>
        </p:nvSpPr>
        <p:spPr>
          <a:xfrm>
            <a:off x="8531057" y="3764391"/>
            <a:ext cx="3660943" cy="309360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461BDE-A1DE-D045-78ED-D8B625958024}"/>
              </a:ext>
            </a:extLst>
          </p:cNvPr>
          <p:cNvGrpSpPr/>
          <p:nvPr/>
        </p:nvGrpSpPr>
        <p:grpSpPr>
          <a:xfrm>
            <a:off x="3217901" y="1975822"/>
            <a:ext cx="6510480" cy="3808631"/>
            <a:chOff x="3217901" y="1975822"/>
            <a:chExt cx="6510480" cy="3808631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E734C988-7006-1379-168A-A5E807C63EA2}"/>
                </a:ext>
              </a:extLst>
            </p:cNvPr>
            <p:cNvSpPr/>
            <p:nvPr/>
          </p:nvSpPr>
          <p:spPr>
            <a:xfrm>
              <a:off x="3217901" y="1975822"/>
              <a:ext cx="6510480" cy="3808631"/>
            </a:xfrm>
            <a:custGeom>
              <a:avLst/>
              <a:gdLst/>
              <a:ahLst/>
              <a:cxnLst/>
              <a:rect l="l" t="t" r="r" b="b"/>
              <a:pathLst>
                <a:path w="11862666" h="6939660">
                  <a:moveTo>
                    <a:pt x="0" y="0"/>
                  </a:moveTo>
                  <a:lnTo>
                    <a:pt x="11862666" y="0"/>
                  </a:lnTo>
                  <a:lnTo>
                    <a:pt x="11862666" y="6939660"/>
                  </a:lnTo>
                  <a:lnTo>
                    <a:pt x="0" y="6939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CEB451B-7756-CAEA-78C3-607BC93404A5}"/>
                </a:ext>
              </a:extLst>
            </p:cNvPr>
            <p:cNvSpPr txBox="1"/>
            <p:nvPr/>
          </p:nvSpPr>
          <p:spPr>
            <a:xfrm>
              <a:off x="4126374" y="2794478"/>
              <a:ext cx="4693534" cy="19398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latin typeface="UTM Avo" panose="02040603050506020204" pitchFamily="18" charset="0"/>
                </a:rPr>
                <a:t>Bài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hát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nói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đến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tình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cảm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và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sự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đoàn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kết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giữa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các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thành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viên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trong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lớp</a:t>
              </a:r>
              <a:r>
                <a:rPr lang="en-US" sz="2800" dirty="0">
                  <a:latin typeface="UTM Avo" panose="02040603050506020204" pitchFamily="18" charset="0"/>
                </a:rPr>
                <a:t>.</a:t>
              </a:r>
            </a:p>
          </p:txBody>
        </p:sp>
      </p:grpSp>
      <p:sp>
        <p:nvSpPr>
          <p:cNvPr id="5" name="Freeform 9">
            <a:extLst>
              <a:ext uri="{FF2B5EF4-FFF2-40B4-BE49-F238E27FC236}">
                <a16:creationId xmlns:a16="http://schemas.microsoft.com/office/drawing/2014/main" id="{770B9B0B-E2C9-E245-F557-7EA0BDB7161B}"/>
              </a:ext>
            </a:extLst>
          </p:cNvPr>
          <p:cNvSpPr/>
          <p:nvPr/>
        </p:nvSpPr>
        <p:spPr>
          <a:xfrm>
            <a:off x="1389865" y="2570352"/>
            <a:ext cx="2392225" cy="5563314"/>
          </a:xfrm>
          <a:custGeom>
            <a:avLst/>
            <a:gdLst/>
            <a:ahLst/>
            <a:cxnLst/>
            <a:rect l="l" t="t" r="r" b="b"/>
            <a:pathLst>
              <a:path w="3931936" h="9144037">
                <a:moveTo>
                  <a:pt x="0" y="0"/>
                </a:moveTo>
                <a:lnTo>
                  <a:pt x="3931936" y="0"/>
                </a:lnTo>
                <a:lnTo>
                  <a:pt x="3931936" y="9144037"/>
                </a:lnTo>
                <a:lnTo>
                  <a:pt x="0" y="91440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D34ED8F2-8401-A22C-AACD-FDD188342040}"/>
              </a:ext>
            </a:extLst>
          </p:cNvPr>
          <p:cNvGrpSpPr/>
          <p:nvPr/>
        </p:nvGrpSpPr>
        <p:grpSpPr>
          <a:xfrm>
            <a:off x="4727728" y="2826152"/>
            <a:ext cx="2736543" cy="1617347"/>
            <a:chOff x="309542" y="967667"/>
            <a:chExt cx="2878585" cy="1617347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B1E92F61-7BE6-5678-1E85-AE8078287AB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79997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8A60053E-0D3A-BCF7-1C09-E51B8C0BA64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"/>
          <p:cNvSpPr txBox="1"/>
          <p:nvPr/>
        </p:nvSpPr>
        <p:spPr>
          <a:xfrm>
            <a:off x="116258" y="1711478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1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lớp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endParaRPr sz="2800" dirty="0">
              <a:latin typeface="UTM Avo" panose="02040603050506020204" pitchFamily="18" charset="0"/>
            </a:endParaRPr>
          </a:p>
        </p:txBody>
      </p:sp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52262F64-12B9-2B8D-E70E-B3E6D4FC1529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F602F1-7AE4-C0EC-9363-3CF9A48A52F6}"/>
              </a:ext>
            </a:extLst>
          </p:cNvPr>
          <p:cNvSpPr txBox="1"/>
          <p:nvPr/>
        </p:nvSpPr>
        <p:spPr>
          <a:xfrm>
            <a:off x="4452126" y="4308600"/>
            <a:ext cx="6889489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ai? </a:t>
            </a:r>
            <a:r>
              <a:rPr lang="en-US" sz="2400" dirty="0" err="1">
                <a:latin typeface="UTM Avo" panose="02040603050506020204" pitchFamily="18" charset="0"/>
              </a:rPr>
              <a:t>Họ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UTM Avo" panose="02040603050506020204" pitchFamily="18" charset="0"/>
              </a:rPr>
              <a:t>Trong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</a:rPr>
              <a:t>Chúng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sắp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3AA864-3427-2F18-DDB2-3B7F50410AC6}"/>
              </a:ext>
            </a:extLst>
          </p:cNvPr>
          <p:cNvGrpSpPr/>
          <p:nvPr/>
        </p:nvGrpSpPr>
        <p:grpSpPr>
          <a:xfrm>
            <a:off x="4075238" y="2660208"/>
            <a:ext cx="7423223" cy="1273397"/>
            <a:chOff x="754514" y="2239824"/>
            <a:chExt cx="7423223" cy="127339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A7DF150-33B3-5AFB-23B8-223B3BC0308C}"/>
                </a:ext>
              </a:extLst>
            </p:cNvPr>
            <p:cNvSpPr/>
            <p:nvPr/>
          </p:nvSpPr>
          <p:spPr>
            <a:xfrm>
              <a:off x="974558" y="2382253"/>
              <a:ext cx="7203179" cy="11309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Quan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28, 29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SGK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: </a:t>
              </a: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5DACB10-C49E-1BBE-4DF9-F7982A0958E4}"/>
                </a:ext>
              </a:extLst>
            </p:cNvPr>
            <p:cNvSpPr/>
            <p:nvPr/>
          </p:nvSpPr>
          <p:spPr>
            <a:xfrm rot="797169" flipH="1">
              <a:off x="754514" y="2239824"/>
              <a:ext cx="930020" cy="1231135"/>
            </a:xfrm>
            <a:custGeom>
              <a:avLst/>
              <a:gdLst/>
              <a:ahLst/>
              <a:cxnLst/>
              <a:rect l="l" t="t" r="r" b="b"/>
              <a:pathLst>
                <a:path w="2881418" h="3814343">
                  <a:moveTo>
                    <a:pt x="2881418" y="0"/>
                  </a:moveTo>
                  <a:lnTo>
                    <a:pt x="0" y="0"/>
                  </a:lnTo>
                  <a:lnTo>
                    <a:pt x="0" y="3814343"/>
                  </a:lnTo>
                  <a:lnTo>
                    <a:pt x="2881418" y="3814343"/>
                  </a:lnTo>
                  <a:lnTo>
                    <a:pt x="288141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A841373-51ED-C76C-5B31-C266CC8A1914}"/>
              </a:ext>
            </a:extLst>
          </p:cNvPr>
          <p:cNvGrpSpPr/>
          <p:nvPr/>
        </p:nvGrpSpPr>
        <p:grpSpPr>
          <a:xfrm>
            <a:off x="-1223210" y="3616819"/>
            <a:ext cx="6100010" cy="3235963"/>
            <a:chOff x="6872037" y="2818382"/>
            <a:chExt cx="6100010" cy="323596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072049-EB7D-F455-8319-8C17FDDFCCD8}"/>
                </a:ext>
              </a:extLst>
            </p:cNvPr>
            <p:cNvSpPr txBox="1"/>
            <p:nvPr/>
          </p:nvSpPr>
          <p:spPr>
            <a:xfrm>
              <a:off x="6872037" y="2818382"/>
              <a:ext cx="61000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UTM Avo" panose="02040603050506020204" pitchFamily="18" charset="0"/>
                </a:rPr>
                <a:t>Làm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việc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theo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cặp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506DC382-E49F-6A4B-CDFB-A5FEC17550BD}"/>
                </a:ext>
              </a:extLst>
            </p:cNvPr>
            <p:cNvSpPr/>
            <p:nvPr/>
          </p:nvSpPr>
          <p:spPr>
            <a:xfrm>
              <a:off x="8975434" y="3407564"/>
              <a:ext cx="2206906" cy="2646781"/>
            </a:xfrm>
            <a:prstGeom prst="flowChartOnlineStorage">
              <a:avLst/>
            </a:prstGeom>
            <a:blipFill>
              <a:blip r:embed="rId5"/>
              <a:stretch>
                <a:fillRect l="-62872" t="95" r="10062" b="-55619"/>
              </a:stretch>
            </a:blipFill>
          </p:spPr>
          <p:txBody>
            <a:bodyPr/>
            <a:lstStyle/>
            <a:p>
              <a:endParaRPr lang="en-US" b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8D58C170-FD39-9D60-680A-9EBB6DD39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094FB366-B525-530D-F89F-1F14A867A47B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5" name="Picture 4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95D7113D-1510-D016-AF1D-7D8B61A4F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37" t="12489" r="9950" b="46329"/>
          <a:stretch/>
        </p:blipFill>
        <p:spPr>
          <a:xfrm>
            <a:off x="1066820" y="1678325"/>
            <a:ext cx="5029180" cy="4737913"/>
          </a:xfrm>
          <a:prstGeom prst="rect">
            <a:avLst/>
          </a:prstGeom>
        </p:spPr>
      </p:pic>
      <p:pic>
        <p:nvPicPr>
          <p:cNvPr id="6" name="Picture 5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0F45B61A-6E4B-7C46-A6A8-9CF3EB2BD2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82" t="53811" r="8906" b="1631"/>
          <a:stretch/>
        </p:blipFill>
        <p:spPr>
          <a:xfrm>
            <a:off x="6477003" y="1678326"/>
            <a:ext cx="4648177" cy="473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2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C4BCCB3D-FBCD-2AAF-8010-BF510BB25A0E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533CA0-3C94-D943-094F-159DB787722D}"/>
              </a:ext>
            </a:extLst>
          </p:cNvPr>
          <p:cNvGrpSpPr/>
          <p:nvPr/>
        </p:nvGrpSpPr>
        <p:grpSpPr>
          <a:xfrm>
            <a:off x="345233" y="1640639"/>
            <a:ext cx="7062982" cy="5559030"/>
            <a:chOff x="6726264" y="1130878"/>
            <a:chExt cx="11217039" cy="8828545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274B66E4-F744-BA6B-3109-55F799A9C2AD}"/>
                </a:ext>
              </a:extLst>
            </p:cNvPr>
            <p:cNvSpPr/>
            <p:nvPr/>
          </p:nvSpPr>
          <p:spPr>
            <a:xfrm>
              <a:off x="7559602" y="1619819"/>
              <a:ext cx="10294048" cy="6506436"/>
            </a:xfrm>
            <a:custGeom>
              <a:avLst/>
              <a:gdLst/>
              <a:ahLst/>
              <a:cxnLst/>
              <a:rect l="l" t="t" r="r" b="b"/>
              <a:pathLst>
                <a:path w="10294047" h="7555567">
                  <a:moveTo>
                    <a:pt x="0" y="0"/>
                  </a:moveTo>
                  <a:lnTo>
                    <a:pt x="10294047" y="0"/>
                  </a:lnTo>
                  <a:lnTo>
                    <a:pt x="10294047" y="7555567"/>
                  </a:lnTo>
                  <a:lnTo>
                    <a:pt x="0" y="75555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0DDDB5B-30AF-2879-A160-7D35B456EAD8}"/>
                </a:ext>
              </a:extLst>
            </p:cNvPr>
            <p:cNvSpPr/>
            <p:nvPr/>
          </p:nvSpPr>
          <p:spPr>
            <a:xfrm>
              <a:off x="14955140" y="6721678"/>
              <a:ext cx="2988163" cy="3237745"/>
            </a:xfrm>
            <a:custGeom>
              <a:avLst/>
              <a:gdLst/>
              <a:ahLst/>
              <a:cxnLst/>
              <a:rect l="l" t="t" r="r" b="b"/>
              <a:pathLst>
                <a:path w="2988163" h="3237744">
                  <a:moveTo>
                    <a:pt x="0" y="0"/>
                  </a:moveTo>
                  <a:lnTo>
                    <a:pt x="2988163" y="0"/>
                  </a:lnTo>
                  <a:lnTo>
                    <a:pt x="2988163" y="3237744"/>
                  </a:lnTo>
                  <a:lnTo>
                    <a:pt x="0" y="3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6B102A8-D1CE-C1E3-ADE0-C6683D5F13CC}"/>
                </a:ext>
              </a:extLst>
            </p:cNvPr>
            <p:cNvSpPr/>
            <p:nvPr/>
          </p:nvSpPr>
          <p:spPr>
            <a:xfrm>
              <a:off x="6726264" y="1130878"/>
              <a:ext cx="1487372" cy="1909096"/>
            </a:xfrm>
            <a:custGeom>
              <a:avLst/>
              <a:gdLst/>
              <a:ahLst/>
              <a:cxnLst/>
              <a:rect l="l" t="t" r="r" b="b"/>
              <a:pathLst>
                <a:path w="1487373" h="1909097">
                  <a:moveTo>
                    <a:pt x="0" y="0"/>
                  </a:moveTo>
                  <a:lnTo>
                    <a:pt x="1487372" y="0"/>
                  </a:lnTo>
                  <a:lnTo>
                    <a:pt x="1487372" y="1909097"/>
                  </a:lnTo>
                  <a:lnTo>
                    <a:pt x="0" y="1909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76103B45-4721-24B6-BF0A-5DE804F56A05}"/>
                </a:ext>
              </a:extLst>
            </p:cNvPr>
            <p:cNvSpPr/>
            <p:nvPr/>
          </p:nvSpPr>
          <p:spPr>
            <a:xfrm>
              <a:off x="7469949" y="7531115"/>
              <a:ext cx="1832057" cy="1618872"/>
            </a:xfrm>
            <a:custGeom>
              <a:avLst/>
              <a:gdLst/>
              <a:ahLst/>
              <a:cxnLst/>
              <a:rect l="l" t="t" r="r" b="b"/>
              <a:pathLst>
                <a:path w="1832057" h="1618872">
                  <a:moveTo>
                    <a:pt x="0" y="0"/>
                  </a:moveTo>
                  <a:lnTo>
                    <a:pt x="1832057" y="0"/>
                  </a:lnTo>
                  <a:lnTo>
                    <a:pt x="1832057" y="1618872"/>
                  </a:lnTo>
                  <a:lnTo>
                    <a:pt x="0" y="1618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56F114D-9170-7399-8519-F0ACBADB4A45}"/>
              </a:ext>
            </a:extLst>
          </p:cNvPr>
          <p:cNvSpPr txBox="1"/>
          <p:nvPr/>
        </p:nvSpPr>
        <p:spPr>
          <a:xfrm>
            <a:off x="1344702" y="2243876"/>
            <a:ext cx="5530143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thầy</a:t>
            </a:r>
            <a:r>
              <a:rPr lang="en-US" sz="2400" dirty="0">
                <a:latin typeface="UTM Avo" panose="02040603050506020204" pitchFamily="18" charset="0"/>
              </a:rPr>
              <a:t>/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HS. </a:t>
            </a:r>
            <a:r>
              <a:rPr lang="en-US" sz="2400" dirty="0" err="1">
                <a:latin typeface="UTM Avo" panose="02040603050506020204" pitchFamily="18" charset="0"/>
              </a:rPr>
              <a:t>Thầy</a:t>
            </a:r>
            <a:r>
              <a:rPr lang="en-US" sz="2400" dirty="0">
                <a:latin typeface="UTM Avo" panose="02040603050506020204" pitchFamily="18" charset="0"/>
              </a:rPr>
              <a:t>/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hướng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dẫn</a:t>
            </a:r>
            <a:r>
              <a:rPr lang="en-US" sz="2400" dirty="0">
                <a:latin typeface="UTM Avo" panose="02040603050506020204" pitchFamily="18" charset="0"/>
              </a:rPr>
              <a:t> HS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, HS </a:t>
            </a:r>
            <a:r>
              <a:rPr lang="en-US" sz="2400" dirty="0" err="1">
                <a:latin typeface="UTM Avo" panose="02040603050506020204" pitchFamily="18" charset="0"/>
              </a:rPr>
              <a:t>hát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,...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 charset="0"/>
              </a:rPr>
              <a:t>Trong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ghế</a:t>
            </a:r>
            <a:r>
              <a:rPr lang="en-US" sz="2400" dirty="0">
                <a:latin typeface="UTM Avo" panose="02040603050506020204" pitchFamily="18" charset="0"/>
              </a:rPr>
              <a:t> GV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HS, </a:t>
            </a:r>
            <a:r>
              <a:rPr lang="en-US" sz="2400" dirty="0" err="1">
                <a:latin typeface="UTM Avo" panose="02040603050506020204" pitchFamily="18" charset="0"/>
              </a:rPr>
              <a:t>quạt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trần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,...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56CBAE6-7A39-1D1E-99FD-9039592EFF8F}"/>
              </a:ext>
            </a:extLst>
          </p:cNvPr>
          <p:cNvSpPr/>
          <p:nvPr/>
        </p:nvSpPr>
        <p:spPr>
          <a:xfrm>
            <a:off x="7792119" y="2592602"/>
            <a:ext cx="4253770" cy="2568371"/>
          </a:xfrm>
          <a:custGeom>
            <a:avLst/>
            <a:gdLst/>
            <a:ahLst/>
            <a:cxnLst/>
            <a:rect l="l" t="t" r="r" b="b"/>
            <a:pathLst>
              <a:path w="11503272" h="6082355">
                <a:moveTo>
                  <a:pt x="0" y="0"/>
                </a:moveTo>
                <a:lnTo>
                  <a:pt x="11503273" y="0"/>
                </a:lnTo>
                <a:lnTo>
                  <a:pt x="11503273" y="6082356"/>
                </a:lnTo>
                <a:lnTo>
                  <a:pt x="0" y="60823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11E3309D-21A2-037F-CEF0-191801C5E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6;p7">
            <a:extLst>
              <a:ext uri="{FF2B5EF4-FFF2-40B4-BE49-F238E27FC236}">
                <a16:creationId xmlns:a16="http://schemas.microsoft.com/office/drawing/2014/main" id="{0C8EC323-4D13-41EE-40FD-AE9E2E0274C2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79;p5">
            <a:extLst>
              <a:ext uri="{FF2B5EF4-FFF2-40B4-BE49-F238E27FC236}">
                <a16:creationId xmlns:a16="http://schemas.microsoft.com/office/drawing/2014/main" id="{2BDBE906-FF3D-E49B-7BEC-BDE3FBF685A4}"/>
              </a:ext>
            </a:extLst>
          </p:cNvPr>
          <p:cNvSpPr txBox="1"/>
          <p:nvPr/>
        </p:nvSpPr>
        <p:spPr>
          <a:xfrm>
            <a:off x="116258" y="1711478"/>
            <a:ext cx="1207574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HĐ 4. </a:t>
            </a:r>
            <a:r>
              <a:rPr lang="en-US" sz="2400" b="1" dirty="0" err="1">
                <a:latin typeface="UTM Avo" panose="02040603050506020204" pitchFamily="18" charset="0"/>
              </a:rPr>
              <a:t>Giới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thiệu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lớp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mình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endParaRPr sz="2400" b="1" dirty="0">
              <a:latin typeface="UTM Avo" panose="0204060305050602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FB5673-E5C1-F04B-7F62-CDC060A2F9E8}"/>
              </a:ext>
            </a:extLst>
          </p:cNvPr>
          <p:cNvGrpSpPr/>
          <p:nvPr/>
        </p:nvGrpSpPr>
        <p:grpSpPr>
          <a:xfrm>
            <a:off x="3383733" y="2528256"/>
            <a:ext cx="7862935" cy="4091664"/>
            <a:chOff x="644626" y="2459607"/>
            <a:chExt cx="7862935" cy="409166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7970C07-E74C-6E71-6AD7-ACE7A9DAB031}"/>
                </a:ext>
              </a:extLst>
            </p:cNvPr>
            <p:cNvGrpSpPr/>
            <p:nvPr/>
          </p:nvGrpSpPr>
          <p:grpSpPr>
            <a:xfrm>
              <a:off x="644626" y="2459607"/>
              <a:ext cx="7862935" cy="4091664"/>
              <a:chOff x="2134470" y="2008328"/>
              <a:chExt cx="12049697" cy="6270344"/>
            </a:xfrm>
          </p:grpSpPr>
          <p:sp>
            <p:nvSpPr>
              <p:cNvPr id="17" name="Freeform 2">
                <a:extLst>
                  <a:ext uri="{FF2B5EF4-FFF2-40B4-BE49-F238E27FC236}">
                    <a16:creationId xmlns:a16="http://schemas.microsoft.com/office/drawing/2014/main" id="{D2ECC888-C67C-E910-8A7F-16400352D25E}"/>
                  </a:ext>
                </a:extLst>
              </p:cNvPr>
              <p:cNvSpPr/>
              <p:nvPr/>
            </p:nvSpPr>
            <p:spPr>
              <a:xfrm>
                <a:off x="2134470" y="2008328"/>
                <a:ext cx="10992219" cy="6270344"/>
              </a:xfrm>
              <a:custGeom>
                <a:avLst/>
                <a:gdLst/>
                <a:ahLst/>
                <a:cxnLst/>
                <a:rect l="l" t="t" r="r" b="b"/>
                <a:pathLst>
                  <a:path w="14019060" h="6270343">
                    <a:moveTo>
                      <a:pt x="0" y="0"/>
                    </a:moveTo>
                    <a:lnTo>
                      <a:pt x="14019060" y="0"/>
                    </a:lnTo>
                    <a:lnTo>
                      <a:pt x="14019060" y="6270344"/>
                    </a:lnTo>
                    <a:lnTo>
                      <a:pt x="0" y="62703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4">
                <a:extLst>
                  <a:ext uri="{FF2B5EF4-FFF2-40B4-BE49-F238E27FC236}">
                    <a16:creationId xmlns:a16="http://schemas.microsoft.com/office/drawing/2014/main" id="{818EDBF5-CEE7-B069-328D-EC5CF65F8C24}"/>
                  </a:ext>
                </a:extLst>
              </p:cNvPr>
              <p:cNvSpPr/>
              <p:nvPr/>
            </p:nvSpPr>
            <p:spPr>
              <a:xfrm>
                <a:off x="11637009" y="5518769"/>
                <a:ext cx="2547158" cy="2759903"/>
              </a:xfrm>
              <a:custGeom>
                <a:avLst/>
                <a:gdLst/>
                <a:ahLst/>
                <a:cxnLst/>
                <a:rect l="l" t="t" r="r" b="b"/>
                <a:pathLst>
                  <a:path w="3797612" h="4114800">
                    <a:moveTo>
                      <a:pt x="0" y="0"/>
                    </a:moveTo>
                    <a:lnTo>
                      <a:pt x="3797612" y="0"/>
                    </a:lnTo>
                    <a:lnTo>
                      <a:pt x="3797612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2E3F35A-97F5-D081-81C9-90AF4B542C9C}"/>
                </a:ext>
              </a:extLst>
            </p:cNvPr>
            <p:cNvSpPr txBox="1"/>
            <p:nvPr/>
          </p:nvSpPr>
          <p:spPr>
            <a:xfrm>
              <a:off x="1335931" y="2887286"/>
              <a:ext cx="5966438" cy="3337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dirty="0" err="1">
                  <a:latin typeface="UTM Avo" panose="02040603050506020204" pitchFamily="18" charset="0"/>
                </a:rPr>
                <a:t>Nêu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tên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chúng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mình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  <a:p>
              <a:pPr marL="342900" indent="-3429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những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</a:t>
              </a:r>
              <a:r>
                <a:rPr lang="en-US" sz="2400" dirty="0">
                  <a:latin typeface="UTM Avo" panose="02040603050506020204" pitchFamily="18" charset="0"/>
                </a:rPr>
                <a:t>? </a:t>
              </a:r>
              <a:r>
                <a:rPr lang="en-US" sz="2400" dirty="0" err="1">
                  <a:latin typeface="UTM Avo" panose="02040603050506020204" pitchFamily="18" charset="0"/>
                </a:rPr>
                <a:t>Chúng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được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sắp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đặt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như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thế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nào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  <a:p>
              <a:pPr marL="342900" indent="-3429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dirty="0" err="1">
                  <a:latin typeface="UTM Avo" panose="02040603050506020204" pitchFamily="18" charset="0"/>
                </a:rPr>
                <a:t>Nói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viên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(</a:t>
              </a:r>
              <a:r>
                <a:rPr lang="en-US" sz="2400" dirty="0" err="1">
                  <a:latin typeface="UTM Avo" panose="02040603050506020204" pitchFamily="18" charset="0"/>
                </a:rPr>
                <a:t>tên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nhiệm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vụ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chính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</a:t>
              </a:r>
              <a:r>
                <a:rPr lang="en-US" sz="2400" dirty="0">
                  <a:latin typeface="UTM Avo" panose="02040603050506020204" pitchFamily="18" charset="0"/>
                </a:rPr>
                <a:t>).</a:t>
              </a:r>
            </a:p>
            <a:p>
              <a:pPr marL="342900" indent="-3429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dirty="0">
                  <a:latin typeface="UTM Avo" panose="02040603050506020204" pitchFamily="18" charset="0"/>
                </a:rPr>
                <a:t>...</a:t>
              </a:r>
            </a:p>
          </p:txBody>
        </p:sp>
      </p:grpSp>
      <p:sp>
        <p:nvSpPr>
          <p:cNvPr id="21" name="Freeform 4">
            <a:extLst>
              <a:ext uri="{FF2B5EF4-FFF2-40B4-BE49-F238E27FC236}">
                <a16:creationId xmlns:a16="http://schemas.microsoft.com/office/drawing/2014/main" id="{2E4B29E7-4325-0C8F-79DE-BA26ED33984E}"/>
              </a:ext>
            </a:extLst>
          </p:cNvPr>
          <p:cNvSpPr/>
          <p:nvPr/>
        </p:nvSpPr>
        <p:spPr>
          <a:xfrm>
            <a:off x="342648" y="3311599"/>
            <a:ext cx="2815331" cy="3509871"/>
          </a:xfrm>
          <a:prstGeom prst="flowChartOnlineStorage">
            <a:avLst/>
          </a:prstGeom>
          <a:blipFill>
            <a:blip r:embed="rId8"/>
            <a:stretch>
              <a:fillRect l="-62872" t="95" r="10062" b="-5561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1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1A67696E-4001-AC6A-B981-377B9AF9C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E984D7F4-8291-5FD2-E38C-EE83DFC37FBC}"/>
              </a:ext>
            </a:extLst>
          </p:cNvPr>
          <p:cNvSpPr/>
          <p:nvPr/>
        </p:nvSpPr>
        <p:spPr>
          <a:xfrm>
            <a:off x="7315200" y="2339525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822EC8-BA18-3A91-07D1-3F2D71AE4877}"/>
              </a:ext>
            </a:extLst>
          </p:cNvPr>
          <p:cNvSpPr txBox="1"/>
          <p:nvPr/>
        </p:nvSpPr>
        <p:spPr>
          <a:xfrm>
            <a:off x="3870334" y="4006576"/>
            <a:ext cx="6790659" cy="2229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50000"/>
              </a:lnSpc>
              <a:defRPr sz="2400">
                <a:solidFill>
                  <a:schemeClr val="dk1"/>
                </a:solidFill>
                <a:latin typeface="UTM Avo" panose="02040603050506020204" pitchFamily="18" charset="0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giữ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lớp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, HS </a:t>
            </a:r>
            <a:r>
              <a:rPr lang="en-US" dirty="0" err="1"/>
              <a:t>sắp</a:t>
            </a:r>
            <a:r>
              <a:rPr lang="en-US" dirty="0"/>
              <a:t> </a:t>
            </a:r>
            <a:r>
              <a:rPr lang="en-US" dirty="0" err="1"/>
              <a:t>xếp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chỗ</a:t>
            </a:r>
            <a:r>
              <a:rPr lang="en-US" dirty="0"/>
              <a:t>; </a:t>
            </a:r>
            <a:r>
              <a:rPr lang="en-US" dirty="0" err="1"/>
              <a:t>lau</a:t>
            </a:r>
            <a:r>
              <a:rPr lang="en-US" dirty="0"/>
              <a:t> </a:t>
            </a:r>
            <a:r>
              <a:rPr lang="en-US" dirty="0" err="1"/>
              <a:t>chùi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bảo</a:t>
            </a:r>
            <a:r>
              <a:rPr lang="en-US" dirty="0"/>
              <a:t> </a:t>
            </a:r>
            <a:r>
              <a:rPr lang="en-US" dirty="0" err="1"/>
              <a:t>quản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;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, </a:t>
            </a:r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bậy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,...;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;...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73FA54-606F-4AFA-7852-738C6739EC9F}"/>
              </a:ext>
            </a:extLst>
          </p:cNvPr>
          <p:cNvGrpSpPr/>
          <p:nvPr/>
        </p:nvGrpSpPr>
        <p:grpSpPr>
          <a:xfrm>
            <a:off x="2777121" y="1838544"/>
            <a:ext cx="6668963" cy="1142578"/>
            <a:chOff x="213190" y="2470318"/>
            <a:chExt cx="6668963" cy="114257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B34D6BE-C6B2-FDD7-DA8F-A8AE25A6D9A7}"/>
                </a:ext>
              </a:extLst>
            </p:cNvPr>
            <p:cNvSpPr/>
            <p:nvPr/>
          </p:nvSpPr>
          <p:spPr>
            <a:xfrm>
              <a:off x="733048" y="2481928"/>
              <a:ext cx="6149105" cy="11309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giữ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050DDA0E-A4BA-4351-6E5B-FA6BC11603DB}"/>
                </a:ext>
              </a:extLst>
            </p:cNvPr>
            <p:cNvSpPr/>
            <p:nvPr/>
          </p:nvSpPr>
          <p:spPr>
            <a:xfrm>
              <a:off x="213190" y="2470318"/>
              <a:ext cx="709450" cy="1124488"/>
            </a:xfrm>
            <a:custGeom>
              <a:avLst/>
              <a:gdLst/>
              <a:ahLst/>
              <a:cxnLst/>
              <a:rect l="l" t="t" r="r" b="b"/>
              <a:pathLst>
                <a:path w="2596065" h="4114800">
                  <a:moveTo>
                    <a:pt x="0" y="0"/>
                  </a:moveTo>
                  <a:lnTo>
                    <a:pt x="2596064" y="0"/>
                  </a:lnTo>
                  <a:lnTo>
                    <a:pt x="259606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5">
            <a:extLst>
              <a:ext uri="{FF2B5EF4-FFF2-40B4-BE49-F238E27FC236}">
                <a16:creationId xmlns:a16="http://schemas.microsoft.com/office/drawing/2014/main" id="{482954FF-C2C5-4AFA-A93D-1B79499BA8AB}"/>
              </a:ext>
            </a:extLst>
          </p:cNvPr>
          <p:cNvSpPr/>
          <p:nvPr/>
        </p:nvSpPr>
        <p:spPr>
          <a:xfrm>
            <a:off x="66794" y="3429000"/>
            <a:ext cx="3180649" cy="3384994"/>
          </a:xfrm>
          <a:custGeom>
            <a:avLst/>
            <a:gdLst/>
            <a:ahLst/>
            <a:cxnLst/>
            <a:rect l="l" t="t" r="r" b="b"/>
            <a:pathLst>
              <a:path w="5559828" h="6194794">
                <a:moveTo>
                  <a:pt x="0" y="0"/>
                </a:moveTo>
                <a:lnTo>
                  <a:pt x="5559828" y="0"/>
                </a:lnTo>
                <a:lnTo>
                  <a:pt x="5559828" y="6194794"/>
                </a:lnTo>
                <a:lnTo>
                  <a:pt x="0" y="61947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767"/>
          </a:p>
        </p:txBody>
      </p:sp>
    </p:spTree>
    <p:extLst>
      <p:ext uri="{BB962C8B-B14F-4D97-AF65-F5344CB8AC3E}">
        <p14:creationId xmlns:p14="http://schemas.microsoft.com/office/powerpoint/2010/main" val="114872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B76CB9C6-D594-208F-74B3-A7DD9A8A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90BE9B91-CDE3-F076-87C7-7CF4327DC492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EDDBBC-5620-D6FD-8189-C3C2CF2D69D6}"/>
              </a:ext>
            </a:extLst>
          </p:cNvPr>
          <p:cNvSpPr txBox="1"/>
          <p:nvPr/>
        </p:nvSpPr>
        <p:spPr>
          <a:xfrm>
            <a:off x="2988362" y="3651205"/>
            <a:ext cx="827923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Làm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theo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6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30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SGK, </a:t>
            </a:r>
            <a:r>
              <a:rPr lang="en-US" sz="2400" dirty="0" err="1">
                <a:latin typeface="UTM Avo" panose="02040603050506020204" pitchFamily="18" charset="0"/>
              </a:rPr>
              <a:t>kể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An. Các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</a:p>
        </p:txBody>
      </p:sp>
      <p:sp>
        <p:nvSpPr>
          <p:cNvPr id="10" name="Google Shape;279;p5">
            <a:extLst>
              <a:ext uri="{FF2B5EF4-FFF2-40B4-BE49-F238E27FC236}">
                <a16:creationId xmlns:a16="http://schemas.microsoft.com/office/drawing/2014/main" id="{80B84126-6ABF-CABA-AF4F-9C3E8C6661F3}"/>
              </a:ext>
            </a:extLst>
          </p:cNvPr>
          <p:cNvSpPr txBox="1"/>
          <p:nvPr/>
        </p:nvSpPr>
        <p:spPr>
          <a:xfrm>
            <a:off x="58127" y="1568694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2. </a:t>
            </a:r>
            <a:r>
              <a:rPr lang="en-US" sz="2800" b="1" dirty="0" err="1">
                <a:latin typeface="UTM Avo" panose="02040603050506020204" pitchFamily="18" charset="0"/>
              </a:rPr>
              <a:t>Một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số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hoạt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chính</a:t>
            </a:r>
            <a:r>
              <a:rPr lang="en-US" sz="2800" b="1" dirty="0">
                <a:latin typeface="UTM Avo" panose="02040603050506020204" pitchFamily="18" charset="0"/>
              </a:rPr>
              <a:t> ở </a:t>
            </a:r>
            <a:r>
              <a:rPr lang="en-US" sz="2800" b="1" dirty="0" err="1">
                <a:latin typeface="UTM Avo" panose="02040603050506020204" pitchFamily="18" charset="0"/>
              </a:rPr>
              <a:t>lớp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học</a:t>
            </a:r>
            <a:endParaRPr sz="2800" b="1" dirty="0">
              <a:latin typeface="UTM Avo" panose="020406030505060202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F6DD579-633F-F481-7DC6-9DA0439CA257}"/>
              </a:ext>
            </a:extLst>
          </p:cNvPr>
          <p:cNvGrpSpPr/>
          <p:nvPr/>
        </p:nvGrpSpPr>
        <p:grpSpPr>
          <a:xfrm>
            <a:off x="2686170" y="2405872"/>
            <a:ext cx="6819656" cy="800068"/>
            <a:chOff x="735999" y="2316929"/>
            <a:chExt cx="6819656" cy="80006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796752E-658B-FB13-4508-2D268061074E}"/>
                </a:ext>
              </a:extLst>
            </p:cNvPr>
            <p:cNvSpPr/>
            <p:nvPr/>
          </p:nvSpPr>
          <p:spPr>
            <a:xfrm>
              <a:off x="974558" y="2382253"/>
              <a:ext cx="6581097" cy="671669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Tìm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hiểu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hoạt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động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giờ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BFB3B5C-DF16-F75E-6894-998EEFA391F3}"/>
                </a:ext>
              </a:extLst>
            </p:cNvPr>
            <p:cNvSpPr/>
            <p:nvPr/>
          </p:nvSpPr>
          <p:spPr>
            <a:xfrm rot="797169" flipH="1">
              <a:off x="735999" y="2316929"/>
              <a:ext cx="604385" cy="800068"/>
            </a:xfrm>
            <a:custGeom>
              <a:avLst/>
              <a:gdLst/>
              <a:ahLst/>
              <a:cxnLst/>
              <a:rect l="l" t="t" r="r" b="b"/>
              <a:pathLst>
                <a:path w="2881418" h="3814343">
                  <a:moveTo>
                    <a:pt x="2881418" y="0"/>
                  </a:moveTo>
                  <a:lnTo>
                    <a:pt x="0" y="0"/>
                  </a:lnTo>
                  <a:lnTo>
                    <a:pt x="0" y="3814343"/>
                  </a:lnTo>
                  <a:lnTo>
                    <a:pt x="2881418" y="3814343"/>
                  </a:lnTo>
                  <a:lnTo>
                    <a:pt x="288141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4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3" name="Google Shape;250;p3">
            <a:extLst>
              <a:ext uri="{FF2B5EF4-FFF2-40B4-BE49-F238E27FC236}">
                <a16:creationId xmlns:a16="http://schemas.microsoft.com/office/drawing/2014/main" id="{295157E2-A958-0126-9339-6ECB7D4ED9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772" y="2747984"/>
            <a:ext cx="2164458" cy="4036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6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1F38B706-1016-34A8-ECC3-C6CDCFFFC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2A479130-F41C-CDEE-47F1-5268DA2F94C3}"/>
              </a:ext>
            </a:extLst>
          </p:cNvPr>
          <p:cNvSpPr/>
          <p:nvPr/>
        </p:nvSpPr>
        <p:spPr>
          <a:xfrm>
            <a:off x="7315200" y="2290175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 descr="A group of images of kids in a classroom&#10;&#10;Description automatically generated">
            <a:extLst>
              <a:ext uri="{FF2B5EF4-FFF2-40B4-BE49-F238E27FC236}">
                <a16:creationId xmlns:a16="http://schemas.microsoft.com/office/drawing/2014/main" id="{74803B3F-30FD-648E-200B-B2219645D4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954" t="41414" r="48608" b="33059"/>
          <a:stretch/>
        </p:blipFill>
        <p:spPr>
          <a:xfrm>
            <a:off x="8024324" y="2290175"/>
            <a:ext cx="2867355" cy="3584199"/>
          </a:xfrm>
          <a:prstGeom prst="rect">
            <a:avLst/>
          </a:prstGeom>
        </p:spPr>
      </p:pic>
      <p:pic>
        <p:nvPicPr>
          <p:cNvPr id="10" name="Picture 9" descr="A group of images of kids in a classroom&#10;&#10;Description automatically generated">
            <a:extLst>
              <a:ext uri="{FF2B5EF4-FFF2-40B4-BE49-F238E27FC236}">
                <a16:creationId xmlns:a16="http://schemas.microsoft.com/office/drawing/2014/main" id="{EBDC74F6-41A8-F3AE-B56A-AD05AA0CCA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04" t="16034" r="47884" b="58439"/>
          <a:stretch/>
        </p:blipFill>
        <p:spPr>
          <a:xfrm>
            <a:off x="1925309" y="2357117"/>
            <a:ext cx="2987782" cy="3503120"/>
          </a:xfrm>
          <a:prstGeom prst="rect">
            <a:avLst/>
          </a:prstGeom>
        </p:spPr>
      </p:pic>
      <p:pic>
        <p:nvPicPr>
          <p:cNvPr id="12" name="Picture 11" descr="A group of images of kids in a classroom&#10;&#10;Description automatically generated">
            <a:extLst>
              <a:ext uri="{FF2B5EF4-FFF2-40B4-BE49-F238E27FC236}">
                <a16:creationId xmlns:a16="http://schemas.microsoft.com/office/drawing/2014/main" id="{DA6031B8-7AAE-6340-10AC-3E40ED9735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674" t="18481" r="6887" b="55189"/>
          <a:stretch/>
        </p:blipFill>
        <p:spPr>
          <a:xfrm>
            <a:off x="5051160" y="2290174"/>
            <a:ext cx="2867355" cy="3684959"/>
          </a:xfrm>
          <a:prstGeom prst="roundRect">
            <a:avLst>
              <a:gd name="adj" fmla="val 9022"/>
            </a:avLst>
          </a:prstGeom>
        </p:spPr>
      </p:pic>
    </p:spTree>
    <p:extLst>
      <p:ext uri="{BB962C8B-B14F-4D97-AF65-F5344CB8AC3E}">
        <p14:creationId xmlns:p14="http://schemas.microsoft.com/office/powerpoint/2010/main" val="81534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5D2017B2-9656-BC31-F92A-039801DF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C29307F9-5FB9-042D-1BB5-A4E0D1727169}"/>
              </a:ext>
            </a:extLst>
          </p:cNvPr>
          <p:cNvSpPr/>
          <p:nvPr/>
        </p:nvSpPr>
        <p:spPr>
          <a:xfrm>
            <a:off x="7315200" y="2290175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 descr="A group of images of kids in a classroom&#10;&#10;Description automatically generated">
            <a:extLst>
              <a:ext uri="{FF2B5EF4-FFF2-40B4-BE49-F238E27FC236}">
                <a16:creationId xmlns:a16="http://schemas.microsoft.com/office/drawing/2014/main" id="{2E4DEF3D-5796-C743-4AE8-0FB8D8EC88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727" t="71604" r="5161" b="2911"/>
          <a:stretch/>
        </p:blipFill>
        <p:spPr>
          <a:xfrm>
            <a:off x="7858943" y="2537242"/>
            <a:ext cx="2970126" cy="3476658"/>
          </a:xfrm>
          <a:prstGeom prst="rect">
            <a:avLst/>
          </a:prstGeom>
        </p:spPr>
      </p:pic>
      <p:pic>
        <p:nvPicPr>
          <p:cNvPr id="9" name="Picture 8" descr="A group of images of kids in a classroom&#10;&#10;Description automatically generated">
            <a:extLst>
              <a:ext uri="{FF2B5EF4-FFF2-40B4-BE49-F238E27FC236}">
                <a16:creationId xmlns:a16="http://schemas.microsoft.com/office/drawing/2014/main" id="{5C25F054-BCE7-07C5-32AB-ED6AF61250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04" t="66878" r="47884" b="6793"/>
          <a:stretch/>
        </p:blipFill>
        <p:spPr>
          <a:xfrm>
            <a:off x="4979307" y="2526384"/>
            <a:ext cx="2908591" cy="3517365"/>
          </a:xfrm>
          <a:prstGeom prst="rect">
            <a:avLst/>
          </a:prstGeom>
        </p:spPr>
      </p:pic>
      <p:pic>
        <p:nvPicPr>
          <p:cNvPr id="13" name="Picture 12" descr="A group of images of kids in a classroom&#10;&#10;Description automatically generated">
            <a:extLst>
              <a:ext uri="{FF2B5EF4-FFF2-40B4-BE49-F238E27FC236}">
                <a16:creationId xmlns:a16="http://schemas.microsoft.com/office/drawing/2014/main" id="{5BA2FFCC-7E63-CB4A-815D-5B7B721ADB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705" t="44008" r="6888" b="30464"/>
          <a:stretch/>
        </p:blipFill>
        <p:spPr>
          <a:xfrm>
            <a:off x="1811327" y="2492219"/>
            <a:ext cx="2950857" cy="351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8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F9DBA5C6-F60A-70BC-A952-132FFD24C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B34501B8-C650-97CF-CA8A-DB2B00AE9FBC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60157B-0526-F3C6-3C93-B65F80779A9C}"/>
              </a:ext>
            </a:extLst>
          </p:cNvPr>
          <p:cNvSpPr txBox="1"/>
          <p:nvPr/>
        </p:nvSpPr>
        <p:spPr>
          <a:xfrm>
            <a:off x="1626973" y="2290176"/>
            <a:ext cx="8938054" cy="3347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An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xếp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cây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rau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dục</a:t>
            </a:r>
            <a:r>
              <a:rPr lang="en-US" sz="2400" dirty="0">
                <a:latin typeface="UTM Avo" panose="02040603050506020204" pitchFamily="18" charset="0"/>
              </a:rPr>
              <a:t>,... </a:t>
            </a: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vần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Toán</a:t>
            </a:r>
            <a:r>
              <a:rPr lang="en-US" sz="2400" dirty="0">
                <a:latin typeface="UTM Avo" panose="02040603050506020204" pitchFamily="18" charset="0"/>
              </a:rPr>
              <a:t> – </a:t>
            </a:r>
            <a:r>
              <a:rPr lang="en-US" sz="2400" dirty="0" err="1">
                <a:latin typeface="UTM Avo" panose="02040603050506020204" pitchFamily="18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môn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Toán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hội</a:t>
            </a:r>
            <a:r>
              <a:rPr lang="en-US" sz="2400" dirty="0">
                <a:latin typeface="UTM Avo" panose="02040603050506020204" pitchFamily="18" charset="0"/>
              </a:rPr>
              <a:t> –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thật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</a:p>
          <a:p>
            <a:pPr marL="342900" indent="-34290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Mĩ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thuật</a:t>
            </a:r>
            <a:r>
              <a:rPr lang="en-US" sz="2400" dirty="0">
                <a:latin typeface="UTM Avo" panose="02040603050506020204" pitchFamily="18" charset="0"/>
              </a:rPr>
              <a:t> – </a:t>
            </a:r>
            <a:r>
              <a:rPr lang="en-US" sz="2400" dirty="0" err="1">
                <a:latin typeface="UTM Avo" panose="02040603050506020204" pitchFamily="18" charset="0"/>
              </a:rPr>
              <a:t>bút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chì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tẩy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hộp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bút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</a:rPr>
              <a:t>,...</a:t>
            </a:r>
          </a:p>
        </p:txBody>
      </p:sp>
      <p:pic>
        <p:nvPicPr>
          <p:cNvPr id="3" name="Google Shape;250;p3">
            <a:extLst>
              <a:ext uri="{FF2B5EF4-FFF2-40B4-BE49-F238E27FC236}">
                <a16:creationId xmlns:a16="http://schemas.microsoft.com/office/drawing/2014/main" id="{4D3C74AD-3B99-F65A-75CD-7D2450A0BC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56920" y="2821715"/>
            <a:ext cx="2164458" cy="4036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57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FC1232F1-DB95-1AAF-8CC5-4B3DD44E8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A452DB0B-70B2-FF56-09B3-8D3618E25D20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7890F7-66B8-15E3-C0EC-2F07A2AE94DD}"/>
              </a:ext>
            </a:extLst>
          </p:cNvPr>
          <p:cNvSpPr txBox="1"/>
          <p:nvPr/>
        </p:nvSpPr>
        <p:spPr>
          <a:xfrm>
            <a:off x="3825682" y="2012896"/>
            <a:ext cx="7712726" cy="3692926"/>
          </a:xfrm>
          <a:prstGeom prst="round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 charset="0"/>
              </a:rPr>
              <a:t>Trong </a:t>
            </a:r>
            <a:r>
              <a:rPr lang="en-US" sz="2400" dirty="0" err="1">
                <a:latin typeface="UTM Avo" panose="02040603050506020204" pitchFamily="18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Ví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vần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môn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Toán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hộp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bút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</a:rPr>
              <a:t>,...).</a:t>
            </a:r>
          </a:p>
        </p:txBody>
      </p:sp>
      <p:pic>
        <p:nvPicPr>
          <p:cNvPr id="3" name="Picture 2" descr="A cartoon of a child&#10;&#10;AI-generated content may be incorrect.">
            <a:extLst>
              <a:ext uri="{FF2B5EF4-FFF2-40B4-BE49-F238E27FC236}">
                <a16:creationId xmlns:a16="http://schemas.microsoft.com/office/drawing/2014/main" id="{B038F6EB-5644-7D2B-C7C5-767F9784A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67969" y="2012896"/>
            <a:ext cx="3229375" cy="5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0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7A75FF6F-E806-38DC-E6C6-A5716017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D2749E8-10E4-DD21-52D9-D7D8D03B23B6}"/>
              </a:ext>
            </a:extLst>
          </p:cNvPr>
          <p:cNvGrpSpPr/>
          <p:nvPr/>
        </p:nvGrpSpPr>
        <p:grpSpPr>
          <a:xfrm>
            <a:off x="2955437" y="1572370"/>
            <a:ext cx="6190492" cy="902346"/>
            <a:chOff x="700065" y="2303039"/>
            <a:chExt cx="6190492" cy="90234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7BCB04F-E2BF-E19F-D584-0249C052C38B}"/>
                </a:ext>
              </a:extLst>
            </p:cNvPr>
            <p:cNvSpPr/>
            <p:nvPr/>
          </p:nvSpPr>
          <p:spPr>
            <a:xfrm>
              <a:off x="974559" y="2382253"/>
              <a:ext cx="5915998" cy="767525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 charset="0"/>
                </a:rPr>
                <a:t>Thi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kể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về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đồ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dùng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trong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lớp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học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107C7F4-3CE7-E821-CAD0-462BAA59D835}"/>
                </a:ext>
              </a:extLst>
            </p:cNvPr>
            <p:cNvSpPr/>
            <p:nvPr/>
          </p:nvSpPr>
          <p:spPr>
            <a:xfrm rot="797169" flipH="1">
              <a:off x="700065" y="2303039"/>
              <a:ext cx="681647" cy="902346"/>
            </a:xfrm>
            <a:custGeom>
              <a:avLst/>
              <a:gdLst/>
              <a:ahLst/>
              <a:cxnLst/>
              <a:rect l="l" t="t" r="r" b="b"/>
              <a:pathLst>
                <a:path w="2881418" h="3814343">
                  <a:moveTo>
                    <a:pt x="2881418" y="0"/>
                  </a:moveTo>
                  <a:lnTo>
                    <a:pt x="0" y="0"/>
                  </a:lnTo>
                  <a:lnTo>
                    <a:pt x="0" y="3814343"/>
                  </a:lnTo>
                  <a:lnTo>
                    <a:pt x="2881418" y="3814343"/>
                  </a:lnTo>
                  <a:lnTo>
                    <a:pt x="288141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4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B19CA8C-E5C1-CD40-D717-7DEBC8EE8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781902"/>
            <a:ext cx="6258468" cy="41499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BB2E6D-9399-716D-3D56-1060F9A8A4C7}"/>
              </a:ext>
            </a:extLst>
          </p:cNvPr>
          <p:cNvSpPr txBox="1"/>
          <p:nvPr/>
        </p:nvSpPr>
        <p:spPr>
          <a:xfrm>
            <a:off x="1263192" y="3007114"/>
            <a:ext cx="4731856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– Chia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4 </a:t>
            </a:r>
            <a:r>
              <a:rPr lang="en-US" sz="2400" dirty="0" err="1">
                <a:latin typeface="UTM Avo" panose="02040603050506020204" pitchFamily="18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–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liệt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kê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066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2F5ACC88-BA5E-11D0-97C9-45D2AA6FE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7C850866-17D3-DD5C-D8B8-300D06A1EABF}"/>
              </a:ext>
            </a:extLst>
          </p:cNvPr>
          <p:cNvSpPr/>
          <p:nvPr/>
        </p:nvSpPr>
        <p:spPr>
          <a:xfrm>
            <a:off x="7315200" y="2293047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B05924-12B3-334C-BB88-7494AA497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701" y="2092750"/>
            <a:ext cx="6418542" cy="4025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C24241-81D4-E695-4DB9-6C6F3959E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671" y="2611225"/>
            <a:ext cx="460629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4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D3A570A4-CA5D-E6C0-207A-507279D62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3F0207BC-B87C-A5A8-447F-F6D640DC9685}"/>
              </a:ext>
            </a:extLst>
          </p:cNvPr>
          <p:cNvSpPr/>
          <p:nvPr/>
        </p:nvSpPr>
        <p:spPr>
          <a:xfrm>
            <a:off x="7315200" y="2293047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050" name="Picture 2" descr="Đất nặn hộp giấy 10 màu thường SK-BX10RĐất nặn hộp giấy 10 màu thường  SK-BX10R – BITEXSHOP">
            <a:extLst>
              <a:ext uri="{FF2B5EF4-FFF2-40B4-BE49-F238E27FC236}">
                <a16:creationId xmlns:a16="http://schemas.microsoft.com/office/drawing/2014/main" id="{91FDCABE-030A-BD3D-04E3-ACC695ACA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42" y="1663045"/>
            <a:ext cx="5100687" cy="510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04C92D-336D-C490-7E62-3F4098CDE7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496" y="1583703"/>
            <a:ext cx="4876800" cy="50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2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2845EF40-CFAD-F914-EF17-019392766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F12AF3D4-7D2F-C29F-925A-B3748809DAFC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4AF424-BD87-639E-4E6F-0137BA8EC289}"/>
              </a:ext>
            </a:extLst>
          </p:cNvPr>
          <p:cNvSpPr txBox="1"/>
          <p:nvPr/>
        </p:nvSpPr>
        <p:spPr>
          <a:xfrm>
            <a:off x="2261274" y="3582278"/>
            <a:ext cx="9133493" cy="198362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32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SGK, </a:t>
            </a:r>
            <a:r>
              <a:rPr lang="en-US" sz="2400" dirty="0" err="1">
                <a:latin typeface="UTM Avo" panose="02040603050506020204" pitchFamily="18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+mn-ea"/>
                <a:cs typeface="+mn-cs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hai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 charset="0"/>
              </a:rPr>
              <a:t>Em </a:t>
            </a:r>
            <a:r>
              <a:rPr lang="en-US" sz="2400" dirty="0" err="1">
                <a:latin typeface="UTM Avo" panose="020406030505060202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7" name="Google Shape;279;p5">
            <a:extLst>
              <a:ext uri="{FF2B5EF4-FFF2-40B4-BE49-F238E27FC236}">
                <a16:creationId xmlns:a16="http://schemas.microsoft.com/office/drawing/2014/main" id="{2A5C879A-5E34-36CA-AA8D-31C9BAD95B94}"/>
              </a:ext>
            </a:extLst>
          </p:cNvPr>
          <p:cNvSpPr txBox="1"/>
          <p:nvPr/>
        </p:nvSpPr>
        <p:spPr>
          <a:xfrm>
            <a:off x="58128" y="1572011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3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800" b="1" dirty="0" err="1">
                <a:latin typeface="UTM Avo" panose="02040603050506020204" pitchFamily="18" charset="0"/>
              </a:rPr>
              <a:t>Giữ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gìn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lớp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học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sạch</a:t>
            </a:r>
            <a:r>
              <a:rPr lang="en-US" sz="2800" b="1" dirty="0"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latin typeface="UTM Avo" panose="02040603050506020204" pitchFamily="18" charset="0"/>
              </a:rPr>
              <a:t>đẹp</a:t>
            </a:r>
            <a:endParaRPr sz="2800" b="1" dirty="0">
              <a:latin typeface="UTM Avo" panose="0204060305050602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43AD5D-F286-A3C6-27F6-18E85B0909C2}"/>
              </a:ext>
            </a:extLst>
          </p:cNvPr>
          <p:cNvGrpSpPr/>
          <p:nvPr/>
        </p:nvGrpSpPr>
        <p:grpSpPr>
          <a:xfrm>
            <a:off x="3163331" y="2155324"/>
            <a:ext cx="5865336" cy="800068"/>
            <a:chOff x="735999" y="2316929"/>
            <a:chExt cx="5865336" cy="80006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8B64659-7122-99E6-E6B6-CC75B0AEEB8C}"/>
                </a:ext>
              </a:extLst>
            </p:cNvPr>
            <p:cNvSpPr/>
            <p:nvPr/>
          </p:nvSpPr>
          <p:spPr>
            <a:xfrm>
              <a:off x="974558" y="2382253"/>
              <a:ext cx="5626777" cy="671669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sạch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đẹp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88777B08-A66F-E204-531B-61FA301D8091}"/>
                </a:ext>
              </a:extLst>
            </p:cNvPr>
            <p:cNvSpPr/>
            <p:nvPr/>
          </p:nvSpPr>
          <p:spPr>
            <a:xfrm rot="797169" flipH="1">
              <a:off x="735999" y="2316929"/>
              <a:ext cx="604385" cy="800068"/>
            </a:xfrm>
            <a:custGeom>
              <a:avLst/>
              <a:gdLst/>
              <a:ahLst/>
              <a:cxnLst/>
              <a:rect l="l" t="t" r="r" b="b"/>
              <a:pathLst>
                <a:path w="2881418" h="3814343">
                  <a:moveTo>
                    <a:pt x="2881418" y="0"/>
                  </a:moveTo>
                  <a:lnTo>
                    <a:pt x="0" y="0"/>
                  </a:lnTo>
                  <a:lnTo>
                    <a:pt x="0" y="3814343"/>
                  </a:lnTo>
                  <a:lnTo>
                    <a:pt x="2881418" y="3814343"/>
                  </a:lnTo>
                  <a:lnTo>
                    <a:pt x="288141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4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3" name="Picture 2" descr="A cartoon of a child holding a book and a pen&#10;&#10;AI-generated content may be incorrect.">
            <a:extLst>
              <a:ext uri="{FF2B5EF4-FFF2-40B4-BE49-F238E27FC236}">
                <a16:creationId xmlns:a16="http://schemas.microsoft.com/office/drawing/2014/main" id="{FBDECCC6-BEBF-C337-205B-FAAD52D28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109115" y="2516957"/>
            <a:ext cx="2543741" cy="446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8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A5992ADA-0A20-6285-9888-B09BC3ED8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5BD1EB1E-B7B5-50B5-63C5-3ED7DEB9BCC1}"/>
              </a:ext>
            </a:extLst>
          </p:cNvPr>
          <p:cNvSpPr/>
          <p:nvPr/>
        </p:nvSpPr>
        <p:spPr>
          <a:xfrm>
            <a:off x="7315200" y="244064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8648A5D0-62FC-A467-6C5B-FF89E3C54B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805" t="15190" r="7793" b="41097"/>
          <a:stretch/>
        </p:blipFill>
        <p:spPr>
          <a:xfrm>
            <a:off x="167193" y="1921396"/>
            <a:ext cx="5607118" cy="3516328"/>
          </a:xfrm>
          <a:prstGeom prst="rect">
            <a:avLst/>
          </a:prstGeom>
        </p:spPr>
      </p:pic>
      <p:pic>
        <p:nvPicPr>
          <p:cNvPr id="10" name="Picture 9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49B4E5C1-259A-D0B4-870F-A7820142E1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62" t="60563" r="7635"/>
          <a:stretch/>
        </p:blipFill>
        <p:spPr>
          <a:xfrm>
            <a:off x="5774311" y="1921396"/>
            <a:ext cx="6417689" cy="363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5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DDA83E14-31E8-D237-2153-6095573A1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1D1C8016-1948-834D-E2C2-21560F128143}"/>
              </a:ext>
            </a:extLst>
          </p:cNvPr>
          <p:cNvSpPr/>
          <p:nvPr/>
        </p:nvSpPr>
        <p:spPr>
          <a:xfrm>
            <a:off x="7315200" y="244064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77E0BF6D-AAA3-54E0-AF7A-18279B6B5E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805" t="15190" r="7793" b="41097"/>
          <a:stretch/>
        </p:blipFill>
        <p:spPr>
          <a:xfrm>
            <a:off x="597971" y="2055751"/>
            <a:ext cx="5607118" cy="35163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F8CEA1-A9B6-7919-58B9-721BCD51850E}"/>
              </a:ext>
            </a:extLst>
          </p:cNvPr>
          <p:cNvSpPr txBox="1"/>
          <p:nvPr/>
        </p:nvSpPr>
        <p:spPr>
          <a:xfrm>
            <a:off x="6593980" y="3429000"/>
            <a:ext cx="48768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1 </a:t>
            </a:r>
            <a:r>
              <a:rPr lang="en-US" sz="2400" dirty="0" err="1">
                <a:latin typeface="UTM Avo" panose="02040603050506020204" pitchFamily="18" charset="0"/>
              </a:rPr>
              <a:t>lộn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xộn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bộn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chưa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529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0FCC5C93-407A-F933-B7CC-2BB470E8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;p7">
            <a:extLst>
              <a:ext uri="{FF2B5EF4-FFF2-40B4-BE49-F238E27FC236}">
                <a16:creationId xmlns:a16="http://schemas.microsoft.com/office/drawing/2014/main" id="{92CB3B9B-5B59-F03D-0C39-64156B2D5B96}"/>
              </a:ext>
            </a:extLst>
          </p:cNvPr>
          <p:cNvSpPr/>
          <p:nvPr/>
        </p:nvSpPr>
        <p:spPr>
          <a:xfrm>
            <a:off x="7315201" y="2290176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E5B5E1-F421-EDA0-55AD-6C0D58870F78}"/>
              </a:ext>
            </a:extLst>
          </p:cNvPr>
          <p:cNvSpPr txBox="1"/>
          <p:nvPr/>
        </p:nvSpPr>
        <p:spPr>
          <a:xfrm>
            <a:off x="7018186" y="3405732"/>
            <a:ext cx="469933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2 </a:t>
            </a:r>
            <a:r>
              <a:rPr lang="en-US" sz="2400" dirty="0" err="1">
                <a:latin typeface="UTM Avo" panose="02040603050506020204" pitchFamily="18" charset="0"/>
              </a:rPr>
              <a:t>gọn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gàng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ngăn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nắp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sạch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6" name="Picture 5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911783CB-66BF-FC3B-39D0-958D0E5662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962" t="60563" r="7635"/>
          <a:stretch/>
        </p:blipFill>
        <p:spPr>
          <a:xfrm>
            <a:off x="201105" y="2290176"/>
            <a:ext cx="6417689" cy="363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4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EADA5AFE-2254-4692-B3DA-B907AB607FA8}"/>
              </a:ext>
            </a:extLst>
          </p:cNvPr>
          <p:cNvGrpSpPr/>
          <p:nvPr/>
        </p:nvGrpSpPr>
        <p:grpSpPr>
          <a:xfrm>
            <a:off x="4727728" y="2826152"/>
            <a:ext cx="2736543" cy="1617347"/>
            <a:chOff x="309542" y="967667"/>
            <a:chExt cx="2878585" cy="1617347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4AA2DC0E-1D62-EE84-126C-7D096CE0269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79997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BCA6DE36-7C22-328C-FD01-43D5A34B649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/>
          <p:nvPr/>
        </p:nvSpPr>
        <p:spPr>
          <a:xfrm>
            <a:off x="7315200" y="2290175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B14FCFC-B97E-2D4B-DA9E-891F6DDFE8FE}"/>
              </a:ext>
            </a:extLst>
          </p:cNvPr>
          <p:cNvGrpSpPr/>
          <p:nvPr/>
        </p:nvGrpSpPr>
        <p:grpSpPr>
          <a:xfrm>
            <a:off x="4600271" y="2540224"/>
            <a:ext cx="5808600" cy="3833941"/>
            <a:chOff x="5424221" y="2318635"/>
            <a:chExt cx="5808600" cy="383394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8B50AE30-C861-4D20-B17E-7692353AE0FA}"/>
                </a:ext>
              </a:extLst>
            </p:cNvPr>
            <p:cNvSpPr/>
            <p:nvPr/>
          </p:nvSpPr>
          <p:spPr>
            <a:xfrm rot="8039191">
              <a:off x="10353001" y="2142014"/>
              <a:ext cx="610574" cy="1149067"/>
            </a:xfrm>
            <a:custGeom>
              <a:avLst/>
              <a:gdLst/>
              <a:ahLst/>
              <a:cxnLst/>
              <a:rect l="l" t="t" r="r" b="b"/>
              <a:pathLst>
                <a:path w="1204269" h="2266367">
                  <a:moveTo>
                    <a:pt x="0" y="0"/>
                  </a:moveTo>
                  <a:lnTo>
                    <a:pt x="1204269" y="0"/>
                  </a:lnTo>
                  <a:lnTo>
                    <a:pt x="1204269" y="2266367"/>
                  </a:lnTo>
                  <a:lnTo>
                    <a:pt x="0" y="2266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650E889-41DE-A29B-1B67-69ED136DC996}"/>
                </a:ext>
              </a:extLst>
            </p:cNvPr>
            <p:cNvGrpSpPr/>
            <p:nvPr/>
          </p:nvGrpSpPr>
          <p:grpSpPr>
            <a:xfrm>
              <a:off x="5424221" y="2318635"/>
              <a:ext cx="5390871" cy="3833941"/>
              <a:chOff x="5873946" y="2318634"/>
              <a:chExt cx="5390871" cy="3833941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2146BC41-BAFD-7E77-A06B-2668A7DFF7CD}"/>
                  </a:ext>
                </a:extLst>
              </p:cNvPr>
              <p:cNvSpPr/>
              <p:nvPr/>
            </p:nvSpPr>
            <p:spPr>
              <a:xfrm>
                <a:off x="5873946" y="2318634"/>
                <a:ext cx="5390871" cy="3833941"/>
              </a:xfrm>
              <a:custGeom>
                <a:avLst/>
                <a:gdLst/>
                <a:ahLst/>
                <a:cxnLst/>
                <a:rect l="l" t="t" r="r" b="b"/>
                <a:pathLst>
                  <a:path w="10501841" h="8592416">
                    <a:moveTo>
                      <a:pt x="0" y="0"/>
                    </a:moveTo>
                    <a:lnTo>
                      <a:pt x="10501841" y="0"/>
                    </a:lnTo>
                    <a:lnTo>
                      <a:pt x="10501841" y="8592415"/>
                    </a:lnTo>
                    <a:lnTo>
                      <a:pt x="0" y="859241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953448E-D426-8F24-5F93-B2A612E31EA6}"/>
                  </a:ext>
                </a:extLst>
              </p:cNvPr>
              <p:cNvSpPr txBox="1"/>
              <p:nvPr/>
            </p:nvSpPr>
            <p:spPr>
              <a:xfrm>
                <a:off x="6209836" y="2843686"/>
                <a:ext cx="4719092" cy="27838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</a:rPr>
                  <a:t>– </a:t>
                </a:r>
                <a:r>
                  <a:rPr lang="en-US" sz="2400" dirty="0" err="1">
                    <a:latin typeface="UTM Avo" panose="02040603050506020204" pitchFamily="18" charset="0"/>
                  </a:rPr>
                  <a:t>Liệt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kê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những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việc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thể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để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giữ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lớp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học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sạch</a:t>
                </a:r>
                <a:r>
                  <a:rPr lang="en-US" sz="2400" dirty="0">
                    <a:latin typeface="UTM Avo" panose="02040603050506020204" pitchFamily="18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đẹp</a:t>
                </a:r>
                <a:r>
                  <a:rPr lang="en-US" sz="2400" dirty="0">
                    <a:latin typeface="UTM Avo" panose="020406030505060202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</a:rPr>
                  <a:t>– Liên </a:t>
                </a:r>
                <a:r>
                  <a:rPr lang="en-US" sz="2400" dirty="0" err="1">
                    <a:latin typeface="UTM Avo" panose="02040603050506020204" pitchFamily="18" charset="0"/>
                  </a:rPr>
                  <a:t>hệ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xem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nhóm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bạn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đã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thực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hiện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những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việc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như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thế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nào</a:t>
                </a:r>
                <a:r>
                  <a:rPr lang="en-US" sz="2400" dirty="0">
                    <a:latin typeface="UTM Avo" panose="02040603050506020204" pitchFamily="18" charset="0"/>
                  </a:rPr>
                  <a:t>?</a:t>
                </a:r>
              </a:p>
            </p:txBody>
          </p:sp>
        </p:grpSp>
      </p:grpSp>
      <p:sp>
        <p:nvSpPr>
          <p:cNvPr id="12" name="Google Shape;279;p5">
            <a:extLst>
              <a:ext uri="{FF2B5EF4-FFF2-40B4-BE49-F238E27FC236}">
                <a16:creationId xmlns:a16="http://schemas.microsoft.com/office/drawing/2014/main" id="{1C6A8DC2-618F-86CE-977F-028A85BB3E9D}"/>
              </a:ext>
            </a:extLst>
          </p:cNvPr>
          <p:cNvSpPr txBox="1"/>
          <p:nvPr/>
        </p:nvSpPr>
        <p:spPr>
          <a:xfrm>
            <a:off x="58129" y="1667909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Xác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định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việc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có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làm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lớp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sạch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đẹp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pic>
        <p:nvPicPr>
          <p:cNvPr id="2" name="Picture 1" descr="A cartoon of a child&#10;&#10;AI-generated content may be incorrect.">
            <a:extLst>
              <a:ext uri="{FF2B5EF4-FFF2-40B4-BE49-F238E27FC236}">
                <a16:creationId xmlns:a16="http://schemas.microsoft.com/office/drawing/2014/main" id="{5569C6FF-C11A-9F98-5FAF-6AD35E6355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035007" y="2060030"/>
            <a:ext cx="3229375" cy="5961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5">
          <a:extLst>
            <a:ext uri="{FF2B5EF4-FFF2-40B4-BE49-F238E27FC236}">
              <a16:creationId xmlns:a16="http://schemas.microsoft.com/office/drawing/2014/main" id="{AADE9DEB-D47E-0E5F-418A-7918463C8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>
            <a:extLst>
              <a:ext uri="{FF2B5EF4-FFF2-40B4-BE49-F238E27FC236}">
                <a16:creationId xmlns:a16="http://schemas.microsoft.com/office/drawing/2014/main" id="{CAA3B2C4-A5FB-17D2-05FC-524A8735C256}"/>
              </a:ext>
            </a:extLst>
          </p:cNvPr>
          <p:cNvSpPr/>
          <p:nvPr/>
        </p:nvSpPr>
        <p:spPr>
          <a:xfrm>
            <a:off x="7315200" y="2290175"/>
            <a:ext cx="4876800" cy="456782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3AA4CF0F-B424-A6FC-0B40-56D52F268E0F}"/>
              </a:ext>
            </a:extLst>
          </p:cNvPr>
          <p:cNvSpPr/>
          <p:nvPr/>
        </p:nvSpPr>
        <p:spPr>
          <a:xfrm>
            <a:off x="7154239" y="2633717"/>
            <a:ext cx="4180482" cy="2868856"/>
          </a:xfrm>
          <a:custGeom>
            <a:avLst/>
            <a:gdLst/>
            <a:ahLst/>
            <a:cxnLst/>
            <a:rect l="l" t="t" r="r" b="b"/>
            <a:pathLst>
              <a:path w="11992131" h="8229600">
                <a:moveTo>
                  <a:pt x="0" y="0"/>
                </a:moveTo>
                <a:lnTo>
                  <a:pt x="11992131" y="0"/>
                </a:lnTo>
                <a:lnTo>
                  <a:pt x="119921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4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C6C36F-ACB4-9822-F51D-82EAF3B13653}"/>
              </a:ext>
            </a:extLst>
          </p:cNvPr>
          <p:cNvGrpSpPr/>
          <p:nvPr/>
        </p:nvGrpSpPr>
        <p:grpSpPr>
          <a:xfrm>
            <a:off x="980986" y="2461946"/>
            <a:ext cx="6173253" cy="3212398"/>
            <a:chOff x="644626" y="2459607"/>
            <a:chExt cx="7862935" cy="409166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ACE45B-E9FB-4971-9F5C-4E4C17A7CB81}"/>
                </a:ext>
              </a:extLst>
            </p:cNvPr>
            <p:cNvGrpSpPr/>
            <p:nvPr/>
          </p:nvGrpSpPr>
          <p:grpSpPr>
            <a:xfrm>
              <a:off x="644626" y="2459607"/>
              <a:ext cx="7862935" cy="4091664"/>
              <a:chOff x="2134470" y="2008328"/>
              <a:chExt cx="12049697" cy="6270344"/>
            </a:xfrm>
          </p:grpSpPr>
          <p:sp>
            <p:nvSpPr>
              <p:cNvPr id="8" name="Freeform 2">
                <a:extLst>
                  <a:ext uri="{FF2B5EF4-FFF2-40B4-BE49-F238E27FC236}">
                    <a16:creationId xmlns:a16="http://schemas.microsoft.com/office/drawing/2014/main" id="{A79EA780-2EEF-5FDE-6111-C9C6CFB48B3B}"/>
                  </a:ext>
                </a:extLst>
              </p:cNvPr>
              <p:cNvSpPr/>
              <p:nvPr/>
            </p:nvSpPr>
            <p:spPr>
              <a:xfrm>
                <a:off x="2134470" y="2008328"/>
                <a:ext cx="10992219" cy="6270344"/>
              </a:xfrm>
              <a:custGeom>
                <a:avLst/>
                <a:gdLst/>
                <a:ahLst/>
                <a:cxnLst/>
                <a:rect l="l" t="t" r="r" b="b"/>
                <a:pathLst>
                  <a:path w="14019060" h="6270343">
                    <a:moveTo>
                      <a:pt x="0" y="0"/>
                    </a:moveTo>
                    <a:lnTo>
                      <a:pt x="14019060" y="0"/>
                    </a:lnTo>
                    <a:lnTo>
                      <a:pt x="14019060" y="6270344"/>
                    </a:lnTo>
                    <a:lnTo>
                      <a:pt x="0" y="62703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4">
                <a:extLst>
                  <a:ext uri="{FF2B5EF4-FFF2-40B4-BE49-F238E27FC236}">
                    <a16:creationId xmlns:a16="http://schemas.microsoft.com/office/drawing/2014/main" id="{5171D4A8-838C-D189-2ABD-736EE1EF06C7}"/>
                  </a:ext>
                </a:extLst>
              </p:cNvPr>
              <p:cNvSpPr/>
              <p:nvPr/>
            </p:nvSpPr>
            <p:spPr>
              <a:xfrm>
                <a:off x="11637009" y="5518769"/>
                <a:ext cx="2547158" cy="2759903"/>
              </a:xfrm>
              <a:custGeom>
                <a:avLst/>
                <a:gdLst/>
                <a:ahLst/>
                <a:cxnLst/>
                <a:rect l="l" t="t" r="r" b="b"/>
                <a:pathLst>
                  <a:path w="3797612" h="4114800">
                    <a:moveTo>
                      <a:pt x="0" y="0"/>
                    </a:moveTo>
                    <a:lnTo>
                      <a:pt x="3797612" y="0"/>
                    </a:lnTo>
                    <a:lnTo>
                      <a:pt x="3797612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981E922-3AA2-58BB-2174-36AB28323A41}"/>
                </a:ext>
              </a:extLst>
            </p:cNvPr>
            <p:cNvSpPr txBox="1"/>
            <p:nvPr/>
          </p:nvSpPr>
          <p:spPr>
            <a:xfrm>
              <a:off x="1306823" y="3273048"/>
              <a:ext cx="5966438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Sắp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xếp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gọn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gàng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ngăn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nắp</a:t>
              </a:r>
              <a:r>
                <a:rPr lang="en-US" sz="2400" dirty="0">
                  <a:latin typeface="UTM Avo" panose="02040603050506020204" pitchFamily="18" charset="0"/>
                </a:rPr>
                <a:t>; </a:t>
              </a:r>
              <a:r>
                <a:rPr lang="en-US" sz="2400" dirty="0" err="1">
                  <a:latin typeface="UTM Avo" panose="02040603050506020204" pitchFamily="18" charset="0"/>
                </a:rPr>
                <a:t>lau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chùi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bàn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ghế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bảng</a:t>
              </a:r>
              <a:r>
                <a:rPr lang="en-US" sz="2400" dirty="0">
                  <a:latin typeface="UTM Avo" panose="02040603050506020204" pitchFamily="18" charset="0"/>
                </a:rPr>
                <a:t>; </a:t>
              </a:r>
              <a:r>
                <a:rPr lang="en-US" sz="2400" dirty="0" err="1">
                  <a:latin typeface="UTM Avo" panose="02040603050506020204" pitchFamily="18" charset="0"/>
                </a:rPr>
                <a:t>quét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;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</a:rPr>
                <a:t>;...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305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rectangular object with black text&#10;&#10;Description automatically generated">
            <a:extLst>
              <a:ext uri="{FF2B5EF4-FFF2-40B4-BE49-F238E27FC236}">
                <a16:creationId xmlns:a16="http://schemas.microsoft.com/office/drawing/2014/main" id="{F39B858F-D5C9-170E-D213-D72F4986CE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72" t="24103" r="10243" b="20209"/>
          <a:stretch/>
        </p:blipFill>
        <p:spPr>
          <a:xfrm>
            <a:off x="1159397" y="2231634"/>
            <a:ext cx="9873205" cy="2718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/>
          <p:nvPr/>
        </p:nvSpPr>
        <p:spPr>
          <a:xfrm>
            <a:off x="1063336" y="2438400"/>
            <a:ext cx="10287000" cy="2035629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37" name="Google Shape;337;p10" descr="Cartoon bee with point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36" y="4474029"/>
            <a:ext cx="2057400" cy="23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0"/>
          <p:cNvSpPr txBox="1"/>
          <p:nvPr/>
        </p:nvSpPr>
        <p:spPr>
          <a:xfrm>
            <a:off x="1596736" y="2845273"/>
            <a:ext cx="9220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ngày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hôm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nay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</a:p>
          <a:p>
            <a:pPr marL="685800" indent="-685800" algn="just">
              <a:lnSpc>
                <a:spcPct val="150000"/>
              </a:lnSpc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5. Trường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339" name="Google Shape;339;p10"/>
          <p:cNvSpPr txBox="1"/>
          <p:nvPr/>
        </p:nvSpPr>
        <p:spPr>
          <a:xfrm>
            <a:off x="1485900" y="1178976"/>
            <a:ext cx="9220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7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711</Words>
  <Application>Microsoft Office PowerPoint</Application>
  <PresentationFormat>Widescreen</PresentationFormat>
  <Paragraphs>56</Paragraphs>
  <Slides>30</Slides>
  <Notes>30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UTM Avo</vt:lpstr>
      <vt:lpstr>Wingdings</vt:lpstr>
      <vt:lpstr>Arial</vt:lpstr>
      <vt:lpstr>Calibri</vt:lpstr>
      <vt:lpstr>Courier New</vt:lpstr>
      <vt:lpstr>Noto Sans Symbols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64</cp:revision>
  <dcterms:created xsi:type="dcterms:W3CDTF">2023-04-10T09:01:57Z</dcterms:created>
  <dcterms:modified xsi:type="dcterms:W3CDTF">2025-03-18T03:31:18Z</dcterms:modified>
</cp:coreProperties>
</file>