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45"/>
  </p:notesMasterIdLst>
  <p:sldIdLst>
    <p:sldId id="256" r:id="rId4"/>
    <p:sldId id="257" r:id="rId5"/>
    <p:sldId id="258" r:id="rId6"/>
    <p:sldId id="261" r:id="rId7"/>
    <p:sldId id="262" r:id="rId8"/>
    <p:sldId id="292" r:id="rId9"/>
    <p:sldId id="273" r:id="rId10"/>
    <p:sldId id="293" r:id="rId11"/>
    <p:sldId id="294" r:id="rId12"/>
    <p:sldId id="295" r:id="rId13"/>
    <p:sldId id="296" r:id="rId14"/>
    <p:sldId id="297" r:id="rId15"/>
    <p:sldId id="267" r:id="rId16"/>
    <p:sldId id="278" r:id="rId17"/>
    <p:sldId id="274" r:id="rId18"/>
    <p:sldId id="276" r:id="rId19"/>
    <p:sldId id="290" r:id="rId20"/>
    <p:sldId id="299" r:id="rId21"/>
    <p:sldId id="300" r:id="rId22"/>
    <p:sldId id="301" r:id="rId23"/>
    <p:sldId id="298" r:id="rId24"/>
    <p:sldId id="303" r:id="rId25"/>
    <p:sldId id="289" r:id="rId26"/>
    <p:sldId id="304" r:id="rId27"/>
    <p:sldId id="275" r:id="rId28"/>
    <p:sldId id="306" r:id="rId29"/>
    <p:sldId id="307" r:id="rId30"/>
    <p:sldId id="277" r:id="rId31"/>
    <p:sldId id="310" r:id="rId32"/>
    <p:sldId id="311" r:id="rId33"/>
    <p:sldId id="312" r:id="rId34"/>
    <p:sldId id="309" r:id="rId35"/>
    <p:sldId id="284" r:id="rId36"/>
    <p:sldId id="264" r:id="rId37"/>
    <p:sldId id="281" r:id="rId38"/>
    <p:sldId id="282" r:id="rId39"/>
    <p:sldId id="287" r:id="rId40"/>
    <p:sldId id="285" r:id="rId41"/>
    <p:sldId id="269" r:id="rId42"/>
    <p:sldId id="270" r:id="rId43"/>
    <p:sldId id="271" r:id="rId44"/>
  </p:sldIdLst>
  <p:sldSz cx="12192000" cy="6858000"/>
  <p:notesSz cx="6858000" cy="9144000"/>
  <p:embeddedFontLst>
    <p:embeddedFont>
      <p:font typeface="UTM Avo" panose="02040603050506020204" pitchFamily="18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gU9sW5JEQasbQT1vkeoSh7M+eM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7" autoAdjust="0"/>
    <p:restoredTop sz="94660"/>
  </p:normalViewPr>
  <p:slideViewPr>
    <p:cSldViewPr snapToGrid="0">
      <p:cViewPr varScale="1">
        <p:scale>
          <a:sx n="98" d="100"/>
          <a:sy n="98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2.fntdata"/><Relationship Id="rId55" Type="http://customschemas.google.com/relationships/presentationmetadata" Target="meta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1.fntdata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4.fntdata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3.fntdata"/><Relationship Id="rId56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7" name="Google Shape;2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0" name="Google Shape;2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68FE61E7-5FDF-F1BA-F546-0DB8A11A6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E0287E93-F348-EDC7-4300-E7C9A0C6CB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29C3096E-EA95-21CF-B97B-D402AF56F2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6370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9426B0D2-ECD9-3B80-5957-7DDF94B6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555D7D2E-0D08-B62B-B9F3-DBDEE7847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8163A895-14A2-AF9D-E2EE-05BBB62BEF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57951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A9F54AB2-8871-6BD3-6CAE-38028AE7E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18D20585-F87C-CCF9-1595-2AF5A4EDC2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3F130CD0-ADA9-01D9-CD72-E88C7B0D69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1533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1CFEC76A-19E8-E0DE-82B2-9DDFE27F4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161B9243-C5F1-B921-D227-B45C025453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F24B9A20-BE57-365C-0DD2-5D0A5A6514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0774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F780409E-E793-3C4C-2231-90613607D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EFE9C7D4-2F81-F52F-BF31-5C8495A76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F70DF705-CE7F-567E-C882-24E96C41A8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211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1941C533-27E5-D604-3ED8-0FE795E43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0CB8D74D-AE92-EC2C-C1B9-7BB8CD0F87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96DB2013-E567-E743-BFB1-F284E7F0EC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447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AC004773-742B-C64D-7E0F-725A5A7E8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8D03DF8C-E693-1AE2-D13A-77FA6C5B0B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A3F7405E-F724-16A9-9247-A8CE94095D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13026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328b03ef5e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25959701-BF73-FC44-2900-DB1306867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59FF89AE-3506-C6AA-07DC-E1F0026BC0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5B6EB00B-EFC4-F241-FCB9-146164B908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8980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B61F6BDC-F8CE-93F3-5327-4A1B3B489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829F4C8C-287E-39E1-98C0-D4149DA168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BE332218-6D68-A3A8-22B7-3D12478FB8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9907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ABF67E55-25A4-0345-07EE-8B3CF5AD1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091E40FF-4A2B-7D1F-6327-F22A68FC22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B573CA6A-4819-A344-CDE3-6F4B3B0ED9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242044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6FF04EB7-2CBA-DEB5-6217-472BAC3B8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4AFC0164-3C5D-C443-2DAC-D1B13145E1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F1E15A06-04C4-895D-994B-F6D7430731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4510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D64B2DD4-76F4-56DD-C734-19481CCD2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1CE358B5-298A-F87A-29EB-86FA6B278F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B36F5677-A954-C9A7-0DD0-E26B680FE8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45256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9D33DD67-CB60-9035-8A48-416F60598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29E79B38-2ACE-47E4-E588-4BD7E0C7B7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EEC3FC8B-1D17-4AE2-9920-7FB5A80181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17756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8DC89527-32D6-E1C3-CF25-2290B960A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89530253-FB74-DBB4-CA25-0A47050CA5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C5B77B67-7F81-4828-0E34-9D9F9919C9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0988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39A3CE73-D9C5-4D3C-E9A1-3B40E7B2A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0FB03A6A-FB58-9DB6-90F0-E4844D81FC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ABBCAE6C-97D4-1404-28E7-619F6B9038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74352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E1DB9BBF-3337-8F51-1548-3BA56C5E1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499FF9DD-8216-FDA7-112E-7A359F578C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13CE1A8A-212D-725A-5C0C-21215A4F86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78627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B314C173-BBA1-885A-55E7-E7458846B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DC475273-F07B-0A87-72F7-6C060C7B85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FE16486E-6CC0-8492-825D-66EBA3741D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94091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A208F763-E59C-AAF9-B547-509F51D47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13AF58E5-13CB-D883-73FE-244721376D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41FA41C6-C97C-80EC-41BB-781DAE906E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56107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668C17A5-AD8F-5E6B-3C70-80575B1AB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D14799F2-AA1A-DBF4-2CDA-CEB6EAB5E6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535D9D65-115A-653C-69E5-1D5DB4BFB9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1294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14DE3684-DE3D-284B-2D7D-870862244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94D2C2B5-BF6F-0D94-A669-BD2CEFC088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A2B0198D-F22B-BB09-FE20-F4DC964B20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5501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AC448E45-927F-2590-09A4-10AEE2FE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53E1BCE6-2C11-0A33-F127-3877D1348F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9C66B475-BCE5-A353-4551-9ABD9F952E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22987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A93364CB-0B1A-100E-F7C1-6CE3CFFD9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EBE27DD6-9653-989D-854A-39688CA4B7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8C4A696E-2931-649D-A567-FAC5AE629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98403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00B21214-AD3C-229E-0DD3-0CA952472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120551F4-B5BC-E1C2-DCA3-D299039984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F52A4FF5-45F8-D4EF-B996-F15ECAAE27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41539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EE6E625A-6142-E0C2-ACE7-2361F829B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2476F0A4-38FC-C6CA-2377-F904BC0BE8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202B391B-42E5-2F38-194C-051FBDABAF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56648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BCC48FE8-87C0-A154-7F73-594E459B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7790D6DF-5BC7-C088-B5D7-55A05DFCB8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CCD58CE8-D432-ADE9-4267-50D6C56B12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36868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2D169E03-B07B-023E-2F24-932C2AADF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CE8FA4CD-DACE-B976-A6DD-FE11DADC13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3C15B462-00C4-7866-5711-007FA5DB4F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000863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D9D618B3-99C8-D18A-C5B5-647D7C6E1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38A9B61B-A13A-42B6-8D02-9A6CFCD048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7FB6E351-C4D0-967C-3468-5FE3541E84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85909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F60351DE-2924-130E-9926-26D23F403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49577D38-A56A-E25D-F416-DCEEAA0011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C0D249E1-3786-006A-3351-89B5C1E46D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90120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70FD4F5C-4C1B-5A7A-D37A-B2A84E6C4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DA109A63-CEAF-0B54-557B-D0BB8F4018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69B6010B-5689-DB86-7E55-EE2BFBEF0F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37222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04C046C6-29A7-7354-2A8D-B3A8665C7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43A687F4-210E-53FA-B498-F668F65C1D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AEBDA7B9-027C-EC0A-05DF-C470C8287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72961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16E8002B-A4F9-1E8B-011D-C1994D955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9CA45357-AC96-74A7-5A3A-DFE0F2998A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B858DF0E-6AFB-0D12-4753-D571D89FEC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962944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4" name="Google Shape;3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https://www.youtube.com/@hoc1biet10</a:t>
            </a:r>
            <a:endParaRPr/>
          </a:p>
        </p:txBody>
      </p:sp>
      <p:sp>
        <p:nvSpPr>
          <p:cNvPr id="343" name="Google Shape;343;p4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" name="Google Shape;9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3" name="Google Shape;133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4" name="Google Shape;13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1" name="Google Shape;14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9" name="Google Shape;16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4" name="Google Shape;194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6" name="Google Shape;216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Arial"/>
                <a:ea typeface="Arial"/>
                <a:cs typeface="Arial"/>
                <a:sym typeface="Arial"/>
              </a:rPr>
              <a:t>www.9slide.vn</a:t>
            </a:r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3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34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.jp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hyperlink" Target="https://www.youtube.com/watch?v=TrXWOqbICr4" TargetMode="Externa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hyperlink" Target="https://www.youtube.com/watch?v=TrXWOqbICr4" TargetMode="Externa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hyperlink" Target="https://www.youtube.com/watch?v=TrXWOqbICr4" TargetMode="Externa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34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8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7;p1">
            <a:extLst>
              <a:ext uri="{FF2B5EF4-FFF2-40B4-BE49-F238E27FC236}">
                <a16:creationId xmlns:a16="http://schemas.microsoft.com/office/drawing/2014/main" id="{AE332486-295B-B3F8-85F9-AD9382DA12CD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TNXH</a:t>
            </a:r>
            <a:r>
              <a:rPr lang="en-US" sz="360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46EECA-EB97-F168-DC13-11B98DD38FA5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2: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Trường học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15DBD33-2DAF-A15C-EF1C-D74DB54D0C8A}"/>
              </a:ext>
            </a:extLst>
          </p:cNvPr>
          <p:cNvSpPr txBox="1">
            <a:spLocks/>
          </p:cNvSpPr>
          <p:nvPr/>
        </p:nvSpPr>
        <p:spPr>
          <a:xfrm>
            <a:off x="580535" y="3429000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5. 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Trường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củ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em</a:t>
            </a:r>
            <a:endParaRPr lang="en-US" sz="5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"/>
          <p:cNvGrpSpPr/>
          <p:nvPr/>
        </p:nvGrpSpPr>
        <p:grpSpPr>
          <a:xfrm>
            <a:off x="4727728" y="2826152"/>
            <a:ext cx="2736543" cy="1617347"/>
            <a:chOff x="309542" y="967667"/>
            <a:chExt cx="2878585" cy="1617347"/>
          </a:xfrm>
        </p:grpSpPr>
        <p:pic>
          <p:nvPicPr>
            <p:cNvPr id="243" name="Google Shape;243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279997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0659" y="2715678"/>
            <a:ext cx="2164458" cy="403628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"/>
          <p:cNvSpPr/>
          <p:nvPr/>
        </p:nvSpPr>
        <p:spPr>
          <a:xfrm>
            <a:off x="4328595" y="1493925"/>
            <a:ext cx="6248280" cy="3870149"/>
          </a:xfrm>
          <a:prstGeom prst="cloudCallout">
            <a:avLst>
              <a:gd name="adj1" fmla="val -65959"/>
              <a:gd name="adj2" fmla="val 48715"/>
            </a:avLst>
          </a:prstGeom>
          <a:solidFill>
            <a:schemeClr val="lt1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 charset="0"/>
              </a:rPr>
              <a:t>Hãy nói tên trường và địa chỉ trường của em. </a:t>
            </a:r>
          </a:p>
          <a:p>
            <a:pPr marL="342900" lvl="0" indent="-34290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dirty="0">
                <a:latin typeface="UTM Avo" panose="02040603050506020204" pitchFamily="18" charset="0"/>
              </a:rPr>
              <a:t>Em thích nhất điều gì </a:t>
            </a:r>
          </a:p>
          <a:p>
            <a:pPr lvl="0"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ở trường?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CD5BFFE9-19A9-6BD1-033E-910BC6ED2143}"/>
              </a:ext>
            </a:extLst>
          </p:cNvPr>
          <p:cNvGrpSpPr/>
          <p:nvPr/>
        </p:nvGrpSpPr>
        <p:grpSpPr>
          <a:xfrm>
            <a:off x="4727728" y="2826152"/>
            <a:ext cx="2736543" cy="1617347"/>
            <a:chOff x="309542" y="967667"/>
            <a:chExt cx="2878585" cy="1617347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EB66FD20-991C-409E-EC8D-E875D5FB1AE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279997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461D49EB-ED54-0649-E00A-D03B1BB3C72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"/>
          <p:cNvSpPr txBox="1"/>
          <p:nvPr/>
        </p:nvSpPr>
        <p:spPr>
          <a:xfrm>
            <a:off x="116258" y="1719530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1. </a:t>
            </a: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khu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vực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phòng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trong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D7D2CF6E-5ED8-EDBE-64F5-D3F6E4C3F358}"/>
              </a:ext>
            </a:extLst>
          </p:cNvPr>
          <p:cNvSpPr/>
          <p:nvPr/>
        </p:nvSpPr>
        <p:spPr>
          <a:xfrm>
            <a:off x="655191" y="3338352"/>
            <a:ext cx="2727458" cy="3448947"/>
          </a:xfrm>
          <a:custGeom>
            <a:avLst/>
            <a:gdLst/>
            <a:ahLst/>
            <a:cxnLst/>
            <a:rect l="l" t="t" r="r" b="b"/>
            <a:pathLst>
              <a:path w="1491348" h="2053491">
                <a:moveTo>
                  <a:pt x="0" y="0"/>
                </a:moveTo>
                <a:lnTo>
                  <a:pt x="1491348" y="0"/>
                </a:lnTo>
                <a:lnTo>
                  <a:pt x="1491348" y="2053491"/>
                </a:lnTo>
                <a:lnTo>
                  <a:pt x="0" y="20534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4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CE6786D-0BE6-3AEB-D940-EEBB8A3DE64A}"/>
              </a:ext>
            </a:extLst>
          </p:cNvPr>
          <p:cNvGrpSpPr/>
          <p:nvPr/>
        </p:nvGrpSpPr>
        <p:grpSpPr>
          <a:xfrm>
            <a:off x="3595340" y="2640627"/>
            <a:ext cx="7941469" cy="3749357"/>
            <a:chOff x="23288" y="2531468"/>
            <a:chExt cx="7941469" cy="374935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863E33F-EE4A-816E-C594-CB286BB79237}"/>
                </a:ext>
              </a:extLst>
            </p:cNvPr>
            <p:cNvGrpSpPr/>
            <p:nvPr/>
          </p:nvGrpSpPr>
          <p:grpSpPr>
            <a:xfrm>
              <a:off x="23288" y="2531468"/>
              <a:ext cx="7941469" cy="3749357"/>
              <a:chOff x="908768" y="2008328"/>
              <a:chExt cx="15244762" cy="7197416"/>
            </a:xfrm>
          </p:grpSpPr>
          <p:sp>
            <p:nvSpPr>
              <p:cNvPr id="15" name="Freeform 2">
                <a:extLst>
                  <a:ext uri="{FF2B5EF4-FFF2-40B4-BE49-F238E27FC236}">
                    <a16:creationId xmlns:a16="http://schemas.microsoft.com/office/drawing/2014/main" id="{398BD13C-151A-4129-B1BD-D3B29D236AF0}"/>
                  </a:ext>
                </a:extLst>
              </p:cNvPr>
              <p:cNvSpPr/>
              <p:nvPr/>
            </p:nvSpPr>
            <p:spPr>
              <a:xfrm>
                <a:off x="2134470" y="2008328"/>
                <a:ext cx="14019060" cy="6270343"/>
              </a:xfrm>
              <a:custGeom>
                <a:avLst/>
                <a:gdLst/>
                <a:ahLst/>
                <a:cxnLst/>
                <a:rect l="l" t="t" r="r" b="b"/>
                <a:pathLst>
                  <a:path w="14019060" h="6270343">
                    <a:moveTo>
                      <a:pt x="0" y="0"/>
                    </a:moveTo>
                    <a:lnTo>
                      <a:pt x="14019060" y="0"/>
                    </a:lnTo>
                    <a:lnTo>
                      <a:pt x="14019060" y="6270344"/>
                    </a:lnTo>
                    <a:lnTo>
                      <a:pt x="0" y="62703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0FB398D8-5FF7-6A3B-B5A6-5B370931C92A}"/>
                  </a:ext>
                </a:extLst>
              </p:cNvPr>
              <p:cNvSpPr/>
              <p:nvPr/>
            </p:nvSpPr>
            <p:spPr>
              <a:xfrm>
                <a:off x="908768" y="5867611"/>
                <a:ext cx="3080815" cy="3338133"/>
              </a:xfrm>
              <a:custGeom>
                <a:avLst/>
                <a:gdLst/>
                <a:ahLst/>
                <a:cxnLst/>
                <a:rect l="l" t="t" r="r" b="b"/>
                <a:pathLst>
                  <a:path w="3797612" h="4114800">
                    <a:moveTo>
                      <a:pt x="0" y="0"/>
                    </a:moveTo>
                    <a:lnTo>
                      <a:pt x="3797612" y="0"/>
                    </a:lnTo>
                    <a:lnTo>
                      <a:pt x="3797612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517A298-73BF-C2E4-C3C2-2C11D9827B43}"/>
                </a:ext>
              </a:extLst>
            </p:cNvPr>
            <p:cNvSpPr txBox="1"/>
            <p:nvPr/>
          </p:nvSpPr>
          <p:spPr>
            <a:xfrm>
              <a:off x="1351828" y="3015441"/>
              <a:ext cx="6086835" cy="2229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Quan </a:t>
              </a:r>
              <a:r>
                <a:rPr lang="en-US" sz="2400" dirty="0" err="1">
                  <a:latin typeface="UTM Avo" panose="02040603050506020204" pitchFamily="18" charset="0"/>
                </a:rPr>
                <a:t>sát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34, 35 </a:t>
              </a: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SGK </a:t>
              </a: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câu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</a:rPr>
                <a:t>: </a:t>
              </a:r>
              <a:r>
                <a:rPr lang="vi-VN" sz="2400" dirty="0">
                  <a:latin typeface="UTM Avo" panose="02040603050506020204" pitchFamily="18" charset="0"/>
                </a:rPr>
                <a:t> </a:t>
              </a:r>
              <a:r>
                <a:rPr lang="vi-VN" sz="2400" i="1" dirty="0">
                  <a:latin typeface="UTM Avo" panose="02040603050506020204" pitchFamily="18" charset="0"/>
                </a:rPr>
                <a:t>Trường học của bạn Hà có những khu vực nào, phòng nào và chúng ở đâu?</a:t>
              </a:r>
              <a:endParaRPr lang="en-US" sz="2400" i="1"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000D1DF7-62F1-A18F-2323-C8163F9B3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08F0EF3-D89E-248C-48A8-3A042DF9A54A}"/>
              </a:ext>
            </a:extLst>
          </p:cNvPr>
          <p:cNvGrpSpPr/>
          <p:nvPr/>
        </p:nvGrpSpPr>
        <p:grpSpPr>
          <a:xfrm>
            <a:off x="228552" y="1456479"/>
            <a:ext cx="11885724" cy="5401521"/>
            <a:chOff x="2154032" y="2083442"/>
            <a:chExt cx="8481314" cy="3854371"/>
          </a:xfrm>
        </p:grpSpPr>
        <p:pic>
          <p:nvPicPr>
            <p:cNvPr id="5" name="Picture 4" descr="A cartoon of a house&#10;&#10;Description automatically generated">
              <a:extLst>
                <a:ext uri="{FF2B5EF4-FFF2-40B4-BE49-F238E27FC236}">
                  <a16:creationId xmlns:a16="http://schemas.microsoft.com/office/drawing/2014/main" id="{D301983F-F234-7317-1512-9863BA9C0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580" t="11606" b="14156"/>
            <a:stretch/>
          </p:blipFill>
          <p:spPr>
            <a:xfrm>
              <a:off x="2154033" y="2083442"/>
              <a:ext cx="8481313" cy="385437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267A2A-3867-C3E5-BA0F-D37E88EF16FD}"/>
                </a:ext>
              </a:extLst>
            </p:cNvPr>
            <p:cNvSpPr/>
            <p:nvPr/>
          </p:nvSpPr>
          <p:spPr>
            <a:xfrm>
              <a:off x="2154032" y="2083442"/>
              <a:ext cx="1723486" cy="12037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08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367CDA2D-3A0A-EE51-DE08-BB8DFCA6E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A45A25F-E12E-6365-D0A9-552274611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59876"/>
            <a:ext cx="5835144" cy="61678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B3032A-62A4-5167-FAE9-D55F17F1068E}"/>
              </a:ext>
            </a:extLst>
          </p:cNvPr>
          <p:cNvSpPr txBox="1"/>
          <p:nvPr/>
        </p:nvSpPr>
        <p:spPr>
          <a:xfrm>
            <a:off x="597031" y="3160727"/>
            <a:ext cx="3974969" cy="1854125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Các </a:t>
            </a:r>
            <a:r>
              <a:rPr lang="en-US" sz="2400" dirty="0" err="1">
                <a:latin typeface="UTM Avo" panose="020406030505060202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nằm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dãy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tầng</a:t>
            </a:r>
            <a:r>
              <a:rPr lang="en-US" sz="2400" dirty="0">
                <a:latin typeface="UTM Avo" panose="02040603050506020204" pitchFamily="18" charset="0"/>
              </a:rPr>
              <a:t> 1 </a:t>
            </a:r>
            <a:r>
              <a:rPr lang="en-US" sz="2400" dirty="0" err="1">
                <a:latin typeface="UTM Avo" panose="02040603050506020204" pitchFamily="18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tầng</a:t>
            </a:r>
            <a:r>
              <a:rPr lang="en-US" sz="2400" dirty="0">
                <a:latin typeface="UTM Avo" panose="02040603050506020204" pitchFamily="18" charset="0"/>
              </a:rPr>
              <a:t> 3.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DB68D2-C87E-4C45-AEA4-69D436441538}"/>
              </a:ext>
            </a:extLst>
          </p:cNvPr>
          <p:cNvCxnSpPr>
            <a:stCxn id="4" idx="3"/>
          </p:cNvCxnSpPr>
          <p:nvPr/>
        </p:nvCxnSpPr>
        <p:spPr>
          <a:xfrm flipV="1">
            <a:off x="4572000" y="2507530"/>
            <a:ext cx="2450969" cy="158026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86DC67B-899D-CC58-9BF5-D8E1B808205E}"/>
              </a:ext>
            </a:extLst>
          </p:cNvPr>
          <p:cNvCxnSpPr>
            <a:cxnSpLocks/>
          </p:cNvCxnSpPr>
          <p:nvPr/>
        </p:nvCxnSpPr>
        <p:spPr>
          <a:xfrm flipV="1">
            <a:off x="4572000" y="2121031"/>
            <a:ext cx="4901938" cy="196675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916F6F1-9A6A-B675-CE80-2B3CFA224077}"/>
              </a:ext>
            </a:extLst>
          </p:cNvPr>
          <p:cNvCxnSpPr>
            <a:cxnSpLocks/>
          </p:cNvCxnSpPr>
          <p:nvPr/>
        </p:nvCxnSpPr>
        <p:spPr>
          <a:xfrm flipV="1">
            <a:off x="4572000" y="3638746"/>
            <a:ext cx="2884602" cy="44904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80AA903-9DF0-58F3-BDC9-6A445109A651}"/>
              </a:ext>
            </a:extLst>
          </p:cNvPr>
          <p:cNvCxnSpPr>
            <a:cxnSpLocks/>
          </p:cNvCxnSpPr>
          <p:nvPr/>
        </p:nvCxnSpPr>
        <p:spPr>
          <a:xfrm flipV="1">
            <a:off x="4571999" y="3949831"/>
            <a:ext cx="5118756" cy="13795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2971A53-4E73-0C06-6CAF-D15CFAC068B0}"/>
              </a:ext>
            </a:extLst>
          </p:cNvPr>
          <p:cNvCxnSpPr>
            <a:cxnSpLocks/>
          </p:cNvCxnSpPr>
          <p:nvPr/>
        </p:nvCxnSpPr>
        <p:spPr>
          <a:xfrm>
            <a:off x="4571998" y="4087790"/>
            <a:ext cx="4967928" cy="1747402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49CF10A5-B12D-9A00-D5ED-B745C00AD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349EE3AD-C0C8-D4E6-A2CF-7AF92E87EBE2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922BDC-008D-A04F-570C-CFA7AFD186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833" y="1489434"/>
            <a:ext cx="4238919" cy="54719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45D1F8-AC3E-DECD-B7ED-BD42B4F0F196}"/>
              </a:ext>
            </a:extLst>
          </p:cNvPr>
          <p:cNvSpPr txBox="1"/>
          <p:nvPr/>
        </p:nvSpPr>
        <p:spPr>
          <a:xfrm>
            <a:off x="6771587" y="3232610"/>
            <a:ext cx="3767579" cy="1241191"/>
          </a:xfrm>
          <a:prstGeom prst="wedgeRoundRectCallout">
            <a:avLst>
              <a:gd name="adj1" fmla="val -91357"/>
              <a:gd name="adj2" fmla="val 114906"/>
              <a:gd name="adj3" fmla="val 16667"/>
            </a:avLst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Thư viện: nằm ở tầng 1 dãy nhà bên phải.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1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3F3E54CF-FE27-F4E0-95FA-584DA2F9C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D2C282C9-98D0-6918-4C08-B72A9F7B9E51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C82AF7-A342-D90B-FBA4-75B691899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700" y="1001939"/>
            <a:ext cx="4986440" cy="59314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2A5BB5-C058-C41D-B9F3-7BBA919020BD}"/>
              </a:ext>
            </a:extLst>
          </p:cNvPr>
          <p:cNvSpPr txBox="1"/>
          <p:nvPr/>
        </p:nvSpPr>
        <p:spPr>
          <a:xfrm>
            <a:off x="1370029" y="2861258"/>
            <a:ext cx="3607324" cy="1854125"/>
          </a:xfrm>
          <a:prstGeom prst="wedgeRoundRectCallout">
            <a:avLst>
              <a:gd name="adj1" fmla="val 141778"/>
              <a:gd name="adj2" fmla="val 53650"/>
              <a:gd name="adj3" fmla="val 16667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Phòng truyền thống: nằm ở tầng 1 dãy nhà bên trái.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82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75129D27-9056-8345-57F8-41BCA68F5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D94ABB88-D53C-0BFD-5F65-2CFF27217587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49EF2A-25B3-9DDA-9984-D4F25723B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700" y="1001939"/>
            <a:ext cx="4986440" cy="59314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10D555-0E33-0636-5088-D372A0EC5F8F}"/>
              </a:ext>
            </a:extLst>
          </p:cNvPr>
          <p:cNvSpPr txBox="1"/>
          <p:nvPr/>
        </p:nvSpPr>
        <p:spPr>
          <a:xfrm>
            <a:off x="1190920" y="2832978"/>
            <a:ext cx="3607324" cy="2467058"/>
          </a:xfrm>
          <a:prstGeom prst="wedgeRoundRectCallout">
            <a:avLst>
              <a:gd name="adj1" fmla="val 108067"/>
              <a:gd name="adj2" fmla="val 29195"/>
              <a:gd name="adj3" fmla="val 16667"/>
            </a:avLst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Phòng y tế: nằm ở tầng 1 dãy nhà bên trái (cạnh phòng truyền thống).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57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B3B1D293-2120-D365-FFB3-213236317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62;p24">
            <a:extLst>
              <a:ext uri="{FF2B5EF4-FFF2-40B4-BE49-F238E27FC236}">
                <a16:creationId xmlns:a16="http://schemas.microsoft.com/office/drawing/2014/main" id="{F9A5B23D-9688-1436-6AED-F7FB8F790955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034DE-F0ED-2442-18D5-70B746935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700" y="1001939"/>
            <a:ext cx="4986440" cy="59314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13B470-BEB2-AF79-24CF-D942B71CEED4}"/>
              </a:ext>
            </a:extLst>
          </p:cNvPr>
          <p:cNvSpPr txBox="1"/>
          <p:nvPr/>
        </p:nvSpPr>
        <p:spPr>
          <a:xfrm>
            <a:off x="694779" y="4558083"/>
            <a:ext cx="4599942" cy="1241191"/>
          </a:xfrm>
          <a:prstGeom prst="wedgeRoundRectCallout">
            <a:avLst>
              <a:gd name="adj1" fmla="val 87368"/>
              <a:gd name="adj2" fmla="val -147183"/>
              <a:gd name="adj3" fmla="val 16667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Phòng họp: nằm ở tầng 2 dãy nhà bên trái.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B1F30D-3FB5-463A-D810-2A0700A57BA7}"/>
              </a:ext>
            </a:extLst>
          </p:cNvPr>
          <p:cNvSpPr txBox="1"/>
          <p:nvPr/>
        </p:nvSpPr>
        <p:spPr>
          <a:xfrm>
            <a:off x="857839" y="1797601"/>
            <a:ext cx="4599942" cy="1241191"/>
          </a:xfrm>
          <a:prstGeom prst="wedgeRoundRectCallout">
            <a:avLst>
              <a:gd name="adj1" fmla="val 77531"/>
              <a:gd name="adj2" fmla="val -2119"/>
              <a:gd name="adj3" fmla="val 16667"/>
            </a:avLst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Phòng tập đa năng: nằm ở tầng 3 dãy nhà bên trái.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5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07550442-6FF7-97B1-0AE4-4AF54B56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38666BFD-E047-BA0E-F854-7803CCC261B9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614B3B-AE57-1736-599D-00FA1E9E31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280"/>
          <a:stretch/>
        </p:blipFill>
        <p:spPr>
          <a:xfrm>
            <a:off x="2347389" y="1451728"/>
            <a:ext cx="9844611" cy="4802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589336-DB51-5264-A60A-53E2968DBB48}"/>
              </a:ext>
            </a:extLst>
          </p:cNvPr>
          <p:cNvSpPr txBox="1"/>
          <p:nvPr/>
        </p:nvSpPr>
        <p:spPr>
          <a:xfrm>
            <a:off x="289426" y="4661778"/>
            <a:ext cx="2811992" cy="1854125"/>
          </a:xfrm>
          <a:prstGeom prst="wedgeRoundRectCallout">
            <a:avLst>
              <a:gd name="adj1" fmla="val 62561"/>
              <a:gd name="adj2" fmla="val -59735"/>
              <a:gd name="adj3" fmla="val 16667"/>
            </a:avLst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</a:rPr>
              <a:t>Khu vệ sinh: nằm riêng biệt bên trái.</a:t>
            </a:r>
            <a:endParaRPr lang="vi-VN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53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/>
          <p:cNvSpPr/>
          <p:nvPr/>
        </p:nvSpPr>
        <p:spPr>
          <a:xfrm>
            <a:off x="8531057" y="3429001"/>
            <a:ext cx="3660900" cy="34290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BBEF50-4321-C8B7-D87B-B02027477F8B}"/>
              </a:ext>
            </a:extLst>
          </p:cNvPr>
          <p:cNvGrpSpPr/>
          <p:nvPr/>
        </p:nvGrpSpPr>
        <p:grpSpPr>
          <a:xfrm>
            <a:off x="1926351" y="1745719"/>
            <a:ext cx="8339297" cy="3361287"/>
            <a:chOff x="692948" y="2156080"/>
            <a:chExt cx="8339297" cy="336128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79823A9-1CE9-9D73-B234-DCF05A7241DC}"/>
                </a:ext>
              </a:extLst>
            </p:cNvPr>
            <p:cNvGrpSpPr/>
            <p:nvPr/>
          </p:nvGrpSpPr>
          <p:grpSpPr>
            <a:xfrm>
              <a:off x="692948" y="2156080"/>
              <a:ext cx="8248550" cy="3361287"/>
              <a:chOff x="2194275" y="1287718"/>
              <a:chExt cx="15834247" cy="6452461"/>
            </a:xfrm>
          </p:grpSpPr>
          <p:sp>
            <p:nvSpPr>
              <p:cNvPr id="14" name="Freeform 2">
                <a:extLst>
                  <a:ext uri="{FF2B5EF4-FFF2-40B4-BE49-F238E27FC236}">
                    <a16:creationId xmlns:a16="http://schemas.microsoft.com/office/drawing/2014/main" id="{7D3EB652-08B0-5AC6-3774-FAC968A80588}"/>
                  </a:ext>
                </a:extLst>
              </p:cNvPr>
              <p:cNvSpPr/>
              <p:nvPr/>
            </p:nvSpPr>
            <p:spPr>
              <a:xfrm>
                <a:off x="2194275" y="1954040"/>
                <a:ext cx="15834247" cy="5786139"/>
              </a:xfrm>
              <a:custGeom>
                <a:avLst/>
                <a:gdLst/>
                <a:ahLst/>
                <a:cxnLst/>
                <a:rect l="l" t="t" r="r" b="b"/>
                <a:pathLst>
                  <a:path w="14019060" h="6270343">
                    <a:moveTo>
                      <a:pt x="0" y="0"/>
                    </a:moveTo>
                    <a:lnTo>
                      <a:pt x="14019060" y="0"/>
                    </a:lnTo>
                    <a:lnTo>
                      <a:pt x="14019060" y="6270344"/>
                    </a:lnTo>
                    <a:lnTo>
                      <a:pt x="0" y="62703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4">
                <a:extLst>
                  <a:ext uri="{FF2B5EF4-FFF2-40B4-BE49-F238E27FC236}">
                    <a16:creationId xmlns:a16="http://schemas.microsoft.com/office/drawing/2014/main" id="{059E82B9-9C5B-540C-8011-AE5AF7FBACEE}"/>
                  </a:ext>
                </a:extLst>
              </p:cNvPr>
              <p:cNvSpPr/>
              <p:nvPr/>
            </p:nvSpPr>
            <p:spPr>
              <a:xfrm>
                <a:off x="14222618" y="1287718"/>
                <a:ext cx="2328719" cy="2523221"/>
              </a:xfrm>
              <a:custGeom>
                <a:avLst/>
                <a:gdLst/>
                <a:ahLst/>
                <a:cxnLst/>
                <a:rect l="l" t="t" r="r" b="b"/>
                <a:pathLst>
                  <a:path w="3797612" h="4114800">
                    <a:moveTo>
                      <a:pt x="0" y="0"/>
                    </a:moveTo>
                    <a:lnTo>
                      <a:pt x="3797612" y="0"/>
                    </a:lnTo>
                    <a:lnTo>
                      <a:pt x="3797612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AB5635-FD30-A0D1-2000-B343A966EBC8}"/>
                </a:ext>
              </a:extLst>
            </p:cNvPr>
            <p:cNvSpPr txBox="1"/>
            <p:nvPr/>
          </p:nvSpPr>
          <p:spPr>
            <a:xfrm>
              <a:off x="1417840" y="3280186"/>
              <a:ext cx="7614405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dirty="0" err="1">
                  <a:latin typeface="UTM Avo" panose="02040603050506020204" pitchFamily="18" charset="0"/>
                </a:rPr>
                <a:t>Thảo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câu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</a:rPr>
                <a:t>:</a:t>
              </a:r>
            </a:p>
            <a:p>
              <a:pPr marL="342900" indent="-342900" algn="just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en-US" sz="2400" dirty="0" err="1">
                  <a:latin typeface="UTM Avo" panose="02040603050506020204" pitchFamily="18" charset="0"/>
                </a:rPr>
                <a:t>Trường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những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khu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vực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phòng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nào</a:t>
              </a:r>
              <a:r>
                <a:rPr lang="en-US" sz="2400" dirty="0">
                  <a:latin typeface="UTM Avo" panose="02040603050506020204" pitchFamily="18" charset="0"/>
                </a:rPr>
                <a:t>?</a:t>
              </a:r>
            </a:p>
            <a:p>
              <a:pPr marL="342900" indent="-342900" algn="just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en-US" sz="2400" dirty="0" err="1">
                  <a:latin typeface="UTM Avo" panose="02040603050506020204" pitchFamily="18" charset="0"/>
                </a:rPr>
                <a:t>Kể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tên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một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số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trường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</p:grpSp>
      <p:sp>
        <p:nvSpPr>
          <p:cNvPr id="6" name="Freeform 23">
            <a:extLst>
              <a:ext uri="{FF2B5EF4-FFF2-40B4-BE49-F238E27FC236}">
                <a16:creationId xmlns:a16="http://schemas.microsoft.com/office/drawing/2014/main" id="{65D0D065-F87B-5171-C1F8-26A07AFD2B43}"/>
              </a:ext>
            </a:extLst>
          </p:cNvPr>
          <p:cNvSpPr/>
          <p:nvPr/>
        </p:nvSpPr>
        <p:spPr>
          <a:xfrm>
            <a:off x="8085323" y="4733470"/>
            <a:ext cx="3825819" cy="2124530"/>
          </a:xfrm>
          <a:custGeom>
            <a:avLst/>
            <a:gdLst/>
            <a:ahLst/>
            <a:cxnLst/>
            <a:rect l="l" t="t" r="r" b="b"/>
            <a:pathLst>
              <a:path w="16653439" h="8076918">
                <a:moveTo>
                  <a:pt x="0" y="0"/>
                </a:moveTo>
                <a:lnTo>
                  <a:pt x="16653439" y="0"/>
                </a:lnTo>
                <a:lnTo>
                  <a:pt x="16653439" y="8076918"/>
                </a:lnTo>
                <a:lnTo>
                  <a:pt x="0" y="80769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54504E7D-A71C-0ED8-0168-9CBCDA0EA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1C32D5C4-BE16-F30F-78AA-1121EE8622F4}"/>
              </a:ext>
            </a:extLst>
          </p:cNvPr>
          <p:cNvSpPr/>
          <p:nvPr/>
        </p:nvSpPr>
        <p:spPr>
          <a:xfrm>
            <a:off x="8531057" y="3429001"/>
            <a:ext cx="3660900" cy="34290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AFBEBFAF-D058-8C3C-D5EC-F7E8EEDC71F2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D595C767-DF70-F1A7-888D-E39C9A1ED3EB}"/>
              </a:ext>
            </a:extLst>
          </p:cNvPr>
          <p:cNvSpPr/>
          <p:nvPr/>
        </p:nvSpPr>
        <p:spPr>
          <a:xfrm>
            <a:off x="8340261" y="3736575"/>
            <a:ext cx="3963886" cy="3121425"/>
          </a:xfrm>
          <a:custGeom>
            <a:avLst/>
            <a:gdLst/>
            <a:ahLst/>
            <a:cxnLst/>
            <a:rect l="l" t="t" r="r" b="b"/>
            <a:pathLst>
              <a:path w="4092205" h="3203855">
                <a:moveTo>
                  <a:pt x="0" y="0"/>
                </a:moveTo>
                <a:lnTo>
                  <a:pt x="4092205" y="0"/>
                </a:lnTo>
                <a:lnTo>
                  <a:pt x="4092205" y="3203855"/>
                </a:lnTo>
                <a:lnTo>
                  <a:pt x="0" y="3203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F4FD70-7BF0-A45B-D78F-FD04AF963E02}"/>
              </a:ext>
            </a:extLst>
          </p:cNvPr>
          <p:cNvSpPr txBox="1"/>
          <p:nvPr/>
        </p:nvSpPr>
        <p:spPr>
          <a:xfrm>
            <a:off x="997508" y="3281505"/>
            <a:ext cx="6097773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ghế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chùi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bẩn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đứng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bật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tắt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đúng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vòi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khoá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vòi</a:t>
            </a:r>
            <a:r>
              <a:rPr lang="en-US" sz="2400" dirty="0">
                <a:latin typeface="UTM Avo" panose="02040603050506020204" pitchFamily="18" charset="0"/>
              </a:rPr>
              <a:t>;...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00ABFBC-385F-5D0A-A131-9E4DEA591210}"/>
              </a:ext>
            </a:extLst>
          </p:cNvPr>
          <p:cNvGrpSpPr/>
          <p:nvPr/>
        </p:nvGrpSpPr>
        <p:grpSpPr>
          <a:xfrm>
            <a:off x="2846213" y="1531430"/>
            <a:ext cx="6267907" cy="1273397"/>
            <a:chOff x="754514" y="2239824"/>
            <a:chExt cx="6267907" cy="127339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C42672B-A2CD-995F-7D00-2A03B405A483}"/>
                </a:ext>
              </a:extLst>
            </p:cNvPr>
            <p:cNvSpPr/>
            <p:nvPr/>
          </p:nvSpPr>
          <p:spPr>
            <a:xfrm>
              <a:off x="974558" y="2382253"/>
              <a:ext cx="6047863" cy="11309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làm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gì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giữ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gìn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đồ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dùng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trường</a:t>
              </a:r>
              <a:r>
                <a:rPr lang="en-US" sz="2400" dirty="0">
                  <a:latin typeface="UTM Avo" panose="02040603050506020204" pitchFamily="18" charset="0"/>
                </a:rPr>
                <a:t>?</a:t>
              </a: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521460E-B8D7-8290-F50A-7FD6AE251EC3}"/>
                </a:ext>
              </a:extLst>
            </p:cNvPr>
            <p:cNvSpPr/>
            <p:nvPr/>
          </p:nvSpPr>
          <p:spPr>
            <a:xfrm rot="797169" flipH="1">
              <a:off x="754514" y="2239824"/>
              <a:ext cx="930020" cy="1231135"/>
            </a:xfrm>
            <a:custGeom>
              <a:avLst/>
              <a:gdLst/>
              <a:ahLst/>
              <a:cxnLst/>
              <a:rect l="l" t="t" r="r" b="b"/>
              <a:pathLst>
                <a:path w="2881418" h="3814343">
                  <a:moveTo>
                    <a:pt x="2881418" y="0"/>
                  </a:moveTo>
                  <a:lnTo>
                    <a:pt x="0" y="0"/>
                  </a:lnTo>
                  <a:lnTo>
                    <a:pt x="0" y="3814343"/>
                  </a:lnTo>
                  <a:lnTo>
                    <a:pt x="2881418" y="3814343"/>
                  </a:lnTo>
                  <a:lnTo>
                    <a:pt x="2881418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 sz="240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783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B962BB08-9F62-9DDE-73D9-CF227BD60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B0ADAD65-B2E1-E8C7-0698-D19353E648D1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E7AD539B-3F33-6E3A-C866-5A547A6AF56F}"/>
              </a:ext>
            </a:extLst>
          </p:cNvPr>
          <p:cNvSpPr/>
          <p:nvPr/>
        </p:nvSpPr>
        <p:spPr>
          <a:xfrm>
            <a:off x="7002584" y="2667211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9BD1DD-C8C2-EF94-1CA1-D958295EB6EA}"/>
              </a:ext>
            </a:extLst>
          </p:cNvPr>
          <p:cNvSpPr txBox="1"/>
          <p:nvPr/>
        </p:nvSpPr>
        <p:spPr>
          <a:xfrm>
            <a:off x="1509036" y="3429000"/>
            <a:ext cx="5315970" cy="1854125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36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Google Shape;279;p5">
            <a:extLst>
              <a:ext uri="{FF2B5EF4-FFF2-40B4-BE49-F238E27FC236}">
                <a16:creationId xmlns:a16="http://schemas.microsoft.com/office/drawing/2014/main" id="{40ACBDFA-B542-CBE1-F983-9570C33A960A}"/>
              </a:ext>
            </a:extLst>
          </p:cNvPr>
          <p:cNvSpPr txBox="1"/>
          <p:nvPr/>
        </p:nvSpPr>
        <p:spPr>
          <a:xfrm>
            <a:off x="116258" y="1719530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2. </a:t>
            </a:r>
            <a:r>
              <a:rPr lang="en-US" sz="2400" b="1" dirty="0" err="1">
                <a:latin typeface="UTM Avo" panose="02040603050506020204" pitchFamily="18" charset="0"/>
              </a:rPr>
              <a:t>Một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số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hoạt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chính</a:t>
            </a:r>
            <a:r>
              <a:rPr lang="en-US" sz="2400" b="1" dirty="0">
                <a:latin typeface="UTM Avo" panose="02040603050506020204" pitchFamily="18" charset="0"/>
              </a:rPr>
              <a:t> ở </a:t>
            </a:r>
            <a:r>
              <a:rPr lang="en-US" sz="2400" b="1" dirty="0" err="1">
                <a:latin typeface="UTM Avo" panose="02040603050506020204" pitchFamily="18" charset="0"/>
              </a:rPr>
              <a:t>trường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B8C71E71-6ACB-EE94-C3C4-FE505EEE72D4}"/>
              </a:ext>
            </a:extLst>
          </p:cNvPr>
          <p:cNvSpPr/>
          <p:nvPr/>
        </p:nvSpPr>
        <p:spPr>
          <a:xfrm>
            <a:off x="8177973" y="2968220"/>
            <a:ext cx="2706917" cy="3767756"/>
          </a:xfrm>
          <a:custGeom>
            <a:avLst/>
            <a:gdLst/>
            <a:ahLst/>
            <a:cxnLst/>
            <a:rect l="l" t="t" r="r" b="b"/>
            <a:pathLst>
              <a:path w="1491348" h="2053491">
                <a:moveTo>
                  <a:pt x="0" y="0"/>
                </a:moveTo>
                <a:lnTo>
                  <a:pt x="1491348" y="0"/>
                </a:lnTo>
                <a:lnTo>
                  <a:pt x="1491348" y="2053491"/>
                </a:lnTo>
                <a:lnTo>
                  <a:pt x="0" y="20534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53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27E387F0-CCF0-20F8-5037-701216379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3792394C-7D59-A94B-C7C6-689C951508CA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891694B8-62E8-9BF7-AE13-20B69D4E61B4}"/>
              </a:ext>
            </a:extLst>
          </p:cNvPr>
          <p:cNvSpPr/>
          <p:nvPr/>
        </p:nvSpPr>
        <p:spPr>
          <a:xfrm>
            <a:off x="7247681" y="26406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2DFEAC-E747-B2D9-E3D0-E2C1605CEE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4597"/>
          <a:stretch/>
        </p:blipFill>
        <p:spPr>
          <a:xfrm>
            <a:off x="1850904" y="1555423"/>
            <a:ext cx="3946581" cy="46828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9A8181-3318-FEE4-5688-8F6378E7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844" r="1567" b="29745"/>
          <a:stretch/>
        </p:blipFill>
        <p:spPr>
          <a:xfrm>
            <a:off x="6655323" y="1428613"/>
            <a:ext cx="4242038" cy="460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1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911CF6C4-8295-18B7-0E8F-B0F6B5EEE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3E03BA-D222-BAB4-C7CA-DCD558394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08" y="2582760"/>
            <a:ext cx="11526388" cy="318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6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90BEBD68-70B4-924C-A171-3745878B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C143DDBF-EBF9-454B-7CFB-2DEFA4B77ADB}"/>
              </a:ext>
            </a:extLst>
          </p:cNvPr>
          <p:cNvSpPr/>
          <p:nvPr/>
        </p:nvSpPr>
        <p:spPr>
          <a:xfrm>
            <a:off x="7072620" y="2488226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023CA-B036-7C78-268B-D787774BE7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4597"/>
          <a:stretch/>
        </p:blipFill>
        <p:spPr>
          <a:xfrm>
            <a:off x="1850904" y="1472819"/>
            <a:ext cx="3946581" cy="46828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B3F003-7779-1317-BFBE-4421C1DAF29F}"/>
              </a:ext>
            </a:extLst>
          </p:cNvPr>
          <p:cNvSpPr txBox="1"/>
          <p:nvPr/>
        </p:nvSpPr>
        <p:spPr>
          <a:xfrm>
            <a:off x="6671076" y="3330018"/>
            <a:ext cx="4586964" cy="1241191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</a:rPr>
              <a:t>Hình 1: Các bạn học sinh đọc sách trên thư viện.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89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35B247B8-7910-8959-3FEE-BA9384C15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54E4FF28-E41B-43CD-A6B1-D44BCF58ED22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90B8266C-793F-DFD7-C91F-838FD273F1F2}"/>
              </a:ext>
            </a:extLst>
          </p:cNvPr>
          <p:cNvSpPr/>
          <p:nvPr/>
        </p:nvSpPr>
        <p:spPr>
          <a:xfrm>
            <a:off x="7247681" y="26406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FDA1FD-7C1D-A563-218D-B9726ADD74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844" r="1567" b="29745"/>
          <a:stretch/>
        </p:blipFill>
        <p:spPr>
          <a:xfrm>
            <a:off x="6655323" y="1428613"/>
            <a:ext cx="4242038" cy="46002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3C736F-89FC-B627-6327-43244A3BD39F}"/>
              </a:ext>
            </a:extLst>
          </p:cNvPr>
          <p:cNvSpPr txBox="1"/>
          <p:nvPr/>
        </p:nvSpPr>
        <p:spPr>
          <a:xfrm>
            <a:off x="1294639" y="3159326"/>
            <a:ext cx="4586964" cy="1854125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</a:rPr>
              <a:t>Hình 2: Cô giáo hướng dẫn và các bạn học sinh thảo luận nhóm.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53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5AB3E016-73EB-586E-5B5F-BECAB5DDB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733AD611-2AA0-736E-2042-BEB1394F5681}"/>
              </a:ext>
            </a:extLst>
          </p:cNvPr>
          <p:cNvSpPr/>
          <p:nvPr/>
        </p:nvSpPr>
        <p:spPr>
          <a:xfrm>
            <a:off x="7072620" y="2488226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6F7BF9-77B4-4571-A45B-F9D9DF9D862C}"/>
              </a:ext>
            </a:extLst>
          </p:cNvPr>
          <p:cNvSpPr txBox="1"/>
          <p:nvPr/>
        </p:nvSpPr>
        <p:spPr>
          <a:xfrm>
            <a:off x="6671076" y="3330018"/>
            <a:ext cx="4132042" cy="1241191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Hình 3: Các bạn học sinh làm vườn trường.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68D337-D176-E023-239A-6F8DA472A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114" y="1838226"/>
            <a:ext cx="4369774" cy="436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9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3D2B4A36-4363-CB47-3C90-4D67B9C1D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2CF9297D-C68B-40BE-B413-9B7BA4138460}"/>
              </a:ext>
            </a:extLst>
          </p:cNvPr>
          <p:cNvSpPr/>
          <p:nvPr/>
        </p:nvSpPr>
        <p:spPr>
          <a:xfrm>
            <a:off x="7072620" y="2488226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FDCFC7-5888-7F14-5FCE-4B5EE48C02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23"/>
          <a:stretch/>
        </p:blipFill>
        <p:spPr>
          <a:xfrm>
            <a:off x="2138039" y="1835777"/>
            <a:ext cx="7915922" cy="31864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246F44-3149-C28F-EF24-D46F503861AB}"/>
              </a:ext>
            </a:extLst>
          </p:cNvPr>
          <p:cNvSpPr txBox="1"/>
          <p:nvPr/>
        </p:nvSpPr>
        <p:spPr>
          <a:xfrm>
            <a:off x="2549971" y="5360543"/>
            <a:ext cx="7092058" cy="628257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</a:rPr>
              <a:t>Hình 4: Hoạt động chào cờ dưới sân trường.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06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AE242A43-99DE-CA18-9C74-198218110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DCECFE05-727B-D4B9-1F3C-A9EEAF648543}"/>
              </a:ext>
            </a:extLst>
          </p:cNvPr>
          <p:cNvSpPr/>
          <p:nvPr/>
        </p:nvSpPr>
        <p:spPr>
          <a:xfrm>
            <a:off x="7072620" y="2488226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81A96279-C1D7-ABF2-A80B-4F32657860E9}"/>
              </a:ext>
            </a:extLst>
          </p:cNvPr>
          <p:cNvSpPr/>
          <p:nvPr/>
        </p:nvSpPr>
        <p:spPr>
          <a:xfrm>
            <a:off x="2809187" y="1809946"/>
            <a:ext cx="7923394" cy="2328421"/>
          </a:xfrm>
          <a:prstGeom prst="wedgeRoundRectCallout">
            <a:avLst>
              <a:gd name="adj1" fmla="val -51167"/>
              <a:gd name="adj2" fmla="val 8274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Quan sát các hình 1 - 4 ở trang 37 và trả lời câu hỏi: 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 charset="0"/>
              </a:rPr>
              <a:t>Theo em, những hoạt động nào dưới đây có thể không an toàn cho bản thân và người khác?</a:t>
            </a:r>
            <a:endParaRPr lang="en-US" sz="2400" i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 descr="A cartoon of a child&#10;&#10;AI-generated content may be incorrect.">
            <a:extLst>
              <a:ext uri="{FF2B5EF4-FFF2-40B4-BE49-F238E27FC236}">
                <a16:creationId xmlns:a16="http://schemas.microsoft.com/office/drawing/2014/main" id="{E1B40514-2B0C-A5FB-199C-F4EB4FF0F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155269" y="2163725"/>
            <a:ext cx="3229375" cy="596190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B4B82E5-7A59-3C90-EF58-668D2454E6B7}"/>
              </a:ext>
            </a:extLst>
          </p:cNvPr>
          <p:cNvGrpSpPr/>
          <p:nvPr/>
        </p:nvGrpSpPr>
        <p:grpSpPr>
          <a:xfrm>
            <a:off x="6518774" y="4608204"/>
            <a:ext cx="2453833" cy="1509654"/>
            <a:chOff x="4958643" y="3398011"/>
            <a:chExt cx="2453833" cy="1509654"/>
          </a:xfrm>
        </p:grpSpPr>
        <p:pic>
          <p:nvPicPr>
            <p:cNvPr id="4" name="Picture 3">
              <a:hlinkClick r:id="rId5"/>
              <a:extLst>
                <a:ext uri="{FF2B5EF4-FFF2-40B4-BE49-F238E27FC236}">
                  <a16:creationId xmlns:a16="http://schemas.microsoft.com/office/drawing/2014/main" id="{92FB68E4-CF90-7DA3-A79F-82BF0AF782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1035" y="3398011"/>
              <a:ext cx="1249051" cy="99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4264C1C-2665-A740-43B0-9CBE5624A58B}"/>
                </a:ext>
              </a:extLst>
            </p:cNvPr>
            <p:cNvSpPr/>
            <p:nvPr/>
          </p:nvSpPr>
          <p:spPr>
            <a:xfrm>
              <a:off x="4958643" y="4450492"/>
              <a:ext cx="2453833" cy="45717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63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ABA76CF5-BC20-4FAF-4D11-509E1BD48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F97EAB97-E7D2-B892-DE55-901D9D757783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5285E0-B450-CF5B-D776-116E24332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56" y="1759792"/>
            <a:ext cx="9416088" cy="492598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DFC0F87-814B-7B5D-94D4-8068DE8028A6}"/>
              </a:ext>
            </a:extLst>
          </p:cNvPr>
          <p:cNvGrpSpPr/>
          <p:nvPr/>
        </p:nvGrpSpPr>
        <p:grpSpPr>
          <a:xfrm>
            <a:off x="9890567" y="614356"/>
            <a:ext cx="2453833" cy="1509654"/>
            <a:chOff x="4958643" y="3398011"/>
            <a:chExt cx="2453833" cy="1509654"/>
          </a:xfrm>
        </p:grpSpPr>
        <p:pic>
          <p:nvPicPr>
            <p:cNvPr id="13" name="Picture 12">
              <a:hlinkClick r:id="rId5"/>
              <a:extLst>
                <a:ext uri="{FF2B5EF4-FFF2-40B4-BE49-F238E27FC236}">
                  <a16:creationId xmlns:a16="http://schemas.microsoft.com/office/drawing/2014/main" id="{F693C675-C536-99A9-11E6-3364F6B2F6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1035" y="3398011"/>
              <a:ext cx="1249051" cy="99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196E62C-E161-897F-EB72-0BCAF85863BD}"/>
                </a:ext>
              </a:extLst>
            </p:cNvPr>
            <p:cNvSpPr/>
            <p:nvPr/>
          </p:nvSpPr>
          <p:spPr>
            <a:xfrm>
              <a:off x="4958643" y="4450492"/>
              <a:ext cx="2453833" cy="45717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9F0A7C51-DCAE-3E7B-6B99-F12896CCE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B2103734-AEDA-B1E1-D94F-5ABA48F836EE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A59E1E-192F-49D8-9745-BB0079CF7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071" y="1895423"/>
            <a:ext cx="9705858" cy="490447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8C22DE6-22A6-9906-979B-7F75A756A6C6}"/>
              </a:ext>
            </a:extLst>
          </p:cNvPr>
          <p:cNvGrpSpPr/>
          <p:nvPr/>
        </p:nvGrpSpPr>
        <p:grpSpPr>
          <a:xfrm>
            <a:off x="9890567" y="614356"/>
            <a:ext cx="2453833" cy="1509654"/>
            <a:chOff x="4958643" y="3398011"/>
            <a:chExt cx="2453833" cy="1509654"/>
          </a:xfrm>
        </p:grpSpPr>
        <p:pic>
          <p:nvPicPr>
            <p:cNvPr id="10" name="Picture 9">
              <a:hlinkClick r:id="rId5"/>
              <a:extLst>
                <a:ext uri="{FF2B5EF4-FFF2-40B4-BE49-F238E27FC236}">
                  <a16:creationId xmlns:a16="http://schemas.microsoft.com/office/drawing/2014/main" id="{DE62DDD0-6B95-8041-5F7E-37AEB4D24B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1035" y="3398011"/>
              <a:ext cx="1249051" cy="99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F24A637-22D0-68C3-E166-95A9CC59A401}"/>
                </a:ext>
              </a:extLst>
            </p:cNvPr>
            <p:cNvSpPr/>
            <p:nvPr/>
          </p:nvSpPr>
          <p:spPr>
            <a:xfrm>
              <a:off x="4958643" y="4450492"/>
              <a:ext cx="2453833" cy="45717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1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23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B1467278-6E0F-B2A4-1E56-570C5FED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70D14F-CACE-F5D8-3FA2-88C08C8A2F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0000"/>
          <a:stretch/>
        </p:blipFill>
        <p:spPr>
          <a:xfrm>
            <a:off x="1048591" y="1608963"/>
            <a:ext cx="4708044" cy="4925985"/>
          </a:xfrm>
          <a:prstGeom prst="rect">
            <a:avLst/>
          </a:prstGeom>
        </p:spPr>
      </p:pic>
      <p:sp>
        <p:nvSpPr>
          <p:cNvPr id="9" name="Google Shape;262;p24">
            <a:extLst>
              <a:ext uri="{FF2B5EF4-FFF2-40B4-BE49-F238E27FC236}">
                <a16:creationId xmlns:a16="http://schemas.microsoft.com/office/drawing/2014/main" id="{42E8197F-686E-3DDE-5C40-E7D8DA7FC45D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CBCA4-A863-C45D-57BD-23E770A8B512}"/>
              </a:ext>
            </a:extLst>
          </p:cNvPr>
          <p:cNvSpPr txBox="1"/>
          <p:nvPr/>
        </p:nvSpPr>
        <p:spPr>
          <a:xfrm>
            <a:off x="6671076" y="3330018"/>
            <a:ext cx="4132042" cy="1854125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</a:rPr>
              <a:t>Hình 1: chạy ở cầu thang sẽ không an toàn cho bản thân và bạn khác.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96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991355A9-14CF-6403-5ABE-E12575BCB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62;p24">
            <a:extLst>
              <a:ext uri="{FF2B5EF4-FFF2-40B4-BE49-F238E27FC236}">
                <a16:creationId xmlns:a16="http://schemas.microsoft.com/office/drawing/2014/main" id="{8FBB769C-0191-1BE5-EBFC-0C54DE0104C2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AB6827-9FD7-FF7C-D996-E20B709E312A}"/>
              </a:ext>
            </a:extLst>
          </p:cNvPr>
          <p:cNvSpPr txBox="1"/>
          <p:nvPr/>
        </p:nvSpPr>
        <p:spPr>
          <a:xfrm>
            <a:off x="1049558" y="3198042"/>
            <a:ext cx="5046442" cy="1854125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</a:rPr>
              <a:t>Hình 4: bạn nam chơi đu cây sẽ không an toàn cho bản thân và các bạn ngồi ghế đá.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3D4DA2-45D2-7E91-9E07-D00347DA39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/>
          <a:stretch/>
        </p:blipFill>
        <p:spPr>
          <a:xfrm>
            <a:off x="6557913" y="1490070"/>
            <a:ext cx="4852929" cy="490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8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70E401D5-7A82-CE4A-2C33-E5E3DF484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62;p24">
            <a:extLst>
              <a:ext uri="{FF2B5EF4-FFF2-40B4-BE49-F238E27FC236}">
                <a16:creationId xmlns:a16="http://schemas.microsoft.com/office/drawing/2014/main" id="{F610335B-E393-6B55-9E28-61A80F4E7BBC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DD574CA2-7D6E-8206-475C-3906EBD65B81}"/>
              </a:ext>
            </a:extLst>
          </p:cNvPr>
          <p:cNvSpPr/>
          <p:nvPr/>
        </p:nvSpPr>
        <p:spPr>
          <a:xfrm>
            <a:off x="3492465" y="1670832"/>
            <a:ext cx="6433959" cy="1634789"/>
          </a:xfrm>
          <a:prstGeom prst="wedgeRoundRectCallout">
            <a:avLst>
              <a:gd name="adj1" fmla="val -53554"/>
              <a:gd name="adj2" fmla="val 8114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Ở trường, em nên chơi những trò chơi nào để đảm bảo an toàn? Vì sao?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 descr="A cartoon of a child holding a book and a pen&#10;&#10;AI-generated content may be incorrect.">
            <a:extLst>
              <a:ext uri="{FF2B5EF4-FFF2-40B4-BE49-F238E27FC236}">
                <a16:creationId xmlns:a16="http://schemas.microsoft.com/office/drawing/2014/main" id="{54887FB5-CAD9-8001-5666-AC9799943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0" y="1894787"/>
            <a:ext cx="2941163" cy="516402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C84D82-985B-1DF9-310D-8311DADD3195}"/>
              </a:ext>
            </a:extLst>
          </p:cNvPr>
          <p:cNvSpPr/>
          <p:nvPr/>
        </p:nvSpPr>
        <p:spPr>
          <a:xfrm>
            <a:off x="4178973" y="4172122"/>
            <a:ext cx="7246314" cy="2275812"/>
          </a:xfrm>
          <a:prstGeom prst="roundRect">
            <a:avLst>
              <a:gd name="adj" fmla="val 1052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Những trò đảm bảo an toàn em nên chơi là: nhảy dây, cờ vua, ô ăn quan,…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Vì đó là những trò chơi an toàn và còn giúp các bạn có thể thư giãn sau những tiết học.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4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F898C7AC-E1C3-1739-C907-3E6EA8207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BF6D32A3-05B1-E495-70AA-475651D66D5A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79;p5">
            <a:extLst>
              <a:ext uri="{FF2B5EF4-FFF2-40B4-BE49-F238E27FC236}">
                <a16:creationId xmlns:a16="http://schemas.microsoft.com/office/drawing/2014/main" id="{B60B7A26-6195-BBB9-554D-99F4584EAB39}"/>
              </a:ext>
            </a:extLst>
          </p:cNvPr>
          <p:cNvSpPr txBox="1"/>
          <p:nvPr/>
        </p:nvSpPr>
        <p:spPr>
          <a:xfrm>
            <a:off x="58129" y="1603932"/>
            <a:ext cx="120757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3. </a:t>
            </a:r>
            <a:r>
              <a:rPr lang="en-US" sz="2800" b="1" dirty="0" err="1">
                <a:latin typeface="UTM Avo" panose="02040603050506020204" pitchFamily="18" charset="0"/>
              </a:rPr>
              <a:t>Các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thành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viên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trong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nhà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trường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6C089F3F-CDF1-EAB7-C6D8-7832CC9C610B}"/>
              </a:ext>
            </a:extLst>
          </p:cNvPr>
          <p:cNvSpPr/>
          <p:nvPr/>
        </p:nvSpPr>
        <p:spPr>
          <a:xfrm>
            <a:off x="655191" y="3338352"/>
            <a:ext cx="2727458" cy="3448947"/>
          </a:xfrm>
          <a:custGeom>
            <a:avLst/>
            <a:gdLst/>
            <a:ahLst/>
            <a:cxnLst/>
            <a:rect l="l" t="t" r="r" b="b"/>
            <a:pathLst>
              <a:path w="1491348" h="2053491">
                <a:moveTo>
                  <a:pt x="0" y="0"/>
                </a:moveTo>
                <a:lnTo>
                  <a:pt x="1491348" y="0"/>
                </a:lnTo>
                <a:lnTo>
                  <a:pt x="1491348" y="2053491"/>
                </a:lnTo>
                <a:lnTo>
                  <a:pt x="0" y="20534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4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0B978C-780E-F2A6-DC74-03F572B559D6}"/>
              </a:ext>
            </a:extLst>
          </p:cNvPr>
          <p:cNvGrpSpPr/>
          <p:nvPr/>
        </p:nvGrpSpPr>
        <p:grpSpPr>
          <a:xfrm>
            <a:off x="3595340" y="2640627"/>
            <a:ext cx="7941469" cy="3749357"/>
            <a:chOff x="23288" y="2531468"/>
            <a:chExt cx="7941469" cy="374935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3124E3-027B-41E0-C0C5-7429AD43B53A}"/>
                </a:ext>
              </a:extLst>
            </p:cNvPr>
            <p:cNvGrpSpPr/>
            <p:nvPr/>
          </p:nvGrpSpPr>
          <p:grpSpPr>
            <a:xfrm>
              <a:off x="23288" y="2531468"/>
              <a:ext cx="7941469" cy="3749357"/>
              <a:chOff x="908768" y="2008328"/>
              <a:chExt cx="15244762" cy="7197416"/>
            </a:xfrm>
          </p:grpSpPr>
          <p:sp>
            <p:nvSpPr>
              <p:cNvPr id="15" name="Freeform 2">
                <a:extLst>
                  <a:ext uri="{FF2B5EF4-FFF2-40B4-BE49-F238E27FC236}">
                    <a16:creationId xmlns:a16="http://schemas.microsoft.com/office/drawing/2014/main" id="{19993ABC-662B-67B2-10E0-A7590A4C8E73}"/>
                  </a:ext>
                </a:extLst>
              </p:cNvPr>
              <p:cNvSpPr/>
              <p:nvPr/>
            </p:nvSpPr>
            <p:spPr>
              <a:xfrm>
                <a:off x="2134470" y="2008328"/>
                <a:ext cx="14019060" cy="6270343"/>
              </a:xfrm>
              <a:custGeom>
                <a:avLst/>
                <a:gdLst/>
                <a:ahLst/>
                <a:cxnLst/>
                <a:rect l="l" t="t" r="r" b="b"/>
                <a:pathLst>
                  <a:path w="14019060" h="6270343">
                    <a:moveTo>
                      <a:pt x="0" y="0"/>
                    </a:moveTo>
                    <a:lnTo>
                      <a:pt x="14019060" y="0"/>
                    </a:lnTo>
                    <a:lnTo>
                      <a:pt x="14019060" y="6270344"/>
                    </a:lnTo>
                    <a:lnTo>
                      <a:pt x="0" y="62703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EA390D3F-9AF5-2112-FB6D-969E13FE0A93}"/>
                  </a:ext>
                </a:extLst>
              </p:cNvPr>
              <p:cNvSpPr/>
              <p:nvPr/>
            </p:nvSpPr>
            <p:spPr>
              <a:xfrm>
                <a:off x="908768" y="5867611"/>
                <a:ext cx="3080815" cy="3338133"/>
              </a:xfrm>
              <a:custGeom>
                <a:avLst/>
                <a:gdLst/>
                <a:ahLst/>
                <a:cxnLst/>
                <a:rect l="l" t="t" r="r" b="b"/>
                <a:pathLst>
                  <a:path w="3797612" h="4114800">
                    <a:moveTo>
                      <a:pt x="0" y="0"/>
                    </a:moveTo>
                    <a:lnTo>
                      <a:pt x="3797612" y="0"/>
                    </a:lnTo>
                    <a:lnTo>
                      <a:pt x="3797612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F0D389-E27C-35D4-BD4F-C1F44EFB3202}"/>
                </a:ext>
              </a:extLst>
            </p:cNvPr>
            <p:cNvSpPr txBox="1"/>
            <p:nvPr/>
          </p:nvSpPr>
          <p:spPr>
            <a:xfrm>
              <a:off x="1351828" y="3015441"/>
              <a:ext cx="6086835" cy="2783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Quan </a:t>
              </a:r>
              <a:r>
                <a:rPr lang="en-US" sz="2400" dirty="0" err="1">
                  <a:latin typeface="UTM Avo" panose="02040603050506020204" pitchFamily="18" charset="0"/>
                </a:rPr>
                <a:t>sát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</a:rPr>
                <a:t> ở </a:t>
              </a:r>
              <a:r>
                <a:rPr lang="en-US" sz="2400" dirty="0" err="1">
                  <a:latin typeface="UTM Avo" panose="02040603050506020204" pitchFamily="18" charset="0"/>
                </a:rPr>
                <a:t>trang</a:t>
              </a:r>
              <a:r>
                <a:rPr lang="en-US" sz="2400" dirty="0">
                  <a:latin typeface="UTM Avo" panose="02040603050506020204" pitchFamily="18" charset="0"/>
                </a:rPr>
                <a:t> 38 </a:t>
              </a:r>
              <a:r>
                <a:rPr lang="en-US" sz="2400" dirty="0" err="1"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</a:rPr>
                <a:t> SGK </a:t>
              </a:r>
              <a:r>
                <a:rPr lang="en-US" sz="2400" dirty="0" err="1">
                  <a:latin typeface="UTM Avo" panose="02040603050506020204" pitchFamily="18" charset="0"/>
                </a:rPr>
                <a:t>để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trả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câu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hỏi</a:t>
              </a:r>
              <a:r>
                <a:rPr lang="en-US" sz="2400" dirty="0">
                  <a:latin typeface="UTM Avo" panose="02040603050506020204" pitchFamily="18" charset="0"/>
                </a:rPr>
                <a:t>:</a:t>
              </a:r>
              <a:r>
                <a:rPr lang="vi-VN" sz="2400" dirty="0">
                  <a:latin typeface="UTM Avo" panose="02040603050506020204" pitchFamily="18" charset="0"/>
                </a:rPr>
                <a:t> </a:t>
              </a:r>
              <a:r>
                <a:rPr lang="vi-VN" sz="2400" i="1" dirty="0">
                  <a:latin typeface="UTM Avo" panose="02040603050506020204" pitchFamily="18" charset="0"/>
                </a:rPr>
                <a:t>Hãy giới thiệu các thành viên trong nhà trường ở các hình dưới đây.</a:t>
              </a:r>
              <a:endParaRPr lang="en-US" sz="2400" i="1" dirty="0">
                <a:latin typeface="UTM Avo" panose="02040603050506020204" pitchFamily="18" charset="0"/>
              </a:endParaRPr>
            </a:p>
            <a:p>
              <a:pPr algn="just">
                <a:lnSpc>
                  <a:spcPct val="150000"/>
                </a:lnSpc>
              </a:pPr>
              <a:endParaRPr lang="en-US" sz="2400" i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546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B9EEBE49-4A40-49CA-4AD7-821B9EB8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62;p24">
            <a:extLst>
              <a:ext uri="{FF2B5EF4-FFF2-40B4-BE49-F238E27FC236}">
                <a16:creationId xmlns:a16="http://schemas.microsoft.com/office/drawing/2014/main" id="{032BC22A-C706-D682-F54D-745EE4DCA332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CCBEF5-F434-F058-2ACE-3EB6576F10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37"/>
          <a:stretch/>
        </p:blipFill>
        <p:spPr>
          <a:xfrm>
            <a:off x="4506013" y="961535"/>
            <a:ext cx="5001029" cy="558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7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615F5F7D-E1D6-3326-89EE-9B1AB4CB0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2;p24">
            <a:extLst>
              <a:ext uri="{FF2B5EF4-FFF2-40B4-BE49-F238E27FC236}">
                <a16:creationId xmlns:a16="http://schemas.microsoft.com/office/drawing/2014/main" id="{B507D587-C098-B5EF-538E-D56550F8AA22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8B31A7-8195-4C1B-6CB7-A01C34D03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177" y="1627822"/>
            <a:ext cx="9511645" cy="501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2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A8D201BD-9582-B68C-514B-76E2C9AC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2;p24">
            <a:extLst>
              <a:ext uri="{FF2B5EF4-FFF2-40B4-BE49-F238E27FC236}">
                <a16:creationId xmlns:a16="http://schemas.microsoft.com/office/drawing/2014/main" id="{1299E2BF-3A55-A894-76B6-6A8457FA9B65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86241C-4DBB-C5ED-45D6-EBD2297CD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091" y="1752875"/>
            <a:ext cx="9541818" cy="460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7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AA7A7BF3-0E39-126D-AFC2-2BF20AB09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0BB1285B-654E-6579-26B7-352EB29F7260}"/>
              </a:ext>
            </a:extLst>
          </p:cNvPr>
          <p:cNvSpPr/>
          <p:nvPr/>
        </p:nvSpPr>
        <p:spPr>
          <a:xfrm>
            <a:off x="7085854" y="2478800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DB0D9D8A-D562-8286-527E-B203D33EB186}"/>
              </a:ext>
            </a:extLst>
          </p:cNvPr>
          <p:cNvSpPr/>
          <p:nvPr/>
        </p:nvSpPr>
        <p:spPr>
          <a:xfrm>
            <a:off x="3715771" y="1731952"/>
            <a:ext cx="6740165" cy="3054285"/>
          </a:xfrm>
          <a:prstGeom prst="wedgeRoundRectCallout">
            <a:avLst>
              <a:gd name="adj1" fmla="val -62379"/>
              <a:gd name="adj2" fmla="val 6530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Nói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viên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viên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12" name="Picture 11" descr="A cartoon of a child&#10;&#10;AI-generated content may be incorrect.">
            <a:extLst>
              <a:ext uri="{FF2B5EF4-FFF2-40B4-BE49-F238E27FC236}">
                <a16:creationId xmlns:a16="http://schemas.microsoft.com/office/drawing/2014/main" id="{843E4A8C-9C62-D998-4F22-357453A6B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155269" y="2135444"/>
            <a:ext cx="3229375" cy="5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5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BB5AB805-DCA7-B0D1-DCC7-D3F67ACD1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95752A9A-22FF-C73B-E74D-BFE342D1F1EA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62;p24">
            <a:extLst>
              <a:ext uri="{FF2B5EF4-FFF2-40B4-BE49-F238E27FC236}">
                <a16:creationId xmlns:a16="http://schemas.microsoft.com/office/drawing/2014/main" id="{A8884FA5-E3AD-ECEF-1D7F-D26ECF402D6E}"/>
              </a:ext>
            </a:extLst>
          </p:cNvPr>
          <p:cNvSpPr/>
          <p:nvPr/>
        </p:nvSpPr>
        <p:spPr>
          <a:xfrm>
            <a:off x="7247681" y="26406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9BFA11-266D-AD9F-FD07-E808ABF02071}"/>
              </a:ext>
            </a:extLst>
          </p:cNvPr>
          <p:cNvSpPr txBox="1"/>
          <p:nvPr/>
        </p:nvSpPr>
        <p:spPr>
          <a:xfrm>
            <a:off x="1946550" y="1851245"/>
            <a:ext cx="829890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trưởng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phó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thầy</a:t>
            </a:r>
            <a:r>
              <a:rPr lang="en-US" sz="2400" dirty="0">
                <a:latin typeface="UTM Avo" panose="02040603050506020204" pitchFamily="18" charset="0"/>
              </a:rPr>
              <a:t>/</a:t>
            </a:r>
            <a:r>
              <a:rPr lang="en-US" sz="2400" dirty="0" err="1">
                <a:latin typeface="UTM Avo" panose="02040603050506020204" pitchFamily="18" charset="0"/>
              </a:rPr>
              <a:t>cô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giáo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viện</a:t>
            </a:r>
            <a:r>
              <a:rPr lang="en-US" sz="2400" dirty="0">
                <a:latin typeface="UTM Avo" panose="02040603050506020204" pitchFamily="18" charset="0"/>
              </a:rPr>
              <a:t> (</a:t>
            </a:r>
            <a:r>
              <a:rPr lang="en-US" sz="2400" dirty="0" err="1">
                <a:latin typeface="UTM Avo" panose="02040603050506020204" pitchFamily="18" charset="0"/>
              </a:rPr>
              <a:t>thủ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thư</a:t>
            </a:r>
            <a:r>
              <a:rPr lang="en-US" sz="2400" dirty="0">
                <a:latin typeface="UTM Avo" panose="02040603050506020204" pitchFamily="18" charset="0"/>
              </a:rPr>
              <a:t>), </a:t>
            </a:r>
            <a:r>
              <a:rPr lang="en-US" sz="2400" dirty="0" err="1">
                <a:latin typeface="UTM Avo" panose="02040603050506020204" pitchFamily="18" charset="0"/>
              </a:rPr>
              <a:t>cô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cô</a:t>
            </a:r>
            <a:r>
              <a:rPr lang="en-US" sz="2400" dirty="0">
                <a:latin typeface="UTM Avo" panose="02040603050506020204" pitchFamily="18" charset="0"/>
              </a:rPr>
              <a:t> y </a:t>
            </a:r>
            <a:r>
              <a:rPr lang="en-US" sz="2400" dirty="0" err="1">
                <a:latin typeface="UTM Avo" panose="02040603050506020204" pitchFamily="18" charset="0"/>
              </a:rPr>
              <a:t>tá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tổng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phụ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vệ</a:t>
            </a:r>
            <a:r>
              <a:rPr lang="en-US" sz="2400" dirty="0">
                <a:latin typeface="UTM Avo" panose="02040603050506020204" pitchFamily="18" charset="0"/>
              </a:rPr>
              <a:t>,...;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kính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trọng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chào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gặp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mặt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xưng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lễ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giúp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thiết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tốt</a:t>
            </a:r>
            <a:r>
              <a:rPr lang="en-US" sz="2400" dirty="0">
                <a:latin typeface="UTM Avo" panose="02040603050506020204" pitchFamily="18" charset="0"/>
              </a:rPr>
              <a:t>,...</a:t>
            </a: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674B1AF-E047-A01D-C251-B4FD0C88BA7D}"/>
              </a:ext>
            </a:extLst>
          </p:cNvPr>
          <p:cNvSpPr/>
          <p:nvPr/>
        </p:nvSpPr>
        <p:spPr>
          <a:xfrm>
            <a:off x="9365701" y="4525927"/>
            <a:ext cx="2978699" cy="2332073"/>
          </a:xfrm>
          <a:custGeom>
            <a:avLst/>
            <a:gdLst/>
            <a:ahLst/>
            <a:cxnLst/>
            <a:rect l="l" t="t" r="r" b="b"/>
            <a:pathLst>
              <a:path w="4092205" h="3203855">
                <a:moveTo>
                  <a:pt x="0" y="0"/>
                </a:moveTo>
                <a:lnTo>
                  <a:pt x="4092205" y="0"/>
                </a:lnTo>
                <a:lnTo>
                  <a:pt x="4092205" y="3203855"/>
                </a:lnTo>
                <a:lnTo>
                  <a:pt x="0" y="3203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7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C9E42039-A55D-40D2-D2CD-F283F38CBA5B}"/>
              </a:ext>
            </a:extLst>
          </p:cNvPr>
          <p:cNvGrpSpPr/>
          <p:nvPr/>
        </p:nvGrpSpPr>
        <p:grpSpPr>
          <a:xfrm>
            <a:off x="4727728" y="2826152"/>
            <a:ext cx="2736543" cy="1617347"/>
            <a:chOff x="309542" y="967667"/>
            <a:chExt cx="2878585" cy="1617347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EA3560B7-73EA-E803-F8F6-74CFC06BF85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29743" y="1279997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A1EEE5B1-A82A-6878-6889-83C8EA540DD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3C745319-5C65-C863-9D4E-724D4C3F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2257212D-47F2-13D5-B774-3645E964682B}"/>
              </a:ext>
            </a:extLst>
          </p:cNvPr>
          <p:cNvSpPr/>
          <p:nvPr/>
        </p:nvSpPr>
        <p:spPr>
          <a:xfrm>
            <a:off x="8531057" y="3429001"/>
            <a:ext cx="3660900" cy="34290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ABC5B733-D221-E4BC-4BA8-A412DA53B3E7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" name="Google Shape;297;p7">
            <a:extLst>
              <a:ext uri="{FF2B5EF4-FFF2-40B4-BE49-F238E27FC236}">
                <a16:creationId xmlns:a16="http://schemas.microsoft.com/office/drawing/2014/main" id="{7171468C-611E-3EBB-A521-8FC5BAEB8584}"/>
              </a:ext>
            </a:extLst>
          </p:cNvPr>
          <p:cNvSpPr txBox="1"/>
          <p:nvPr/>
        </p:nvSpPr>
        <p:spPr>
          <a:xfrm>
            <a:off x="1066799" y="1661145"/>
            <a:ext cx="10058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Trò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chơi</a:t>
            </a:r>
            <a:r>
              <a:rPr lang="en-US" sz="2400" b="1" dirty="0">
                <a:latin typeface="UTM Avo" panose="02040603050506020204" pitchFamily="18" charset="0"/>
              </a:rPr>
              <a:t> “Ai </a:t>
            </a:r>
            <a:r>
              <a:rPr lang="en-US" sz="2400" b="1" dirty="0" err="1">
                <a:latin typeface="UTM Avo" panose="02040603050506020204" pitchFamily="18" charset="0"/>
              </a:rPr>
              <a:t>có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giúp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tôi</a:t>
            </a:r>
            <a:r>
              <a:rPr lang="en-US" sz="2400" b="1" dirty="0">
                <a:latin typeface="UTM Avo" panose="02040603050506020204" pitchFamily="18" charset="0"/>
              </a:rPr>
              <a:t>?”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6A9D1A-D7D6-53B8-50A0-B948B2BA6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39" y="2688935"/>
            <a:ext cx="10529520" cy="396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8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AAF07C32-17CA-2D87-222F-76CBF61F8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7CCBF59E-B2AB-C5E0-30FF-2BCFDB1B271B}"/>
              </a:ext>
            </a:extLst>
          </p:cNvPr>
          <p:cNvSpPr/>
          <p:nvPr/>
        </p:nvSpPr>
        <p:spPr>
          <a:xfrm>
            <a:off x="8531057" y="3429001"/>
            <a:ext cx="3660900" cy="34290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Google Shape;262;p24">
            <a:extLst>
              <a:ext uri="{FF2B5EF4-FFF2-40B4-BE49-F238E27FC236}">
                <a16:creationId xmlns:a16="http://schemas.microsoft.com/office/drawing/2014/main" id="{4920DE00-05A1-6605-D71B-042CF6D5F9B2}"/>
              </a:ext>
            </a:extLst>
          </p:cNvPr>
          <p:cNvSpPr/>
          <p:nvPr/>
        </p:nvSpPr>
        <p:spPr>
          <a:xfrm>
            <a:off x="7095281" y="2488227"/>
            <a:ext cx="5096719" cy="4369774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297;p7">
            <a:extLst>
              <a:ext uri="{FF2B5EF4-FFF2-40B4-BE49-F238E27FC236}">
                <a16:creationId xmlns:a16="http://schemas.microsoft.com/office/drawing/2014/main" id="{3797CC59-352A-ACBF-EF3B-5558BA834AD6}"/>
              </a:ext>
            </a:extLst>
          </p:cNvPr>
          <p:cNvSpPr txBox="1"/>
          <p:nvPr/>
        </p:nvSpPr>
        <p:spPr>
          <a:xfrm>
            <a:off x="1066800" y="1722700"/>
            <a:ext cx="10058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</a:rPr>
              <a:t>Xử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lí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tình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huống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02AA7BC4-6B29-221B-4ED2-E779A67BEC1E}"/>
              </a:ext>
            </a:extLst>
          </p:cNvPr>
          <p:cNvSpPr/>
          <p:nvPr/>
        </p:nvSpPr>
        <p:spPr>
          <a:xfrm>
            <a:off x="8241355" y="4270670"/>
            <a:ext cx="4028873" cy="2541609"/>
          </a:xfrm>
          <a:custGeom>
            <a:avLst/>
            <a:gdLst/>
            <a:ahLst/>
            <a:cxnLst/>
            <a:rect l="l" t="t" r="r" b="b"/>
            <a:pathLst>
              <a:path w="5772818" h="3745116">
                <a:moveTo>
                  <a:pt x="0" y="0"/>
                </a:moveTo>
                <a:lnTo>
                  <a:pt x="5772818" y="0"/>
                </a:lnTo>
                <a:lnTo>
                  <a:pt x="5772818" y="3745115"/>
                </a:lnTo>
                <a:lnTo>
                  <a:pt x="0" y="37451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BF39C9F-FBF3-EA69-2AD0-C217F60CA110}"/>
              </a:ext>
            </a:extLst>
          </p:cNvPr>
          <p:cNvGrpSpPr/>
          <p:nvPr/>
        </p:nvGrpSpPr>
        <p:grpSpPr>
          <a:xfrm>
            <a:off x="772155" y="2488227"/>
            <a:ext cx="7791730" cy="3564888"/>
            <a:chOff x="486751" y="2361350"/>
            <a:chExt cx="7791730" cy="3564888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9A7B18E2-BA7E-A392-DDCF-CCED1F3597EE}"/>
                </a:ext>
              </a:extLst>
            </p:cNvPr>
            <p:cNvSpPr/>
            <p:nvPr/>
          </p:nvSpPr>
          <p:spPr>
            <a:xfrm>
              <a:off x="486751" y="2361350"/>
              <a:ext cx="7214007" cy="3564888"/>
            </a:xfrm>
            <a:custGeom>
              <a:avLst/>
              <a:gdLst/>
              <a:ahLst/>
              <a:cxnLst/>
              <a:rect l="l" t="t" r="r" b="b"/>
              <a:pathLst>
                <a:path w="14019060" h="6270343">
                  <a:moveTo>
                    <a:pt x="0" y="0"/>
                  </a:moveTo>
                  <a:lnTo>
                    <a:pt x="14019060" y="0"/>
                  </a:lnTo>
                  <a:lnTo>
                    <a:pt x="14019060" y="6270344"/>
                  </a:lnTo>
                  <a:lnTo>
                    <a:pt x="0" y="627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1723943-4EC3-C03E-70EC-2BFA11C53529}"/>
                </a:ext>
              </a:extLst>
            </p:cNvPr>
            <p:cNvSpPr txBox="1"/>
            <p:nvPr/>
          </p:nvSpPr>
          <p:spPr>
            <a:xfrm>
              <a:off x="1307543" y="2751874"/>
              <a:ext cx="5698027" cy="2783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Mỗi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được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giao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một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huống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liên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quan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đến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một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viên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trường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thảo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luận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huống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đóng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vai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hiện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cách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xử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lí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B37AFB02-E075-BB7D-EDDA-9EAAEB37BA27}"/>
                </a:ext>
              </a:extLst>
            </p:cNvPr>
            <p:cNvSpPr/>
            <p:nvPr/>
          </p:nvSpPr>
          <p:spPr>
            <a:xfrm>
              <a:off x="6888105" y="4419732"/>
              <a:ext cx="1390376" cy="1506505"/>
            </a:xfrm>
            <a:custGeom>
              <a:avLst/>
              <a:gdLst/>
              <a:ahLst/>
              <a:cxnLst/>
              <a:rect l="l" t="t" r="r" b="b"/>
              <a:pathLst>
                <a:path w="3797612" h="4114800">
                  <a:moveTo>
                    <a:pt x="0" y="0"/>
                  </a:moveTo>
                  <a:lnTo>
                    <a:pt x="3797612" y="0"/>
                  </a:lnTo>
                  <a:lnTo>
                    <a:pt x="379761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862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14BA4D08-CBA6-016C-7CBF-B467D342B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49A1CF60-418B-AC80-FEBE-F4B6B81F4F67}"/>
              </a:ext>
            </a:extLst>
          </p:cNvPr>
          <p:cNvSpPr/>
          <p:nvPr/>
        </p:nvSpPr>
        <p:spPr>
          <a:xfrm>
            <a:off x="7639291" y="2593724"/>
            <a:ext cx="4552666" cy="4264277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4804C-94D1-5090-7B24-B399C67ED2F4}"/>
              </a:ext>
            </a:extLst>
          </p:cNvPr>
          <p:cNvSpPr txBox="1"/>
          <p:nvPr/>
        </p:nvSpPr>
        <p:spPr>
          <a:xfrm>
            <a:off x="995998" y="2140896"/>
            <a:ext cx="10200004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Tình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huống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lao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công</a:t>
            </a:r>
            <a:r>
              <a:rPr lang="en-US" sz="2400" b="1" dirty="0">
                <a:latin typeface="UTM Avo" panose="02040603050506020204" pitchFamily="18" charset="0"/>
              </a:rPr>
              <a:t>: </a:t>
            </a:r>
            <a:r>
              <a:rPr lang="en-US" sz="2400" dirty="0">
                <a:latin typeface="UTM Avo" panose="02040603050506020204" pitchFamily="18" charset="0"/>
              </a:rPr>
              <a:t>Ở </a:t>
            </a:r>
            <a:r>
              <a:rPr lang="en-US" sz="2400" dirty="0" err="1">
                <a:latin typeface="UTM Avo" panose="02040603050506020204" pitchFamily="18" charset="0"/>
              </a:rPr>
              <a:t>sân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, Minh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Tuấn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chuyện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sáng</a:t>
            </a:r>
            <a:r>
              <a:rPr lang="en-US" sz="2400" dirty="0">
                <a:latin typeface="UTM Avo" panose="02040603050506020204" pitchFamily="18" charset="0"/>
              </a:rPr>
              <a:t>. Minh </a:t>
            </a:r>
            <a:r>
              <a:rPr lang="en-US" sz="2400" dirty="0" err="1">
                <a:latin typeface="UTM Avo" panose="02040603050506020204" pitchFamily="18" charset="0"/>
              </a:rPr>
              <a:t>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xôi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vứt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gói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xôi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xuống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sân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còn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Tuấn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uống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hộp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sữa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cũng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xuống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sân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Hà </a:t>
            </a:r>
            <a:r>
              <a:rPr lang="en-US" sz="2400" dirty="0" err="1">
                <a:latin typeface="UTM Avo" panose="02040603050506020204" pitchFamily="18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phía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hai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nhìn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chứ</a:t>
            </a:r>
            <a:r>
              <a:rPr lang="en-US" sz="2400" dirty="0">
                <a:latin typeface="UTM Avo" panose="02040603050506020204" pitchFamily="18" charset="0"/>
              </a:rPr>
              <a:t>!”.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Tuấn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: “Trường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hằng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</a:t>
            </a:r>
            <a:r>
              <a:rPr lang="en-US" sz="2400" dirty="0">
                <a:latin typeface="UTM Avo" panose="02040603050506020204" pitchFamily="18" charset="0"/>
              </a:rPr>
              <a:t>”. </a:t>
            </a:r>
          </a:p>
          <a:p>
            <a:pPr algn="just">
              <a:lnSpc>
                <a:spcPct val="150000"/>
              </a:lnSpc>
            </a:pPr>
            <a:r>
              <a:rPr lang="en-US" sz="2400" i="1" dirty="0">
                <a:latin typeface="UTM Avo" panose="02040603050506020204" pitchFamily="18" charset="0"/>
              </a:rPr>
              <a:t>Em </a:t>
            </a:r>
            <a:r>
              <a:rPr lang="en-US" sz="2400" i="1" dirty="0" err="1">
                <a:latin typeface="UTM Avo" panose="02040603050506020204" pitchFamily="18" charset="0"/>
              </a:rPr>
              <a:t>đồng</a:t>
            </a:r>
            <a:r>
              <a:rPr lang="en-US" sz="2400" i="1" dirty="0">
                <a:latin typeface="UTM Avo" panose="02040603050506020204" pitchFamily="18" charset="0"/>
              </a:rPr>
              <a:t> ý </a:t>
            </a:r>
            <a:r>
              <a:rPr lang="en-US" sz="2400" i="1" dirty="0" err="1">
                <a:latin typeface="UTM Avo" panose="02040603050506020204" pitchFamily="18" charset="0"/>
              </a:rPr>
              <a:t>với</a:t>
            </a:r>
            <a:r>
              <a:rPr lang="en-US" sz="2400" i="1" dirty="0">
                <a:latin typeface="UTM Avo" panose="02040603050506020204" pitchFamily="18" charset="0"/>
              </a:rPr>
              <a:t> ý </a:t>
            </a:r>
            <a:r>
              <a:rPr lang="en-US" sz="2400" i="1" dirty="0" err="1">
                <a:latin typeface="UTM Avo" panose="02040603050506020204" pitchFamily="18" charset="0"/>
              </a:rPr>
              <a:t>kiến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của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bạn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nào</a:t>
            </a:r>
            <a:r>
              <a:rPr lang="en-US" sz="2400" i="1" dirty="0">
                <a:latin typeface="UTM Avo" panose="02040603050506020204" pitchFamily="18" charset="0"/>
              </a:rPr>
              <a:t>? </a:t>
            </a:r>
            <a:r>
              <a:rPr lang="en-US" sz="2400" i="1" dirty="0" err="1">
                <a:latin typeface="UTM Avo" panose="02040603050506020204" pitchFamily="18" charset="0"/>
              </a:rPr>
              <a:t>Vì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sao</a:t>
            </a:r>
            <a:r>
              <a:rPr lang="en-US" sz="2400" i="1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3467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B66F3FD9-74A7-FF4D-5F01-374127133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F0D1073E-8593-61BC-48B3-60520B1848FD}"/>
              </a:ext>
            </a:extLst>
          </p:cNvPr>
          <p:cNvSpPr/>
          <p:nvPr/>
        </p:nvSpPr>
        <p:spPr>
          <a:xfrm>
            <a:off x="8531057" y="3429001"/>
            <a:ext cx="3660900" cy="3429000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" name="Google Shape;297;p7">
            <a:extLst>
              <a:ext uri="{FF2B5EF4-FFF2-40B4-BE49-F238E27FC236}">
                <a16:creationId xmlns:a16="http://schemas.microsoft.com/office/drawing/2014/main" id="{400D6AD3-45D2-6064-0956-C17ABBFF7526}"/>
              </a:ext>
            </a:extLst>
          </p:cNvPr>
          <p:cNvSpPr txBox="1"/>
          <p:nvPr/>
        </p:nvSpPr>
        <p:spPr>
          <a:xfrm>
            <a:off x="830808" y="1762578"/>
            <a:ext cx="1052262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Xây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dựng</a:t>
            </a:r>
            <a:r>
              <a:rPr lang="en-US" sz="2400" b="1" dirty="0">
                <a:latin typeface="UTM Avo" panose="02040603050506020204" pitchFamily="18" charset="0"/>
              </a:rPr>
              <a:t> cam </a:t>
            </a:r>
            <a:r>
              <a:rPr lang="en-US" sz="2400" b="1" dirty="0" err="1">
                <a:latin typeface="UTM Avo" panose="02040603050506020204" pitchFamily="18" charset="0"/>
              </a:rPr>
              <a:t>kết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giữ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gìn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sử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dụng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cẩn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thận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đúng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cách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đồ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dùng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(</a:t>
            </a:r>
            <a:r>
              <a:rPr lang="en-US" sz="2400" b="1" dirty="0" err="1">
                <a:latin typeface="UTM Avo" panose="02040603050506020204" pitchFamily="18" charset="0"/>
              </a:rPr>
              <a:t>có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làm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vào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buổi</a:t>
            </a:r>
            <a:r>
              <a:rPr lang="en-US" sz="2400" b="1" dirty="0">
                <a:latin typeface="UTM Avo" panose="02040603050506020204" pitchFamily="18" charset="0"/>
              </a:rPr>
              <a:t> 2 </a:t>
            </a:r>
            <a:r>
              <a:rPr lang="en-US" sz="2400" b="1" dirty="0" err="1">
                <a:latin typeface="UTM Avo" panose="02040603050506020204" pitchFamily="18" charset="0"/>
              </a:rPr>
              <a:t>hoặc</a:t>
            </a:r>
            <a:r>
              <a:rPr lang="en-US" sz="2400" b="1" dirty="0">
                <a:latin typeface="UTM Avo" panose="02040603050506020204" pitchFamily="18" charset="0"/>
              </a:rPr>
              <a:t> ở </a:t>
            </a:r>
            <a:r>
              <a:rPr lang="en-US" sz="2400" b="1" dirty="0" err="1">
                <a:latin typeface="UTM Avo" panose="02040603050506020204" pitchFamily="18" charset="0"/>
              </a:rPr>
              <a:t>nhà</a:t>
            </a:r>
            <a:r>
              <a:rPr lang="en-US" sz="2400" b="1" dirty="0">
                <a:latin typeface="UTM Avo" panose="02040603050506020204" pitchFamily="18" charset="0"/>
              </a:rPr>
              <a:t>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C855A2C-E36F-6481-A763-931F11A27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374462"/>
              </p:ext>
            </p:extLst>
          </p:nvPr>
        </p:nvGraphicFramePr>
        <p:xfrm>
          <a:off x="411892" y="3344158"/>
          <a:ext cx="11360454" cy="3132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0227">
                  <a:extLst>
                    <a:ext uri="{9D8B030D-6E8A-4147-A177-3AD203B41FA5}">
                      <a16:colId xmlns:a16="http://schemas.microsoft.com/office/drawing/2014/main" val="2770112948"/>
                    </a:ext>
                  </a:extLst>
                </a:gridCol>
                <a:gridCol w="5680227">
                  <a:extLst>
                    <a:ext uri="{9D8B030D-6E8A-4147-A177-3AD203B41FA5}">
                      <a16:colId xmlns:a16="http://schemas.microsoft.com/office/drawing/2014/main" val="3886036260"/>
                    </a:ext>
                  </a:extLst>
                </a:gridCol>
              </a:tblGrid>
              <a:tr h="1105294">
                <a:tc gridSpan="2">
                  <a:txBody>
                    <a:bodyPr/>
                    <a:lstStyle/>
                    <a:p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BẢN CAM KẾT GIỮ GÌN VÀ SỬ DỤNG CẨN THẬN CÁC ĐỒ DÙNG CỦA TRƯỜNG</a:t>
                      </a:r>
                    </a:p>
                    <a:p>
                      <a:r>
                        <a:rPr lang="en-US" sz="2200" b="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Nhóm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:………………………</a:t>
                      </a:r>
                      <a:endParaRPr lang="vi-VN" sz="2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vi-V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589667"/>
                  </a:ext>
                </a:extLst>
              </a:tr>
              <a:tr h="490874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Cam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kết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thực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hiện</a:t>
                      </a:r>
                      <a:endParaRPr lang="vi-VN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Cam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kết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không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thực</a:t>
                      </a:r>
                      <a:r>
                        <a:rPr lang="en-US" sz="2200" b="1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hiện</a:t>
                      </a:r>
                      <a:endParaRPr lang="vi-VN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85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1.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2.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3. </a:t>
                      </a:r>
                      <a:endParaRPr lang="vi-VN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1.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2.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3. </a:t>
                      </a:r>
                      <a:endParaRPr lang="vi-VN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092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212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"/>
          <p:cNvSpPr/>
          <p:nvPr/>
        </p:nvSpPr>
        <p:spPr>
          <a:xfrm>
            <a:off x="1063336" y="2438400"/>
            <a:ext cx="10287000" cy="2035629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37" name="Google Shape;337;p10" descr="Cartoon bee with point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3925" y="4323200"/>
            <a:ext cx="2057400" cy="23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0"/>
          <p:cNvSpPr txBox="1"/>
          <p:nvPr/>
        </p:nvSpPr>
        <p:spPr>
          <a:xfrm>
            <a:off x="1596736" y="2828856"/>
            <a:ext cx="9220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ngày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hôm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nay.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685800" indent="-685800" algn="just">
              <a:lnSpc>
                <a:spcPct val="150000"/>
              </a:lnSpc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Ôn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tập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đánh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giá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Chủ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đề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2.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sp>
        <p:nvSpPr>
          <p:cNvPr id="339" name="Google Shape;339;p10"/>
          <p:cNvSpPr txBox="1"/>
          <p:nvPr/>
        </p:nvSpPr>
        <p:spPr>
          <a:xfrm>
            <a:off x="1485900" y="1178976"/>
            <a:ext cx="9220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7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933</Words>
  <Application>Microsoft Office PowerPoint</Application>
  <PresentationFormat>Widescreen</PresentationFormat>
  <Paragraphs>70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UTM Avo</vt:lpstr>
      <vt:lpstr>Wingdings</vt:lpstr>
      <vt:lpstr>Arial</vt:lpstr>
      <vt:lpstr>Calibri</vt:lpstr>
      <vt:lpstr>Courier New</vt:lpstr>
      <vt:lpstr>Noto Sans Symbols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46</cp:revision>
  <dcterms:created xsi:type="dcterms:W3CDTF">2023-04-10T09:01:57Z</dcterms:created>
  <dcterms:modified xsi:type="dcterms:W3CDTF">2025-03-18T03:32:37Z</dcterms:modified>
</cp:coreProperties>
</file>