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660" r:id="rId2"/>
    <p:sldMasterId id="2147483672" r:id="rId3"/>
  </p:sldMasterIdLst>
  <p:notesMasterIdLst>
    <p:notesMasterId r:id="rId37"/>
  </p:notesMasterIdLst>
  <p:sldIdLst>
    <p:sldId id="256" r:id="rId4"/>
    <p:sldId id="257" r:id="rId5"/>
    <p:sldId id="259" r:id="rId6"/>
    <p:sldId id="258" r:id="rId7"/>
    <p:sldId id="261" r:id="rId8"/>
    <p:sldId id="262" r:id="rId9"/>
    <p:sldId id="292" r:id="rId10"/>
    <p:sldId id="293" r:id="rId11"/>
    <p:sldId id="284" r:id="rId12"/>
    <p:sldId id="294" r:id="rId13"/>
    <p:sldId id="295" r:id="rId14"/>
    <p:sldId id="296" r:id="rId15"/>
    <p:sldId id="297" r:id="rId16"/>
    <p:sldId id="298" r:id="rId17"/>
    <p:sldId id="300" r:id="rId18"/>
    <p:sldId id="301" r:id="rId19"/>
    <p:sldId id="263" r:id="rId20"/>
    <p:sldId id="285" r:id="rId21"/>
    <p:sldId id="302" r:id="rId22"/>
    <p:sldId id="303" r:id="rId23"/>
    <p:sldId id="273" r:id="rId24"/>
    <p:sldId id="286" r:id="rId25"/>
    <p:sldId id="304" r:id="rId26"/>
    <p:sldId id="305" r:id="rId27"/>
    <p:sldId id="283" r:id="rId28"/>
    <p:sldId id="264" r:id="rId29"/>
    <p:sldId id="275" r:id="rId30"/>
    <p:sldId id="281" r:id="rId31"/>
    <p:sldId id="274" r:id="rId32"/>
    <p:sldId id="306" r:id="rId33"/>
    <p:sldId id="269" r:id="rId34"/>
    <p:sldId id="270" r:id="rId35"/>
    <p:sldId id="271" r:id="rId36"/>
  </p:sldIdLst>
  <p:sldSz cx="12192000" cy="6858000"/>
  <p:notesSz cx="6858000" cy="9144000"/>
  <p:embeddedFontLst>
    <p:embeddedFont>
      <p:font typeface="UTM Avo" panose="02040603050506020204" pitchFamily="18" charset="0"/>
      <p:regular r:id="rId38"/>
      <p:bold r:id="rId39"/>
      <p:italic r:id="rId40"/>
      <p:boldItalic r:id="rId4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6" roundtripDataSignature="AMtx7mgU9sW5JEQasbQT1vkeoSh7M+eM1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74"/>
  </p:normalViewPr>
  <p:slideViewPr>
    <p:cSldViewPr snapToGrid="0">
      <p:cViewPr varScale="1">
        <p:scale>
          <a:sx n="98" d="100"/>
          <a:sy n="98" d="100"/>
        </p:scale>
        <p:origin x="40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2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font" Target="fonts/font1.fntdata"/><Relationship Id="rId46" Type="http://customschemas.google.com/relationships/presentationmetadata" Target="meta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8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UTM Avo" panose="02040603050506020204" pitchFamily="18"/>
        <a:ea typeface="UTM Avo" panose="02040603050506020204" pitchFamily="18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/>
            </a:endParaRPr>
          </a:p>
        </p:txBody>
      </p:sp>
      <p:sp>
        <p:nvSpPr>
          <p:cNvPr id="233" name="Google Shape;23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/>
            </a:endParaRPr>
          </a:p>
        </p:txBody>
      </p:sp>
      <p:sp>
        <p:nvSpPr>
          <p:cNvPr id="240" name="Google Shape;24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/>
            </a:endParaRPr>
          </a:p>
        </p:txBody>
      </p:sp>
      <p:sp>
        <p:nvSpPr>
          <p:cNvPr id="260" name="Google Shape;260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/>
            </a:endParaRPr>
          </a:p>
        </p:txBody>
      </p:sp>
      <p:sp>
        <p:nvSpPr>
          <p:cNvPr id="247" name="Google Shape;24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/>
            </a:endParaRPr>
          </a:p>
        </p:txBody>
      </p:sp>
      <p:sp>
        <p:nvSpPr>
          <p:cNvPr id="270" name="Google Shape;27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/>
            </a:endParaRPr>
          </a:p>
        </p:txBody>
      </p:sp>
      <p:sp>
        <p:nvSpPr>
          <p:cNvPr id="277" name="Google Shape;27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>
          <a:extLst>
            <a:ext uri="{FF2B5EF4-FFF2-40B4-BE49-F238E27FC236}">
              <a16:creationId xmlns:a16="http://schemas.microsoft.com/office/drawing/2014/main" id="{DB48ADD7-4937-5602-F3AF-B81EEF3652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5:notes">
            <a:extLst>
              <a:ext uri="{FF2B5EF4-FFF2-40B4-BE49-F238E27FC236}">
                <a16:creationId xmlns:a16="http://schemas.microsoft.com/office/drawing/2014/main" id="{2F2C481A-1D12-959D-9E5C-7822EFD4A06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/>
            </a:endParaRPr>
          </a:p>
        </p:txBody>
      </p:sp>
      <p:sp>
        <p:nvSpPr>
          <p:cNvPr id="277" name="Google Shape;277;p5:notes">
            <a:extLst>
              <a:ext uri="{FF2B5EF4-FFF2-40B4-BE49-F238E27FC236}">
                <a16:creationId xmlns:a16="http://schemas.microsoft.com/office/drawing/2014/main" id="{77BC8723-E0BA-966E-62B6-63467532819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85776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>
          <a:extLst>
            <a:ext uri="{FF2B5EF4-FFF2-40B4-BE49-F238E27FC236}">
              <a16:creationId xmlns:a16="http://schemas.microsoft.com/office/drawing/2014/main" id="{62650EF6-43C6-C653-7C9A-1EB585542C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5:notes">
            <a:extLst>
              <a:ext uri="{FF2B5EF4-FFF2-40B4-BE49-F238E27FC236}">
                <a16:creationId xmlns:a16="http://schemas.microsoft.com/office/drawing/2014/main" id="{9B42922D-69B2-D63F-C72F-83DB86E5E55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/>
            </a:endParaRPr>
          </a:p>
        </p:txBody>
      </p:sp>
      <p:sp>
        <p:nvSpPr>
          <p:cNvPr id="277" name="Google Shape;277;p5:notes">
            <a:extLst>
              <a:ext uri="{FF2B5EF4-FFF2-40B4-BE49-F238E27FC236}">
                <a16:creationId xmlns:a16="http://schemas.microsoft.com/office/drawing/2014/main" id="{BC4CE83E-5658-9AA3-1D6E-7F90E6C9D55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791981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>
          <a:extLst>
            <a:ext uri="{FF2B5EF4-FFF2-40B4-BE49-F238E27FC236}">
              <a16:creationId xmlns:a16="http://schemas.microsoft.com/office/drawing/2014/main" id="{8B1392CB-531F-F1C2-6228-87323F1A00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28b03ef5e3_0_9:notes">
            <a:extLst>
              <a:ext uri="{FF2B5EF4-FFF2-40B4-BE49-F238E27FC236}">
                <a16:creationId xmlns:a16="http://schemas.microsoft.com/office/drawing/2014/main" id="{DE00DD6E-BE52-C3AF-70FC-FCE696749F2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/>
            </a:endParaRPr>
          </a:p>
        </p:txBody>
      </p:sp>
      <p:sp>
        <p:nvSpPr>
          <p:cNvPr id="282" name="Google Shape;282;g328b03ef5e3_0_9:notes">
            <a:extLst>
              <a:ext uri="{FF2B5EF4-FFF2-40B4-BE49-F238E27FC236}">
                <a16:creationId xmlns:a16="http://schemas.microsoft.com/office/drawing/2014/main" id="{FBD2FE81-E865-128A-61AC-9325DE11A62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825966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>
          <a:extLst>
            <a:ext uri="{FF2B5EF4-FFF2-40B4-BE49-F238E27FC236}">
              <a16:creationId xmlns:a16="http://schemas.microsoft.com/office/drawing/2014/main" id="{CB5918D9-7645-3070-10B2-9D9D7F5B3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28b03ef5e3_0_9:notes">
            <a:extLst>
              <a:ext uri="{FF2B5EF4-FFF2-40B4-BE49-F238E27FC236}">
                <a16:creationId xmlns:a16="http://schemas.microsoft.com/office/drawing/2014/main" id="{0DE91689-3D93-91DD-362C-E48743D9923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/>
            </a:endParaRPr>
          </a:p>
        </p:txBody>
      </p:sp>
      <p:sp>
        <p:nvSpPr>
          <p:cNvPr id="282" name="Google Shape;282;g328b03ef5e3_0_9:notes">
            <a:extLst>
              <a:ext uri="{FF2B5EF4-FFF2-40B4-BE49-F238E27FC236}">
                <a16:creationId xmlns:a16="http://schemas.microsoft.com/office/drawing/2014/main" id="{48E06E96-6070-2A3A-9786-9E43173C0C4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968875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>
          <a:extLst>
            <a:ext uri="{FF2B5EF4-FFF2-40B4-BE49-F238E27FC236}">
              <a16:creationId xmlns:a16="http://schemas.microsoft.com/office/drawing/2014/main" id="{C98A7895-A79F-7F6A-D4E4-F07D5E0A9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28b03ef5e3_0_9:notes">
            <a:extLst>
              <a:ext uri="{FF2B5EF4-FFF2-40B4-BE49-F238E27FC236}">
                <a16:creationId xmlns:a16="http://schemas.microsoft.com/office/drawing/2014/main" id="{517C3099-CB76-42F1-8C9E-9828D877730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/>
            </a:endParaRPr>
          </a:p>
        </p:txBody>
      </p:sp>
      <p:sp>
        <p:nvSpPr>
          <p:cNvPr id="282" name="Google Shape;282;g328b03ef5e3_0_9:notes">
            <a:extLst>
              <a:ext uri="{FF2B5EF4-FFF2-40B4-BE49-F238E27FC236}">
                <a16:creationId xmlns:a16="http://schemas.microsoft.com/office/drawing/2014/main" id="{21295084-4E16-1EBA-23C6-D600C2E1624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287144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>
          <a:extLst>
            <a:ext uri="{FF2B5EF4-FFF2-40B4-BE49-F238E27FC236}">
              <a16:creationId xmlns:a16="http://schemas.microsoft.com/office/drawing/2014/main" id="{8F5630BF-BF6B-32AA-C6DB-BB0D739458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28b03ef5e3_0_9:notes">
            <a:extLst>
              <a:ext uri="{FF2B5EF4-FFF2-40B4-BE49-F238E27FC236}">
                <a16:creationId xmlns:a16="http://schemas.microsoft.com/office/drawing/2014/main" id="{456BD482-B16A-65D9-4B79-E3E087540AE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/>
            </a:endParaRPr>
          </a:p>
        </p:txBody>
      </p:sp>
      <p:sp>
        <p:nvSpPr>
          <p:cNvPr id="282" name="Google Shape;282;g328b03ef5e3_0_9:notes">
            <a:extLst>
              <a:ext uri="{FF2B5EF4-FFF2-40B4-BE49-F238E27FC236}">
                <a16:creationId xmlns:a16="http://schemas.microsoft.com/office/drawing/2014/main" id="{B598FAD9-EBD0-D64A-0E2C-CBFE71B3D9E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026116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>
          <a:extLst>
            <a:ext uri="{FF2B5EF4-FFF2-40B4-BE49-F238E27FC236}">
              <a16:creationId xmlns:a16="http://schemas.microsoft.com/office/drawing/2014/main" id="{CEF51F81-B11B-5A96-83E4-1820D59D3C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28b03ef5e3_0_9:notes">
            <a:extLst>
              <a:ext uri="{FF2B5EF4-FFF2-40B4-BE49-F238E27FC236}">
                <a16:creationId xmlns:a16="http://schemas.microsoft.com/office/drawing/2014/main" id="{576A7D72-8E62-0B12-00C0-F26CF484897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/>
            </a:endParaRPr>
          </a:p>
        </p:txBody>
      </p:sp>
      <p:sp>
        <p:nvSpPr>
          <p:cNvPr id="282" name="Google Shape;282;g328b03ef5e3_0_9:notes">
            <a:extLst>
              <a:ext uri="{FF2B5EF4-FFF2-40B4-BE49-F238E27FC236}">
                <a16:creationId xmlns:a16="http://schemas.microsoft.com/office/drawing/2014/main" id="{DE533C5F-58D9-CAA0-C3EB-673180541A5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800725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>
          <a:extLst>
            <a:ext uri="{FF2B5EF4-FFF2-40B4-BE49-F238E27FC236}">
              <a16:creationId xmlns:a16="http://schemas.microsoft.com/office/drawing/2014/main" id="{EC5D75BB-D09E-ED23-CEC7-2108F006EE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28b03ef5e3_0_9:notes">
            <a:extLst>
              <a:ext uri="{FF2B5EF4-FFF2-40B4-BE49-F238E27FC236}">
                <a16:creationId xmlns:a16="http://schemas.microsoft.com/office/drawing/2014/main" id="{9A44CD8D-9DF4-82DF-5635-00408BD7EDB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/>
            </a:endParaRPr>
          </a:p>
        </p:txBody>
      </p:sp>
      <p:sp>
        <p:nvSpPr>
          <p:cNvPr id="282" name="Google Shape;282;g328b03ef5e3_0_9:notes">
            <a:extLst>
              <a:ext uri="{FF2B5EF4-FFF2-40B4-BE49-F238E27FC236}">
                <a16:creationId xmlns:a16="http://schemas.microsoft.com/office/drawing/2014/main" id="{6EAC581C-775C-3932-969E-6F3A6BE6DAF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444383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>
          <a:extLst>
            <a:ext uri="{FF2B5EF4-FFF2-40B4-BE49-F238E27FC236}">
              <a16:creationId xmlns:a16="http://schemas.microsoft.com/office/drawing/2014/main" id="{0A481D9E-5700-3D89-B772-48C30F6B4E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28b03ef5e3_0_9:notes">
            <a:extLst>
              <a:ext uri="{FF2B5EF4-FFF2-40B4-BE49-F238E27FC236}">
                <a16:creationId xmlns:a16="http://schemas.microsoft.com/office/drawing/2014/main" id="{F5E802E4-C9DE-1FE3-9CC8-FBD2F3E58B9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/>
            </a:endParaRPr>
          </a:p>
        </p:txBody>
      </p:sp>
      <p:sp>
        <p:nvSpPr>
          <p:cNvPr id="282" name="Google Shape;282;g328b03ef5e3_0_9:notes">
            <a:extLst>
              <a:ext uri="{FF2B5EF4-FFF2-40B4-BE49-F238E27FC236}">
                <a16:creationId xmlns:a16="http://schemas.microsoft.com/office/drawing/2014/main" id="{88B1FC66-36B7-D4EE-25C2-A141CE49C1F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388168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>
          <a:extLst>
            <a:ext uri="{FF2B5EF4-FFF2-40B4-BE49-F238E27FC236}">
              <a16:creationId xmlns:a16="http://schemas.microsoft.com/office/drawing/2014/main" id="{4A4A516B-363E-F6D3-94B5-E7A9A96B71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28b03ef5e3_0_9:notes">
            <a:extLst>
              <a:ext uri="{FF2B5EF4-FFF2-40B4-BE49-F238E27FC236}">
                <a16:creationId xmlns:a16="http://schemas.microsoft.com/office/drawing/2014/main" id="{0E05D8CC-5D42-32E0-C381-40A2F32E5C2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/>
            </a:endParaRPr>
          </a:p>
        </p:txBody>
      </p:sp>
      <p:sp>
        <p:nvSpPr>
          <p:cNvPr id="282" name="Google Shape;282;g328b03ef5e3_0_9:notes">
            <a:extLst>
              <a:ext uri="{FF2B5EF4-FFF2-40B4-BE49-F238E27FC236}">
                <a16:creationId xmlns:a16="http://schemas.microsoft.com/office/drawing/2014/main" id="{336C6E15-AD82-B5EF-6F3B-439D8ADD710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783940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28b03ef5e3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/>
            </a:endParaRPr>
          </a:p>
        </p:txBody>
      </p:sp>
      <p:sp>
        <p:nvSpPr>
          <p:cNvPr id="282" name="Google Shape;282;g328b03ef5e3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>
          <a:extLst>
            <a:ext uri="{FF2B5EF4-FFF2-40B4-BE49-F238E27FC236}">
              <a16:creationId xmlns:a16="http://schemas.microsoft.com/office/drawing/2014/main" id="{0366A6B9-4EE0-0FE8-988A-234FAA30C6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28b03ef5e3_0_9:notes">
            <a:extLst>
              <a:ext uri="{FF2B5EF4-FFF2-40B4-BE49-F238E27FC236}">
                <a16:creationId xmlns:a16="http://schemas.microsoft.com/office/drawing/2014/main" id="{98D300BF-4682-B85D-9B03-EA65C215EF9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/>
            </a:endParaRPr>
          </a:p>
        </p:txBody>
      </p:sp>
      <p:sp>
        <p:nvSpPr>
          <p:cNvPr id="282" name="Google Shape;282;g328b03ef5e3_0_9:notes">
            <a:extLst>
              <a:ext uri="{FF2B5EF4-FFF2-40B4-BE49-F238E27FC236}">
                <a16:creationId xmlns:a16="http://schemas.microsoft.com/office/drawing/2014/main" id="{F0D7E3ED-40BE-90A9-F002-D84DAB6D5A8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207593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>
          <a:extLst>
            <a:ext uri="{FF2B5EF4-FFF2-40B4-BE49-F238E27FC236}">
              <a16:creationId xmlns:a16="http://schemas.microsoft.com/office/drawing/2014/main" id="{27741A49-CA0D-BDBB-A598-43B57D0FE8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28b03ef5e3_0_9:notes">
            <a:extLst>
              <a:ext uri="{FF2B5EF4-FFF2-40B4-BE49-F238E27FC236}">
                <a16:creationId xmlns:a16="http://schemas.microsoft.com/office/drawing/2014/main" id="{89FE0490-8351-0462-5F0B-41FCBEE9999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/>
            </a:endParaRPr>
          </a:p>
        </p:txBody>
      </p:sp>
      <p:sp>
        <p:nvSpPr>
          <p:cNvPr id="282" name="Google Shape;282;g328b03ef5e3_0_9:notes">
            <a:extLst>
              <a:ext uri="{FF2B5EF4-FFF2-40B4-BE49-F238E27FC236}">
                <a16:creationId xmlns:a16="http://schemas.microsoft.com/office/drawing/2014/main" id="{5B777D46-A134-52EF-341C-C2B40D789D8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70221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>
          <a:extLst>
            <a:ext uri="{FF2B5EF4-FFF2-40B4-BE49-F238E27FC236}">
              <a16:creationId xmlns:a16="http://schemas.microsoft.com/office/drawing/2014/main" id="{9135E142-BF83-A9D8-752C-825834FBA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28b03ef5e3_0_9:notes">
            <a:extLst>
              <a:ext uri="{FF2B5EF4-FFF2-40B4-BE49-F238E27FC236}">
                <a16:creationId xmlns:a16="http://schemas.microsoft.com/office/drawing/2014/main" id="{B6EA1D04-9E8B-8283-C45A-9B78491F7DA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/>
            </a:endParaRPr>
          </a:p>
        </p:txBody>
      </p:sp>
      <p:sp>
        <p:nvSpPr>
          <p:cNvPr id="282" name="Google Shape;282;g328b03ef5e3_0_9:notes">
            <a:extLst>
              <a:ext uri="{FF2B5EF4-FFF2-40B4-BE49-F238E27FC236}">
                <a16:creationId xmlns:a16="http://schemas.microsoft.com/office/drawing/2014/main" id="{9F0510B1-A71C-7495-C9F5-D952E119CA3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652924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>
          <a:extLst>
            <a:ext uri="{FF2B5EF4-FFF2-40B4-BE49-F238E27FC236}">
              <a16:creationId xmlns:a16="http://schemas.microsoft.com/office/drawing/2014/main" id="{351A7C58-4E08-BDDF-F638-FFA48C0AE6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28b03ef5e3_0_9:notes">
            <a:extLst>
              <a:ext uri="{FF2B5EF4-FFF2-40B4-BE49-F238E27FC236}">
                <a16:creationId xmlns:a16="http://schemas.microsoft.com/office/drawing/2014/main" id="{A622344A-49FC-64FA-8F7C-53F9D20708D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/>
            </a:endParaRPr>
          </a:p>
        </p:txBody>
      </p:sp>
      <p:sp>
        <p:nvSpPr>
          <p:cNvPr id="282" name="Google Shape;282;g328b03ef5e3_0_9:notes">
            <a:extLst>
              <a:ext uri="{FF2B5EF4-FFF2-40B4-BE49-F238E27FC236}">
                <a16:creationId xmlns:a16="http://schemas.microsoft.com/office/drawing/2014/main" id="{7F18A572-1818-B542-E13A-7F960EE502B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660052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>
          <a:extLst>
            <a:ext uri="{FF2B5EF4-FFF2-40B4-BE49-F238E27FC236}">
              <a16:creationId xmlns:a16="http://schemas.microsoft.com/office/drawing/2014/main" id="{92267F78-1676-E72F-826C-053C6819B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28b03ef5e3_0_9:notes">
            <a:extLst>
              <a:ext uri="{FF2B5EF4-FFF2-40B4-BE49-F238E27FC236}">
                <a16:creationId xmlns:a16="http://schemas.microsoft.com/office/drawing/2014/main" id="{BFFEC392-95A3-2289-3BD3-E140CF1A5DC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/>
            </a:endParaRPr>
          </a:p>
        </p:txBody>
      </p:sp>
      <p:sp>
        <p:nvSpPr>
          <p:cNvPr id="282" name="Google Shape;282;g328b03ef5e3_0_9:notes">
            <a:extLst>
              <a:ext uri="{FF2B5EF4-FFF2-40B4-BE49-F238E27FC236}">
                <a16:creationId xmlns:a16="http://schemas.microsoft.com/office/drawing/2014/main" id="{78466576-D681-A960-1E68-BE811380DDD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41855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>
          <a:extLst>
            <a:ext uri="{FF2B5EF4-FFF2-40B4-BE49-F238E27FC236}">
              <a16:creationId xmlns:a16="http://schemas.microsoft.com/office/drawing/2014/main" id="{58B9D125-76B8-49A3-A192-C9A0FFF2A2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28b03ef5e3_0_9:notes">
            <a:extLst>
              <a:ext uri="{FF2B5EF4-FFF2-40B4-BE49-F238E27FC236}">
                <a16:creationId xmlns:a16="http://schemas.microsoft.com/office/drawing/2014/main" id="{EF9DAA33-ED6B-A824-4C27-A83C0FEB6C7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/>
            </a:endParaRPr>
          </a:p>
        </p:txBody>
      </p:sp>
      <p:sp>
        <p:nvSpPr>
          <p:cNvPr id="282" name="Google Shape;282;g328b03ef5e3_0_9:notes">
            <a:extLst>
              <a:ext uri="{FF2B5EF4-FFF2-40B4-BE49-F238E27FC236}">
                <a16:creationId xmlns:a16="http://schemas.microsoft.com/office/drawing/2014/main" id="{BD40A798-0700-67ED-5502-D88BB920F33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886469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>
          <a:extLst>
            <a:ext uri="{FF2B5EF4-FFF2-40B4-BE49-F238E27FC236}">
              <a16:creationId xmlns:a16="http://schemas.microsoft.com/office/drawing/2014/main" id="{9956017F-0B01-6F55-4BCA-88C46D2517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28b03ef5e3_0_9:notes">
            <a:extLst>
              <a:ext uri="{FF2B5EF4-FFF2-40B4-BE49-F238E27FC236}">
                <a16:creationId xmlns:a16="http://schemas.microsoft.com/office/drawing/2014/main" id="{3A54FE15-9A67-FAC9-22CE-ACE2072FC47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/>
            </a:endParaRPr>
          </a:p>
        </p:txBody>
      </p:sp>
      <p:sp>
        <p:nvSpPr>
          <p:cNvPr id="282" name="Google Shape;282;g328b03ef5e3_0_9:notes">
            <a:extLst>
              <a:ext uri="{FF2B5EF4-FFF2-40B4-BE49-F238E27FC236}">
                <a16:creationId xmlns:a16="http://schemas.microsoft.com/office/drawing/2014/main" id="{5A8B9B6F-2E4E-3B42-8089-499432408B3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2703378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>
          <a:extLst>
            <a:ext uri="{FF2B5EF4-FFF2-40B4-BE49-F238E27FC236}">
              <a16:creationId xmlns:a16="http://schemas.microsoft.com/office/drawing/2014/main" id="{3D00629F-9559-F846-D205-ECAA41909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28b03ef5e3_0_9:notes">
            <a:extLst>
              <a:ext uri="{FF2B5EF4-FFF2-40B4-BE49-F238E27FC236}">
                <a16:creationId xmlns:a16="http://schemas.microsoft.com/office/drawing/2014/main" id="{D3936EF1-1489-4CDA-DA09-65372792269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/>
            </a:endParaRPr>
          </a:p>
        </p:txBody>
      </p:sp>
      <p:sp>
        <p:nvSpPr>
          <p:cNvPr id="282" name="Google Shape;282;g328b03ef5e3_0_9:notes">
            <a:extLst>
              <a:ext uri="{FF2B5EF4-FFF2-40B4-BE49-F238E27FC236}">
                <a16:creationId xmlns:a16="http://schemas.microsoft.com/office/drawing/2014/main" id="{A22935B2-FCF7-BD1C-06BD-51E0967ECD6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8785522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/>
            </a:endParaRPr>
          </a:p>
        </p:txBody>
      </p:sp>
      <p:sp>
        <p:nvSpPr>
          <p:cNvPr id="287" name="Google Shape;28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>
          <a:extLst>
            <a:ext uri="{FF2B5EF4-FFF2-40B4-BE49-F238E27FC236}">
              <a16:creationId xmlns:a16="http://schemas.microsoft.com/office/drawing/2014/main" id="{4F48AFF2-634E-2213-2EFC-3F89DCEBFA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328b03ef5e3_0_13:notes">
            <a:extLst>
              <a:ext uri="{FF2B5EF4-FFF2-40B4-BE49-F238E27FC236}">
                <a16:creationId xmlns:a16="http://schemas.microsoft.com/office/drawing/2014/main" id="{8164ED11-EFDD-234D-DBB0-88C96F273DD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/>
            </a:endParaRPr>
          </a:p>
        </p:txBody>
      </p:sp>
      <p:sp>
        <p:nvSpPr>
          <p:cNvPr id="324" name="Google Shape;324;g328b03ef5e3_0_13:notes">
            <a:extLst>
              <a:ext uri="{FF2B5EF4-FFF2-40B4-BE49-F238E27FC236}">
                <a16:creationId xmlns:a16="http://schemas.microsoft.com/office/drawing/2014/main" id="{F48A8001-17F8-AEB8-3FA0-235F46496B0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3301527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>
          <a:extLst>
            <a:ext uri="{FF2B5EF4-FFF2-40B4-BE49-F238E27FC236}">
              <a16:creationId xmlns:a16="http://schemas.microsoft.com/office/drawing/2014/main" id="{F5D96AA0-EF20-CBF5-F519-05CE2C497D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328b03ef5e3_0_13:notes">
            <a:extLst>
              <a:ext uri="{FF2B5EF4-FFF2-40B4-BE49-F238E27FC236}">
                <a16:creationId xmlns:a16="http://schemas.microsoft.com/office/drawing/2014/main" id="{DDC1815A-2F9B-BF3E-90C5-A98BA0403C3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/>
            </a:endParaRPr>
          </a:p>
        </p:txBody>
      </p:sp>
      <p:sp>
        <p:nvSpPr>
          <p:cNvPr id="324" name="Google Shape;324;g328b03ef5e3_0_13:notes">
            <a:extLst>
              <a:ext uri="{FF2B5EF4-FFF2-40B4-BE49-F238E27FC236}">
                <a16:creationId xmlns:a16="http://schemas.microsoft.com/office/drawing/2014/main" id="{68B42F0F-1E61-4105-E845-2E496890F08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4379322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>
          <a:extLst>
            <a:ext uri="{FF2B5EF4-FFF2-40B4-BE49-F238E27FC236}">
              <a16:creationId xmlns:a16="http://schemas.microsoft.com/office/drawing/2014/main" id="{C1590707-F50F-779E-ADA8-ACBFBE55A2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328b03ef5e3_0_13:notes">
            <a:extLst>
              <a:ext uri="{FF2B5EF4-FFF2-40B4-BE49-F238E27FC236}">
                <a16:creationId xmlns:a16="http://schemas.microsoft.com/office/drawing/2014/main" id="{261C16B2-4D7C-8E34-7D4D-82FF033D20F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/>
            </a:endParaRPr>
          </a:p>
        </p:txBody>
      </p:sp>
      <p:sp>
        <p:nvSpPr>
          <p:cNvPr id="324" name="Google Shape;324;g328b03ef5e3_0_13:notes">
            <a:extLst>
              <a:ext uri="{FF2B5EF4-FFF2-40B4-BE49-F238E27FC236}">
                <a16:creationId xmlns:a16="http://schemas.microsoft.com/office/drawing/2014/main" id="{02FAD71D-0264-554D-393D-D37CE39404C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1830162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>
          <a:extLst>
            <a:ext uri="{FF2B5EF4-FFF2-40B4-BE49-F238E27FC236}">
              <a16:creationId xmlns:a16="http://schemas.microsoft.com/office/drawing/2014/main" id="{834AD800-5C57-2D37-BA33-CB6BF0CE92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328b03ef5e3_0_13:notes">
            <a:extLst>
              <a:ext uri="{FF2B5EF4-FFF2-40B4-BE49-F238E27FC236}">
                <a16:creationId xmlns:a16="http://schemas.microsoft.com/office/drawing/2014/main" id="{CB608D4C-D372-23CD-2A8A-C581AAAD86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/>
            </a:endParaRPr>
          </a:p>
        </p:txBody>
      </p:sp>
      <p:sp>
        <p:nvSpPr>
          <p:cNvPr id="324" name="Google Shape;324;g328b03ef5e3_0_13:notes">
            <a:extLst>
              <a:ext uri="{FF2B5EF4-FFF2-40B4-BE49-F238E27FC236}">
                <a16:creationId xmlns:a16="http://schemas.microsoft.com/office/drawing/2014/main" id="{DCF81A34-1136-D542-371E-A9A52B6EAB1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3961003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/>
            </a:endParaRPr>
          </a:p>
        </p:txBody>
      </p:sp>
      <p:sp>
        <p:nvSpPr>
          <p:cNvPr id="334" name="Google Shape;33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2" name="Google Shape;342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 dirty="0">
                <a:latin typeface="UTM Avo" panose="02040603050506020204" pitchFamily="18"/>
              </a:rPr>
              <a:t>https://</a:t>
            </a:r>
            <a:r>
              <a:rPr lang="en-US" dirty="0" err="1">
                <a:latin typeface="UTM Avo" panose="02040603050506020204" pitchFamily="18"/>
              </a:rPr>
              <a:t>www.youtube.com</a:t>
            </a:r>
            <a:r>
              <a:rPr lang="en-US" dirty="0">
                <a:latin typeface="UTM Avo" panose="02040603050506020204" pitchFamily="18"/>
              </a:rPr>
              <a:t>/@hoc1biet10</a:t>
            </a:r>
            <a:endParaRPr dirty="0">
              <a:latin typeface="UTM Avo" panose="02040603050506020204" pitchFamily="18"/>
            </a:endParaRPr>
          </a:p>
        </p:txBody>
      </p:sp>
      <p:sp>
        <p:nvSpPr>
          <p:cNvPr id="343" name="Google Shape;343;p47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u="none" strike="noStrike" cap="none">
                <a:solidFill>
                  <a:srgbClr val="000000"/>
                </a:solidFill>
                <a:latin typeface="UTM Avo" panose="02040603050506020204" pitchFamily="18"/>
                <a:sym typeface="Arial"/>
              </a:rPr>
              <a:t>32</a:t>
            </a:fld>
            <a:endParaRPr sz="1200" u="none" strike="noStrike" cap="none" dirty="0">
              <a:solidFill>
                <a:srgbClr val="000000"/>
              </a:solidFill>
              <a:latin typeface="UTM Avo" panose="02040603050506020204" pitchFamily="18"/>
              <a:sym typeface="Arial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/>
            </a:endParaRPr>
          </a:p>
        </p:txBody>
      </p:sp>
      <p:sp>
        <p:nvSpPr>
          <p:cNvPr id="348" name="Google Shape;348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5" name="Google Shape;65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VN" dirty="0"/>
          </a:p>
        </p:txBody>
      </p:sp>
      <p:sp>
        <p:nvSpPr>
          <p:cNvPr id="89" name="Google Shape;89;p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VN" dirty="0"/>
          </a:p>
        </p:txBody>
      </p:sp>
      <p:sp>
        <p:nvSpPr>
          <p:cNvPr id="90" name="Google Shape;90;p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 b="0" i="0">
                <a:latin typeface="UTM Avo" panose="02040603050506020204" pitchFamily="1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3" name="Google Shape;93;p5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 i="0">
                <a:latin typeface="UTM Avo" panose="02040603050506020204" pitchFamily="1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94" name="Google Shape;94;p5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VN" dirty="0"/>
          </a:p>
        </p:txBody>
      </p:sp>
      <p:sp>
        <p:nvSpPr>
          <p:cNvPr id="95" name="Google Shape;95;p5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VN" dirty="0"/>
          </a:p>
        </p:txBody>
      </p:sp>
      <p:sp>
        <p:nvSpPr>
          <p:cNvPr id="96" name="Google Shape;96;p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5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UTM Avo" panose="02040603050506020204" pitchFamily="1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" name="Google Shape;99;p5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UTM Avo" panose="02040603050506020204" pitchFamily="1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0" name="Google Shape;100;p5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VN" dirty="0"/>
          </a:p>
        </p:txBody>
      </p:sp>
      <p:sp>
        <p:nvSpPr>
          <p:cNvPr id="101" name="Google Shape;101;p5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VN" dirty="0"/>
          </a:p>
        </p:txBody>
      </p:sp>
      <p:sp>
        <p:nvSpPr>
          <p:cNvPr id="102" name="Google Shape;102;p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5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 b="0" i="0">
                <a:latin typeface="UTM Avo" panose="02040603050506020204" pitchFamily="1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" name="Google Shape;105;p5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 b="0" i="0">
                <a:solidFill>
                  <a:srgbClr val="888888"/>
                </a:solidFill>
                <a:latin typeface="UTM Avo" panose="02040603050506020204" pitchFamily="1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6" name="Google Shape;106;p5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VN" dirty="0"/>
          </a:p>
        </p:txBody>
      </p:sp>
      <p:sp>
        <p:nvSpPr>
          <p:cNvPr id="107" name="Google Shape;107;p5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VN" dirty="0"/>
          </a:p>
        </p:txBody>
      </p:sp>
      <p:sp>
        <p:nvSpPr>
          <p:cNvPr id="108" name="Google Shape;108;p5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UTM Avo" panose="02040603050506020204" pitchFamily="1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1" name="Google Shape;111;p5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UTM Avo" panose="02040603050506020204" pitchFamily="1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2" name="Google Shape;112;p5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UTM Avo" panose="02040603050506020204" pitchFamily="1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3" name="Google Shape;113;p5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VN" dirty="0"/>
          </a:p>
        </p:txBody>
      </p:sp>
      <p:sp>
        <p:nvSpPr>
          <p:cNvPr id="114" name="Google Shape;114;p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VN" dirty="0"/>
          </a:p>
        </p:txBody>
      </p:sp>
      <p:sp>
        <p:nvSpPr>
          <p:cNvPr id="115" name="Google Shape;115;p5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UTM Avo" panose="02040603050506020204" pitchFamily="1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8" name="Google Shape;118;p5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 i="0">
                <a:latin typeface="UTM Avo" panose="02040603050506020204" pitchFamily="1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9" name="Google Shape;119;p5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UTM Avo" panose="02040603050506020204" pitchFamily="1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20" name="Google Shape;120;p5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 i="0">
                <a:latin typeface="UTM Avo" panose="02040603050506020204" pitchFamily="1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21" name="Google Shape;121;p5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UTM Avo" panose="02040603050506020204" pitchFamily="1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22" name="Google Shape;122;p5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VN" dirty="0"/>
          </a:p>
        </p:txBody>
      </p:sp>
      <p:sp>
        <p:nvSpPr>
          <p:cNvPr id="123" name="Google Shape;123;p5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VN" dirty="0"/>
          </a:p>
        </p:txBody>
      </p:sp>
      <p:sp>
        <p:nvSpPr>
          <p:cNvPr id="124" name="Google Shape;124;p5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UTM Avo" panose="02040603050506020204" pitchFamily="1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VN" dirty="0"/>
          </a:p>
        </p:txBody>
      </p:sp>
      <p:sp>
        <p:nvSpPr>
          <p:cNvPr id="128" name="Google Shape;128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VN" dirty="0"/>
          </a:p>
        </p:txBody>
      </p:sp>
      <p:sp>
        <p:nvSpPr>
          <p:cNvPr id="129" name="Google Shape;129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5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>
                <a:latin typeface="UTM Avo" panose="02040603050506020204" pitchFamily="1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2" name="Google Shape;132;p5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 b="0" i="0">
                <a:latin typeface="UTM Avo" panose="02040603050506020204" pitchFamily="1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33" name="Google Shape;133;p5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0" i="0">
                <a:latin typeface="UTM Avo" panose="02040603050506020204" pitchFamily="1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4" name="Google Shape;134;p5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VN" dirty="0"/>
          </a:p>
        </p:txBody>
      </p:sp>
      <p:sp>
        <p:nvSpPr>
          <p:cNvPr id="135" name="Google Shape;135;p5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VN" dirty="0"/>
          </a:p>
        </p:txBody>
      </p:sp>
      <p:sp>
        <p:nvSpPr>
          <p:cNvPr id="136" name="Google Shape;136;p5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6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>
                <a:latin typeface="UTM Avo" panose="02040603050506020204" pitchFamily="1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9" name="Google Shape;139;p6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0" name="Google Shape;140;p6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0" i="0">
                <a:latin typeface="UTM Avo" panose="02040603050506020204" pitchFamily="1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41" name="Google Shape;141;p6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VN" dirty="0"/>
          </a:p>
        </p:txBody>
      </p:sp>
      <p:sp>
        <p:nvSpPr>
          <p:cNvPr id="142" name="Google Shape;142;p6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VN" dirty="0"/>
          </a:p>
        </p:txBody>
      </p:sp>
      <p:sp>
        <p:nvSpPr>
          <p:cNvPr id="143" name="Google Shape;143;p6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6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UTM Avo" panose="02040603050506020204" pitchFamily="1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6" name="Google Shape;146;p6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UTM Avo" panose="02040603050506020204" pitchFamily="1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7" name="Google Shape;147;p6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VN" dirty="0"/>
          </a:p>
        </p:txBody>
      </p:sp>
      <p:sp>
        <p:nvSpPr>
          <p:cNvPr id="148" name="Google Shape;148;p6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VN" dirty="0"/>
          </a:p>
        </p:txBody>
      </p:sp>
      <p:sp>
        <p:nvSpPr>
          <p:cNvPr id="149" name="Google Shape;149;p6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6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UTM Avo" panose="02040603050506020204" pitchFamily="1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2" name="Google Shape;152;p6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UTM Avo" panose="02040603050506020204" pitchFamily="1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53" name="Google Shape;153;p6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VN" dirty="0"/>
          </a:p>
        </p:txBody>
      </p:sp>
      <p:sp>
        <p:nvSpPr>
          <p:cNvPr id="154" name="Google Shape;154;p6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VN" dirty="0"/>
          </a:p>
        </p:txBody>
      </p:sp>
      <p:sp>
        <p:nvSpPr>
          <p:cNvPr id="155" name="Google Shape;155;p6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5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VN" dirty="0"/>
          </a:p>
        </p:txBody>
      </p:sp>
      <p:sp>
        <p:nvSpPr>
          <p:cNvPr id="164" name="Google Shape;164;p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VN" dirty="0"/>
          </a:p>
        </p:txBody>
      </p:sp>
      <p:sp>
        <p:nvSpPr>
          <p:cNvPr id="165" name="Google Shape;165;p5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/>
                <a:ea typeface="UTM Avo" panose="02040603050506020204" pitchFamily="18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6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>
                <a:latin typeface="UTM Avo" panose="02040603050506020204" pitchFamily="18"/>
                <a:ea typeface="UTM Avo" panose="02040603050506020204" pitchFamily="18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68" name="Google Shape;168;p6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 i="0">
                <a:latin typeface="UTM Avo" panose="02040603050506020204" pitchFamily="18"/>
                <a:ea typeface="UTM Avo" panose="02040603050506020204" pitchFamily="18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169" name="Google Shape;169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VN" dirty="0"/>
          </a:p>
        </p:txBody>
      </p:sp>
      <p:sp>
        <p:nvSpPr>
          <p:cNvPr id="170" name="Google Shape;170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VN" dirty="0"/>
          </a:p>
        </p:txBody>
      </p:sp>
      <p:sp>
        <p:nvSpPr>
          <p:cNvPr id="171" name="Google Shape;171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/>
                <a:ea typeface="UTM Avo" panose="02040603050506020204" pitchFamily="18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6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UTM Avo" panose="02040603050506020204" pitchFamily="18"/>
                <a:ea typeface="UTM Avo" panose="02040603050506020204" pitchFamily="18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4" name="Google Shape;174;p6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UTM Avo" panose="02040603050506020204" pitchFamily="18"/>
                <a:ea typeface="UTM Avo" panose="02040603050506020204" pitchFamily="18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75" name="Google Shape;175;p6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VN" dirty="0"/>
          </a:p>
        </p:txBody>
      </p:sp>
      <p:sp>
        <p:nvSpPr>
          <p:cNvPr id="176" name="Google Shape;176;p6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VN" dirty="0"/>
          </a:p>
        </p:txBody>
      </p:sp>
      <p:sp>
        <p:nvSpPr>
          <p:cNvPr id="177" name="Google Shape;177;p6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/>
                <a:ea typeface="UTM Avo" panose="02040603050506020204" pitchFamily="18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6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>
                <a:latin typeface="UTM Avo" panose="02040603050506020204" pitchFamily="18"/>
                <a:ea typeface="UTM Avo" panose="02040603050506020204" pitchFamily="18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80" name="Google Shape;180;p6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 b="0" i="0">
                <a:solidFill>
                  <a:srgbClr val="888888"/>
                </a:solidFill>
                <a:latin typeface="UTM Avo" panose="02040603050506020204" pitchFamily="18"/>
                <a:ea typeface="UTM Avo" panose="02040603050506020204" pitchFamily="18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81" name="Google Shape;181;p6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VN" dirty="0"/>
          </a:p>
        </p:txBody>
      </p:sp>
      <p:sp>
        <p:nvSpPr>
          <p:cNvPr id="182" name="Google Shape;182;p6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VN" dirty="0"/>
          </a:p>
        </p:txBody>
      </p:sp>
      <p:sp>
        <p:nvSpPr>
          <p:cNvPr id="183" name="Google Shape;183;p6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/>
                <a:ea typeface="UTM Avo" panose="02040603050506020204" pitchFamily="18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6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UTM Avo" panose="02040603050506020204" pitchFamily="18"/>
                <a:ea typeface="UTM Avo" panose="02040603050506020204" pitchFamily="18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86" name="Google Shape;186;p6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UTM Avo" panose="02040603050506020204" pitchFamily="18"/>
                <a:ea typeface="UTM Avo" panose="02040603050506020204" pitchFamily="18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87" name="Google Shape;187;p6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UTM Avo" panose="02040603050506020204" pitchFamily="18"/>
                <a:ea typeface="UTM Avo" panose="02040603050506020204" pitchFamily="18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88" name="Google Shape;188;p6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VN" dirty="0"/>
          </a:p>
        </p:txBody>
      </p:sp>
      <p:sp>
        <p:nvSpPr>
          <p:cNvPr id="189" name="Google Shape;189;p6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VN" dirty="0"/>
          </a:p>
        </p:txBody>
      </p:sp>
      <p:sp>
        <p:nvSpPr>
          <p:cNvPr id="190" name="Google Shape;190;p6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/>
                <a:ea typeface="UTM Avo" panose="02040603050506020204" pitchFamily="18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6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UTM Avo" panose="02040603050506020204" pitchFamily="18"/>
                <a:ea typeface="UTM Avo" panose="02040603050506020204" pitchFamily="18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93" name="Google Shape;193;p6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 i="0">
                <a:latin typeface="UTM Avo" panose="02040603050506020204" pitchFamily="18"/>
                <a:ea typeface="UTM Avo" panose="02040603050506020204" pitchFamily="18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94" name="Google Shape;194;p6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UTM Avo" panose="02040603050506020204" pitchFamily="18"/>
                <a:ea typeface="UTM Avo" panose="02040603050506020204" pitchFamily="18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95" name="Google Shape;195;p6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 i="0">
                <a:latin typeface="UTM Avo" panose="02040603050506020204" pitchFamily="18"/>
                <a:ea typeface="UTM Avo" panose="02040603050506020204" pitchFamily="18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96" name="Google Shape;196;p6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UTM Avo" panose="02040603050506020204" pitchFamily="18"/>
                <a:ea typeface="UTM Avo" panose="02040603050506020204" pitchFamily="18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97" name="Google Shape;197;p6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VN" dirty="0"/>
          </a:p>
        </p:txBody>
      </p:sp>
      <p:sp>
        <p:nvSpPr>
          <p:cNvPr id="198" name="Google Shape;198;p6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VN" dirty="0"/>
          </a:p>
        </p:txBody>
      </p:sp>
      <p:sp>
        <p:nvSpPr>
          <p:cNvPr id="199" name="Google Shape;199;p6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/>
                <a:ea typeface="UTM Avo" panose="02040603050506020204" pitchFamily="18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6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UTM Avo" panose="02040603050506020204" pitchFamily="18"/>
                <a:ea typeface="UTM Avo" panose="02040603050506020204" pitchFamily="18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02" name="Google Shape;202;p6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VN" dirty="0"/>
          </a:p>
        </p:txBody>
      </p:sp>
      <p:sp>
        <p:nvSpPr>
          <p:cNvPr id="203" name="Google Shape;203;p6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VN" dirty="0"/>
          </a:p>
        </p:txBody>
      </p:sp>
      <p:sp>
        <p:nvSpPr>
          <p:cNvPr id="204" name="Google Shape;204;p6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/>
                <a:ea typeface="UTM Avo" panose="02040603050506020204" pitchFamily="18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6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>
                <a:latin typeface="UTM Avo" panose="02040603050506020204" pitchFamily="18"/>
                <a:ea typeface="UTM Avo" panose="02040603050506020204" pitchFamily="18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07" name="Google Shape;207;p6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 b="0" i="0">
                <a:latin typeface="UTM Avo" panose="02040603050506020204" pitchFamily="18"/>
                <a:ea typeface="UTM Avo" panose="02040603050506020204" pitchFamily="18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208" name="Google Shape;208;p6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0" i="0">
                <a:latin typeface="UTM Avo" panose="02040603050506020204" pitchFamily="18"/>
                <a:ea typeface="UTM Avo" panose="02040603050506020204" pitchFamily="18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209" name="Google Shape;209;p6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VN" dirty="0"/>
          </a:p>
        </p:txBody>
      </p:sp>
      <p:sp>
        <p:nvSpPr>
          <p:cNvPr id="210" name="Google Shape;210;p6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VN" dirty="0"/>
          </a:p>
        </p:txBody>
      </p:sp>
      <p:sp>
        <p:nvSpPr>
          <p:cNvPr id="211" name="Google Shape;211;p6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/>
                <a:ea typeface="UTM Avo" panose="02040603050506020204" pitchFamily="18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7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>
                <a:latin typeface="UTM Avo" panose="02040603050506020204" pitchFamily="18"/>
                <a:ea typeface="UTM Avo" panose="02040603050506020204" pitchFamily="18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14" name="Google Shape;214;p7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15" name="Google Shape;215;p7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0" i="0">
                <a:latin typeface="UTM Avo" panose="02040603050506020204" pitchFamily="18"/>
                <a:ea typeface="UTM Avo" panose="02040603050506020204" pitchFamily="18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216" name="Google Shape;216;p7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VN" dirty="0"/>
          </a:p>
        </p:txBody>
      </p:sp>
      <p:sp>
        <p:nvSpPr>
          <p:cNvPr id="217" name="Google Shape;217;p7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VN" dirty="0"/>
          </a:p>
        </p:txBody>
      </p:sp>
      <p:sp>
        <p:nvSpPr>
          <p:cNvPr id="218" name="Google Shape;218;p7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/>
                <a:ea typeface="UTM Avo" panose="02040603050506020204" pitchFamily="18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7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UTM Avo" panose="02040603050506020204" pitchFamily="18"/>
                <a:ea typeface="UTM Avo" panose="02040603050506020204" pitchFamily="18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21" name="Google Shape;221;p7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UTM Avo" panose="02040603050506020204" pitchFamily="18"/>
                <a:ea typeface="UTM Avo" panose="02040603050506020204" pitchFamily="18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222" name="Google Shape;222;p7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VN" dirty="0"/>
          </a:p>
        </p:txBody>
      </p:sp>
      <p:sp>
        <p:nvSpPr>
          <p:cNvPr id="223" name="Google Shape;223;p7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VN" dirty="0"/>
          </a:p>
        </p:txBody>
      </p:sp>
      <p:sp>
        <p:nvSpPr>
          <p:cNvPr id="224" name="Google Shape;224;p7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/>
                <a:ea typeface="UTM Avo" panose="02040603050506020204" pitchFamily="18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7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UTM Avo" panose="02040603050506020204" pitchFamily="18"/>
                <a:ea typeface="UTM Avo" panose="02040603050506020204" pitchFamily="18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27" name="Google Shape;227;p7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UTM Avo" panose="02040603050506020204" pitchFamily="18"/>
                <a:ea typeface="UTM Avo" panose="02040603050506020204" pitchFamily="18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228" name="Google Shape;228;p7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VN" dirty="0"/>
          </a:p>
        </p:txBody>
      </p:sp>
      <p:sp>
        <p:nvSpPr>
          <p:cNvPr id="229" name="Google Shape;229;p7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VN" dirty="0"/>
          </a:p>
        </p:txBody>
      </p:sp>
      <p:sp>
        <p:nvSpPr>
          <p:cNvPr id="230" name="Google Shape;230;p7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/>
                <a:ea typeface="UTM Avo" panose="02040603050506020204" pitchFamily="18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/>
        </p:nvSpPr>
        <p:spPr>
          <a:xfrm>
            <a:off x="0" y="-1604665"/>
            <a:ext cx="121920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rgbClr val="CFCFCF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www.9slide.vn</a:t>
            </a:r>
            <a:endParaRPr b="0" i="0" dirty="0">
              <a:latin typeface="UTM Avo" panose="02040603050506020204" pitchFamily="18"/>
            </a:endParaRPr>
          </a:p>
        </p:txBody>
      </p:sp>
      <p:sp>
        <p:nvSpPr>
          <p:cNvPr id="7" name="Google Shape;7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4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83" name="Google Shape;83;p4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4" name="Google Shape;84;p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/>
                <a:ea typeface="UTM Avo" panose="02040603050506020204" pitchFamily="18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VN" dirty="0"/>
          </a:p>
        </p:txBody>
      </p:sp>
      <p:sp>
        <p:nvSpPr>
          <p:cNvPr id="85" name="Google Shape;85;p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/>
                <a:ea typeface="UTM Avo" panose="02040603050506020204" pitchFamily="18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VN" dirty="0"/>
          </a:p>
        </p:txBody>
      </p:sp>
      <p:sp>
        <p:nvSpPr>
          <p:cNvPr id="86" name="Google Shape;86;p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/>
                <a:ea typeface="UTM Avo" panose="02040603050506020204" pitchFamily="18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/>
          <a:ea typeface="UTM Avo" panose="02040603050506020204" pitchFamily="18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/>
          <a:ea typeface="UTM Avo" panose="02040603050506020204" pitchFamily="18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5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8" name="Google Shape;158;p5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9" name="Google Shape;159;p5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/>
                <a:ea typeface="UTM Avo" panose="02040603050506020204" pitchFamily="18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VN" dirty="0"/>
          </a:p>
        </p:txBody>
      </p:sp>
      <p:sp>
        <p:nvSpPr>
          <p:cNvPr id="160" name="Google Shape;160;p5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/>
                <a:ea typeface="UTM Avo" panose="02040603050506020204" pitchFamily="18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VN" dirty="0"/>
          </a:p>
        </p:txBody>
      </p:sp>
      <p:sp>
        <p:nvSpPr>
          <p:cNvPr id="161" name="Google Shape;161;p5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/>
                <a:ea typeface="UTM Avo" panose="02040603050506020204" pitchFamily="18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tu-nhien-va-xa-hoi-1/1/5/134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hyperlink" Target="https://youtu.be/IK9FPQDk0do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tu-nhien-va-xa-hoi-1/1/5/134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tu-nhien-va-xa-hoi-1/1/5/134/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4.png"/><Relationship Id="rId4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7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37;p1">
            <a:extLst>
              <a:ext uri="{FF2B5EF4-FFF2-40B4-BE49-F238E27FC236}">
                <a16:creationId xmlns:a16="http://schemas.microsoft.com/office/drawing/2014/main" id="{6B1E7723-AE12-87E4-B76E-59A346BBC4AC}"/>
              </a:ext>
            </a:extLst>
          </p:cNvPr>
          <p:cNvSpPr txBox="1"/>
          <p:nvPr/>
        </p:nvSpPr>
        <p:spPr>
          <a:xfrm>
            <a:off x="9063429" y="214969"/>
            <a:ext cx="2782110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0" i="0" u="none" strike="noStrike" cap="none">
                <a:solidFill>
                  <a:schemeClr val="lt1"/>
                </a:solidFill>
                <a:latin typeface="UTM Avo" panose="02040603050506020204" pitchFamily="18"/>
                <a:sym typeface="Arial"/>
              </a:rPr>
              <a:t>TNXH</a:t>
            </a:r>
            <a:r>
              <a:rPr lang="en-US" sz="3600">
                <a:solidFill>
                  <a:schemeClr val="lt1"/>
                </a:solidFill>
                <a:latin typeface="UTM Avo" panose="02040603050506020204" pitchFamily="18"/>
              </a:rPr>
              <a:t> 1</a:t>
            </a:r>
            <a:endParaRPr sz="3600" b="0" i="0" u="none" strike="noStrike" cap="none">
              <a:solidFill>
                <a:schemeClr val="lt1"/>
              </a:solidFill>
              <a:latin typeface="UTM Avo" panose="02040603050506020204" pitchFamily="18"/>
              <a:sym typeface="Arial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C9F365D-5559-0300-6C52-4B330F643D7A}"/>
              </a:ext>
            </a:extLst>
          </p:cNvPr>
          <p:cNvSpPr txBox="1">
            <a:spLocks/>
          </p:cNvSpPr>
          <p:nvPr/>
        </p:nvSpPr>
        <p:spPr>
          <a:xfrm>
            <a:off x="-174513" y="1383217"/>
            <a:ext cx="12541026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vi-VN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Chủ đề 6: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vi-VN" sz="5400" b="1" dirty="0">
                <a:solidFill>
                  <a:srgbClr val="002060"/>
                </a:solidFill>
                <a:latin typeface="UTM Avo" panose="02040603050506020204" pitchFamily="18"/>
              </a:rPr>
              <a:t>Trái đất và bầu trời</a:t>
            </a:r>
            <a:endParaRPr lang="en-US" sz="54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653BDE17-F32C-B634-F301-8EF32494CE09}"/>
              </a:ext>
            </a:extLst>
          </p:cNvPr>
          <p:cNvSpPr txBox="1">
            <a:spLocks/>
          </p:cNvSpPr>
          <p:nvPr/>
        </p:nvSpPr>
        <p:spPr>
          <a:xfrm>
            <a:off x="580535" y="3744725"/>
            <a:ext cx="11030930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600"/>
              </a:spcBef>
              <a:spcAft>
                <a:spcPts val="1200"/>
              </a:spcAft>
            </a:pPr>
            <a:r>
              <a:rPr lang="vi-VN" sz="5800" b="1" dirty="0">
                <a:solidFill>
                  <a:srgbClr val="FF0000"/>
                </a:solidFill>
                <a:latin typeface="UTM Avo" panose="02040603050506020204" pitchFamily="18" charset="0"/>
              </a:rPr>
              <a:t>Bài 21. </a:t>
            </a:r>
            <a:r>
              <a:rPr lang="vi-VN" sz="6000" b="1" dirty="0">
                <a:solidFill>
                  <a:srgbClr val="FF0000"/>
                </a:solidFill>
                <a:latin typeface="UTM Avo" panose="02040603050506020204" pitchFamily="18"/>
              </a:rPr>
              <a:t>Thời tiết</a:t>
            </a:r>
            <a:endParaRPr lang="en-VN" sz="6000" b="1" dirty="0">
              <a:solidFill>
                <a:srgbClr val="FF0000"/>
              </a:solidFill>
              <a:latin typeface="UTM Avo" panose="02040603050506020204" pitchFamily="18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58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2" name="Google Shape;242;p2"/>
          <p:cNvGrpSpPr/>
          <p:nvPr/>
        </p:nvGrpSpPr>
        <p:grpSpPr>
          <a:xfrm>
            <a:off x="4727728" y="2766743"/>
            <a:ext cx="2736543" cy="1674349"/>
            <a:chOff x="309542" y="852257"/>
            <a:chExt cx="2878585" cy="1674349"/>
          </a:xfrm>
        </p:grpSpPr>
        <p:pic>
          <p:nvPicPr>
            <p:cNvPr id="243" name="Google Shape;243;p2">
              <a:hlinkClick r:id="rId4"/>
            </p:cNvPr>
            <p:cNvPicPr preferRelativeResize="0"/>
            <p:nvPr/>
          </p:nvPicPr>
          <p:blipFill rotWithShape="1">
            <a:blip r:embed="rId5">
              <a:alphaModFix/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4" name="Google Shape;244;p2"/>
            <p:cNvSpPr txBox="1"/>
            <p:nvPr/>
          </p:nvSpPr>
          <p:spPr>
            <a:xfrm>
              <a:off x="309542" y="852257"/>
              <a:ext cx="2878585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u="none" strike="noStrike" cap="none" dirty="0" err="1">
                  <a:solidFill>
                    <a:schemeClr val="accent2"/>
                  </a:solidFill>
                  <a:latin typeface="UTM Avo" panose="02040603050506020204" pitchFamily="18"/>
                  <a:sym typeface="Arial"/>
                </a:rPr>
                <a:t>Ấn</a:t>
              </a:r>
              <a:r>
                <a:rPr lang="en-US" sz="1800" b="1" u="none" strike="noStrike" cap="none" dirty="0">
                  <a:solidFill>
                    <a:schemeClr val="accent2"/>
                  </a:solidFill>
                  <a:latin typeface="UTM Avo" panose="02040603050506020204" pitchFamily="18"/>
                  <a:sym typeface="Arial"/>
                </a:rPr>
                <a:t> </a:t>
              </a:r>
              <a:r>
                <a:rPr lang="en-US" sz="1800" b="1" u="none" strike="noStrike" cap="none" dirty="0" err="1">
                  <a:solidFill>
                    <a:schemeClr val="accent2"/>
                  </a:solidFill>
                  <a:latin typeface="UTM Avo" panose="02040603050506020204" pitchFamily="18"/>
                  <a:sym typeface="Arial"/>
                </a:rPr>
                <a:t>để</a:t>
              </a:r>
              <a:r>
                <a:rPr lang="en-US" sz="1800" b="1" u="none" strike="noStrike" cap="none" dirty="0">
                  <a:solidFill>
                    <a:schemeClr val="accent2"/>
                  </a:solidFill>
                  <a:latin typeface="UTM Avo" panose="02040603050506020204" pitchFamily="18"/>
                  <a:sym typeface="Arial"/>
                </a:rPr>
                <a:t> </a:t>
              </a:r>
              <a:r>
                <a:rPr lang="en-US" sz="1800" b="1" u="none" strike="noStrike" cap="none" dirty="0" err="1">
                  <a:solidFill>
                    <a:schemeClr val="accent2"/>
                  </a:solidFill>
                  <a:latin typeface="UTM Avo" panose="02040603050506020204" pitchFamily="18"/>
                  <a:sym typeface="Arial"/>
                </a:rPr>
                <a:t>đến</a:t>
              </a:r>
              <a:r>
                <a:rPr lang="en-US" sz="1800" b="1" u="none" strike="noStrike" cap="none" dirty="0">
                  <a:solidFill>
                    <a:schemeClr val="accent2"/>
                  </a:solidFill>
                  <a:latin typeface="UTM Avo" panose="02040603050506020204" pitchFamily="18"/>
                  <a:sym typeface="Arial"/>
                </a:rPr>
                <a:t> </a:t>
              </a:r>
              <a:r>
                <a:rPr lang="en-US" sz="1800" b="1" u="none" strike="noStrike" cap="none" dirty="0" err="1">
                  <a:solidFill>
                    <a:schemeClr val="accent2"/>
                  </a:solidFill>
                  <a:latin typeface="UTM Avo" panose="02040603050506020204" pitchFamily="18"/>
                  <a:sym typeface="Arial"/>
                </a:rPr>
                <a:t>trang</a:t>
              </a:r>
              <a:r>
                <a:rPr lang="en-US" sz="1800" b="1" u="none" strike="noStrike" cap="none" dirty="0">
                  <a:solidFill>
                    <a:schemeClr val="accent2"/>
                  </a:solidFill>
                  <a:latin typeface="UTM Avo" panose="02040603050506020204" pitchFamily="18"/>
                  <a:sym typeface="Arial"/>
                </a:rPr>
                <a:t> </a:t>
              </a:r>
              <a:r>
                <a:rPr lang="en-US" sz="1800" b="1" u="none" strike="noStrike" cap="none" dirty="0" err="1">
                  <a:solidFill>
                    <a:schemeClr val="accent2"/>
                  </a:solidFill>
                  <a:latin typeface="UTM Avo" panose="02040603050506020204" pitchFamily="18"/>
                  <a:sym typeface="Arial"/>
                </a:rPr>
                <a:t>sách</a:t>
              </a:r>
              <a:endParaRPr b="1" dirty="0">
                <a:latin typeface="UTM Avo" panose="02040603050506020204" pitchFamily="18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49;p3">
            <a:extLst>
              <a:ext uri="{FF2B5EF4-FFF2-40B4-BE49-F238E27FC236}">
                <a16:creationId xmlns:a16="http://schemas.microsoft.com/office/drawing/2014/main" id="{66CB2BF4-F713-3FEF-FD14-10EA79E62894}"/>
              </a:ext>
            </a:extLst>
          </p:cNvPr>
          <p:cNvSpPr/>
          <p:nvPr/>
        </p:nvSpPr>
        <p:spPr>
          <a:xfrm>
            <a:off x="7853083" y="3191481"/>
            <a:ext cx="4338918" cy="3666519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u="none" strike="noStrike" cap="none" dirty="0">
              <a:solidFill>
                <a:schemeClr val="lt1"/>
              </a:solidFill>
              <a:latin typeface="UTM Avo" panose="02040603050506020204" pitchFamily="18"/>
              <a:sym typeface="Arial"/>
            </a:endParaRPr>
          </a:p>
        </p:txBody>
      </p:sp>
      <p:sp>
        <p:nvSpPr>
          <p:cNvPr id="2" name="Google Shape;249;p3">
            <a:extLst>
              <a:ext uri="{FF2B5EF4-FFF2-40B4-BE49-F238E27FC236}">
                <a16:creationId xmlns:a16="http://schemas.microsoft.com/office/drawing/2014/main" id="{82512F40-BF8B-E9AD-1F62-A3574086B71A}"/>
              </a:ext>
            </a:extLst>
          </p:cNvPr>
          <p:cNvSpPr/>
          <p:nvPr/>
        </p:nvSpPr>
        <p:spPr>
          <a:xfrm>
            <a:off x="7853083" y="3191481"/>
            <a:ext cx="4338918" cy="3666519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u="none" strike="noStrike" cap="none" dirty="0">
              <a:solidFill>
                <a:schemeClr val="lt1"/>
              </a:solidFill>
              <a:latin typeface="UTM Avo" panose="02040603050506020204" pitchFamily="18"/>
              <a:sym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9462E1-8AE3-410F-DAC4-DE523124E7CC}"/>
              </a:ext>
            </a:extLst>
          </p:cNvPr>
          <p:cNvSpPr txBox="1"/>
          <p:nvPr/>
        </p:nvSpPr>
        <p:spPr>
          <a:xfrm>
            <a:off x="568085" y="1620465"/>
            <a:ext cx="110558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>
                <a:latin typeface="UTM Avo" panose="02040603050506020204" pitchFamily="18"/>
              </a:rPr>
              <a:t>Lắng</a:t>
            </a:r>
            <a:r>
              <a:rPr lang="en-US" sz="2400" b="1" dirty="0">
                <a:latin typeface="UTM Avo" panose="02040603050506020204" pitchFamily="18"/>
              </a:rPr>
              <a:t> </a:t>
            </a:r>
            <a:r>
              <a:rPr lang="en-US" sz="2400" b="1" dirty="0" err="1">
                <a:latin typeface="UTM Avo" panose="02040603050506020204" pitchFamily="18"/>
              </a:rPr>
              <a:t>nghe</a:t>
            </a:r>
            <a:r>
              <a:rPr lang="en-US" sz="2400" b="1" dirty="0">
                <a:latin typeface="UTM Avo" panose="02040603050506020204" pitchFamily="18"/>
              </a:rPr>
              <a:t> </a:t>
            </a:r>
            <a:r>
              <a:rPr lang="en-US" sz="2400" b="1" dirty="0" err="1">
                <a:latin typeface="UTM Avo" panose="02040603050506020204" pitchFamily="18"/>
              </a:rPr>
              <a:t>bài</a:t>
            </a:r>
            <a:r>
              <a:rPr lang="en-US" sz="2400" b="1" dirty="0">
                <a:latin typeface="UTM Avo" panose="02040603050506020204" pitchFamily="18"/>
              </a:rPr>
              <a:t> </a:t>
            </a:r>
            <a:r>
              <a:rPr lang="en-US" sz="2400" b="1" dirty="0" err="1">
                <a:latin typeface="UTM Avo" panose="02040603050506020204" pitchFamily="18"/>
              </a:rPr>
              <a:t>hát</a:t>
            </a:r>
            <a:r>
              <a:rPr lang="en-US" sz="2400" b="1" dirty="0">
                <a:latin typeface="UTM Avo" panose="02040603050506020204" pitchFamily="18"/>
              </a:rPr>
              <a:t> “</a:t>
            </a:r>
            <a:r>
              <a:rPr lang="vi-VN" sz="2400" b="1" dirty="0">
                <a:solidFill>
                  <a:srgbClr val="231F20"/>
                </a:solidFill>
                <a:effectLst/>
                <a:latin typeface="UTM Avo" panose="02040603050506020204" pitchFamily="18"/>
              </a:rPr>
              <a:t>Trời nắng, trời mưa</a:t>
            </a:r>
            <a:r>
              <a:rPr lang="en-US" sz="2400" b="1" dirty="0">
                <a:latin typeface="UTM Avo" panose="02040603050506020204" pitchFamily="18"/>
              </a:rPr>
              <a:t>”.</a:t>
            </a:r>
          </a:p>
        </p:txBody>
      </p:sp>
      <p:pic>
        <p:nvPicPr>
          <p:cNvPr id="4" name="Picture 3">
            <a:hlinkClick r:id="rId4"/>
            <a:extLst>
              <a:ext uri="{FF2B5EF4-FFF2-40B4-BE49-F238E27FC236}">
                <a16:creationId xmlns:a16="http://schemas.microsoft.com/office/drawing/2014/main" id="{1028C5E3-90E3-40AD-ABE4-11066E3CB6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5638" y="2544011"/>
            <a:ext cx="6960721" cy="39133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"/>
          <p:cNvSpPr/>
          <p:nvPr/>
        </p:nvSpPr>
        <p:spPr>
          <a:xfrm>
            <a:off x="7853083" y="3191481"/>
            <a:ext cx="4338918" cy="3666519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u="none" strike="noStrike" cap="none" dirty="0">
              <a:solidFill>
                <a:schemeClr val="lt1"/>
              </a:solidFill>
              <a:latin typeface="UTM Avo" panose="02040603050506020204" pitchFamily="18"/>
              <a:sym typeface="Arial"/>
            </a:endParaRPr>
          </a:p>
        </p:txBody>
      </p:sp>
      <p:pic>
        <p:nvPicPr>
          <p:cNvPr id="250" name="Google Shape;250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2357" y="2715678"/>
            <a:ext cx="2164458" cy="4036285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3"/>
          <p:cNvSpPr/>
          <p:nvPr/>
        </p:nvSpPr>
        <p:spPr>
          <a:xfrm>
            <a:off x="4316523" y="1501181"/>
            <a:ext cx="7073120" cy="3855638"/>
          </a:xfrm>
          <a:prstGeom prst="cloudCallout">
            <a:avLst>
              <a:gd name="adj1" fmla="val -65959"/>
              <a:gd name="adj2" fmla="val 48715"/>
            </a:avLst>
          </a:prstGeom>
          <a:solidFill>
            <a:schemeClr val="lt1"/>
          </a:solidFill>
          <a:ln w="381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vi-VN" sz="2400" dirty="0">
                <a:latin typeface="UTM Avo" panose="02040603050506020204" pitchFamily="18"/>
              </a:rPr>
              <a:t>Bài hát nhắc tới những hiện tượng thời tiết nào?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vi-VN" sz="2400" dirty="0">
                <a:latin typeface="UTM Avo" panose="02040603050506020204" pitchFamily="18"/>
              </a:rPr>
              <a:t>Vì sao khi trời mưa thỏ lại phải chạy mau?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42;p2">
            <a:extLst>
              <a:ext uri="{FF2B5EF4-FFF2-40B4-BE49-F238E27FC236}">
                <a16:creationId xmlns:a16="http://schemas.microsoft.com/office/drawing/2014/main" id="{C1993E06-F193-4EFA-47E4-C0F45366404C}"/>
              </a:ext>
            </a:extLst>
          </p:cNvPr>
          <p:cNvGrpSpPr/>
          <p:nvPr/>
        </p:nvGrpSpPr>
        <p:grpSpPr>
          <a:xfrm>
            <a:off x="4727728" y="2766743"/>
            <a:ext cx="2736543" cy="1674349"/>
            <a:chOff x="309542" y="852257"/>
            <a:chExt cx="2878585" cy="1674349"/>
          </a:xfrm>
        </p:grpSpPr>
        <p:pic>
          <p:nvPicPr>
            <p:cNvPr id="3" name="Google Shape;243;p2">
              <a:hlinkClick r:id="rId4"/>
              <a:extLst>
                <a:ext uri="{FF2B5EF4-FFF2-40B4-BE49-F238E27FC236}">
                  <a16:creationId xmlns:a16="http://schemas.microsoft.com/office/drawing/2014/main" id="{63447B82-D304-2801-49F0-FD904DB90961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Google Shape;244;p2">
              <a:extLst>
                <a:ext uri="{FF2B5EF4-FFF2-40B4-BE49-F238E27FC236}">
                  <a16:creationId xmlns:a16="http://schemas.microsoft.com/office/drawing/2014/main" id="{BEB5A14A-672F-9485-FB92-94C8E77D5DFB}"/>
                </a:ext>
              </a:extLst>
            </p:cNvPr>
            <p:cNvSpPr txBox="1"/>
            <p:nvPr/>
          </p:nvSpPr>
          <p:spPr>
            <a:xfrm>
              <a:off x="309542" y="852257"/>
              <a:ext cx="2878585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u="none" strike="noStrike" cap="none" dirty="0" err="1">
                  <a:solidFill>
                    <a:schemeClr val="accent2"/>
                  </a:solidFill>
                  <a:latin typeface="UTM Avo" panose="02040603050506020204" pitchFamily="18"/>
                  <a:sym typeface="Arial"/>
                </a:rPr>
                <a:t>Ấn</a:t>
              </a:r>
              <a:r>
                <a:rPr lang="en-US" sz="1800" b="1" u="none" strike="noStrike" cap="none" dirty="0">
                  <a:solidFill>
                    <a:schemeClr val="accent2"/>
                  </a:solidFill>
                  <a:latin typeface="UTM Avo" panose="02040603050506020204" pitchFamily="18"/>
                  <a:sym typeface="Arial"/>
                </a:rPr>
                <a:t> </a:t>
              </a:r>
              <a:r>
                <a:rPr lang="en-US" sz="1800" b="1" u="none" strike="noStrike" cap="none" dirty="0" err="1">
                  <a:solidFill>
                    <a:schemeClr val="accent2"/>
                  </a:solidFill>
                  <a:latin typeface="UTM Avo" panose="02040603050506020204" pitchFamily="18"/>
                  <a:sym typeface="Arial"/>
                </a:rPr>
                <a:t>để</a:t>
              </a:r>
              <a:r>
                <a:rPr lang="en-US" sz="1800" b="1" u="none" strike="noStrike" cap="none" dirty="0">
                  <a:solidFill>
                    <a:schemeClr val="accent2"/>
                  </a:solidFill>
                  <a:latin typeface="UTM Avo" panose="02040603050506020204" pitchFamily="18"/>
                  <a:sym typeface="Arial"/>
                </a:rPr>
                <a:t> </a:t>
              </a:r>
              <a:r>
                <a:rPr lang="en-US" sz="1800" b="1" u="none" strike="noStrike" cap="none" dirty="0" err="1">
                  <a:solidFill>
                    <a:schemeClr val="accent2"/>
                  </a:solidFill>
                  <a:latin typeface="UTM Avo" panose="02040603050506020204" pitchFamily="18"/>
                  <a:sym typeface="Arial"/>
                </a:rPr>
                <a:t>đến</a:t>
              </a:r>
              <a:r>
                <a:rPr lang="en-US" sz="1800" b="1" u="none" strike="noStrike" cap="none" dirty="0">
                  <a:solidFill>
                    <a:schemeClr val="accent2"/>
                  </a:solidFill>
                  <a:latin typeface="UTM Avo" panose="02040603050506020204" pitchFamily="18"/>
                  <a:sym typeface="Arial"/>
                </a:rPr>
                <a:t> </a:t>
              </a:r>
              <a:r>
                <a:rPr lang="en-US" sz="1800" b="1" u="none" strike="noStrike" cap="none" dirty="0" err="1">
                  <a:solidFill>
                    <a:schemeClr val="accent2"/>
                  </a:solidFill>
                  <a:latin typeface="UTM Avo" panose="02040603050506020204" pitchFamily="18"/>
                  <a:sym typeface="Arial"/>
                </a:rPr>
                <a:t>trang</a:t>
              </a:r>
              <a:r>
                <a:rPr lang="en-US" sz="1800" b="1" u="none" strike="noStrike" cap="none" dirty="0">
                  <a:solidFill>
                    <a:schemeClr val="accent2"/>
                  </a:solidFill>
                  <a:latin typeface="UTM Avo" panose="02040603050506020204" pitchFamily="18"/>
                  <a:sym typeface="Arial"/>
                </a:rPr>
                <a:t> </a:t>
              </a:r>
              <a:r>
                <a:rPr lang="en-US" sz="1800" b="1" u="none" strike="noStrike" cap="none" dirty="0" err="1">
                  <a:solidFill>
                    <a:schemeClr val="accent2"/>
                  </a:solidFill>
                  <a:latin typeface="UTM Avo" panose="02040603050506020204" pitchFamily="18"/>
                  <a:sym typeface="Arial"/>
                </a:rPr>
                <a:t>sách</a:t>
              </a:r>
              <a:endParaRPr b="1" dirty="0">
                <a:latin typeface="UTM Avo" panose="02040603050506020204" pitchFamily="18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5"/>
          <p:cNvSpPr txBox="1"/>
          <p:nvPr/>
        </p:nvSpPr>
        <p:spPr>
          <a:xfrm>
            <a:off x="58128" y="1615069"/>
            <a:ext cx="1207574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2400" b="1" u="none" strike="noStrike" cap="none" dirty="0">
                <a:solidFill>
                  <a:schemeClr val="dk1"/>
                </a:solidFill>
                <a:latin typeface="UTM Avo" panose="02040603050506020204" pitchFamily="18"/>
                <a:sym typeface="Arial"/>
              </a:rPr>
              <a:t>1. </a:t>
            </a:r>
            <a:r>
              <a:rPr lang="vi-VN" sz="2400" b="1" dirty="0">
                <a:latin typeface="UTM Avo" panose="02040603050506020204" pitchFamily="18"/>
              </a:rPr>
              <a:t>Một số hiện tượng thời tiết</a:t>
            </a:r>
          </a:p>
        </p:txBody>
      </p:sp>
      <p:sp>
        <p:nvSpPr>
          <p:cNvPr id="2" name="Google Shape;249;p3">
            <a:extLst>
              <a:ext uri="{FF2B5EF4-FFF2-40B4-BE49-F238E27FC236}">
                <a16:creationId xmlns:a16="http://schemas.microsoft.com/office/drawing/2014/main" id="{24060D8B-2161-5AC5-CA31-79888D9D2205}"/>
              </a:ext>
            </a:extLst>
          </p:cNvPr>
          <p:cNvSpPr/>
          <p:nvPr/>
        </p:nvSpPr>
        <p:spPr>
          <a:xfrm>
            <a:off x="7853083" y="3191481"/>
            <a:ext cx="4338918" cy="3666519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u="none" strike="noStrike" cap="none" dirty="0">
              <a:solidFill>
                <a:schemeClr val="lt1"/>
              </a:solidFill>
              <a:latin typeface="UTM Avo" panose="02040603050506020204" pitchFamily="18"/>
              <a:sym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96D55F-4527-E2EA-1B2D-E74348942821}"/>
              </a:ext>
            </a:extLst>
          </p:cNvPr>
          <p:cNvSpPr txBox="1"/>
          <p:nvPr/>
        </p:nvSpPr>
        <p:spPr>
          <a:xfrm>
            <a:off x="2646219" y="2126082"/>
            <a:ext cx="6899559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rgbClr val="231F20"/>
                </a:solidFill>
                <a:latin typeface="UTM Avo" panose="02040603050506020204" pitchFamily="18"/>
              </a:rPr>
              <a:t> Hãy nói về thời tiết ở mỗi hình dưới đây.</a:t>
            </a:r>
            <a:endParaRPr lang="vi-VN" sz="2400" dirty="0">
              <a:latin typeface="UTM Avo" panose="02040603050506020204" pitchFamily="18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850BCE2-0A1C-C4AE-84D8-2006E2EB3B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705" y="2771334"/>
            <a:ext cx="11376586" cy="40199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8">
          <a:extLst>
            <a:ext uri="{FF2B5EF4-FFF2-40B4-BE49-F238E27FC236}">
              <a16:creationId xmlns:a16="http://schemas.microsoft.com/office/drawing/2014/main" id="{473B67DD-D3C3-6532-2FE5-70EF5B5D7E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5">
            <a:extLst>
              <a:ext uri="{FF2B5EF4-FFF2-40B4-BE49-F238E27FC236}">
                <a16:creationId xmlns:a16="http://schemas.microsoft.com/office/drawing/2014/main" id="{685E38DB-F2D8-3220-5E6B-B58E35CD7A59}"/>
              </a:ext>
            </a:extLst>
          </p:cNvPr>
          <p:cNvSpPr txBox="1"/>
          <p:nvPr/>
        </p:nvSpPr>
        <p:spPr>
          <a:xfrm>
            <a:off x="58128" y="1615069"/>
            <a:ext cx="1207574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2400" b="1" u="none" strike="noStrike" cap="none" dirty="0">
                <a:solidFill>
                  <a:schemeClr val="dk1"/>
                </a:solidFill>
                <a:latin typeface="UTM Avo" panose="02040603050506020204" pitchFamily="18"/>
                <a:sym typeface="Arial"/>
              </a:rPr>
              <a:t>1. </a:t>
            </a:r>
            <a:r>
              <a:rPr lang="vi-VN" sz="2400" b="1" dirty="0">
                <a:latin typeface="UTM Avo" panose="02040603050506020204" pitchFamily="18"/>
              </a:rPr>
              <a:t>Một số hiện tượng thời tiết</a:t>
            </a:r>
          </a:p>
        </p:txBody>
      </p:sp>
      <p:sp>
        <p:nvSpPr>
          <p:cNvPr id="2" name="Google Shape;249;p3">
            <a:extLst>
              <a:ext uri="{FF2B5EF4-FFF2-40B4-BE49-F238E27FC236}">
                <a16:creationId xmlns:a16="http://schemas.microsoft.com/office/drawing/2014/main" id="{C2A6FCD1-52FC-43ED-0765-1353159175DA}"/>
              </a:ext>
            </a:extLst>
          </p:cNvPr>
          <p:cNvSpPr/>
          <p:nvPr/>
        </p:nvSpPr>
        <p:spPr>
          <a:xfrm>
            <a:off x="7853083" y="3191481"/>
            <a:ext cx="4338918" cy="3666519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u="none" strike="noStrike" cap="none" dirty="0">
              <a:solidFill>
                <a:schemeClr val="lt1"/>
              </a:solidFill>
              <a:latin typeface="UTM Avo" panose="02040603050506020204" pitchFamily="18"/>
              <a:sym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A7EBA3-7F30-76A1-E0A2-C6AA8DF0B9BB}"/>
              </a:ext>
            </a:extLst>
          </p:cNvPr>
          <p:cNvSpPr txBox="1"/>
          <p:nvPr/>
        </p:nvSpPr>
        <p:spPr>
          <a:xfrm>
            <a:off x="2646219" y="2126082"/>
            <a:ext cx="6899559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rgbClr val="231F20"/>
                </a:solidFill>
                <a:latin typeface="UTM Avo" panose="02040603050506020204" pitchFamily="18"/>
              </a:rPr>
              <a:t> Hãy nói về thời tiết ở mỗi hình dưới đây.</a:t>
            </a:r>
            <a:endParaRPr lang="vi-VN" sz="2400" dirty="0">
              <a:latin typeface="UTM Avo" panose="02040603050506020204" pitchFamily="18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08880E2-337D-28C9-0ADB-7A836BDBF9D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07705" y="2787439"/>
            <a:ext cx="11376586" cy="3987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69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8">
          <a:extLst>
            <a:ext uri="{FF2B5EF4-FFF2-40B4-BE49-F238E27FC236}">
              <a16:creationId xmlns:a16="http://schemas.microsoft.com/office/drawing/2014/main" id="{F21DFB09-6B16-9ACC-11E3-53303C836D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5">
            <a:extLst>
              <a:ext uri="{FF2B5EF4-FFF2-40B4-BE49-F238E27FC236}">
                <a16:creationId xmlns:a16="http://schemas.microsoft.com/office/drawing/2014/main" id="{70BC3685-BC3A-A21B-8567-557CD2D370BB}"/>
              </a:ext>
            </a:extLst>
          </p:cNvPr>
          <p:cNvSpPr txBox="1"/>
          <p:nvPr/>
        </p:nvSpPr>
        <p:spPr>
          <a:xfrm>
            <a:off x="58128" y="1615069"/>
            <a:ext cx="1207574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2400" b="1" u="none" strike="noStrike" cap="none" dirty="0">
                <a:solidFill>
                  <a:schemeClr val="dk1"/>
                </a:solidFill>
                <a:latin typeface="UTM Avo" panose="02040603050506020204" pitchFamily="18"/>
                <a:sym typeface="Arial"/>
              </a:rPr>
              <a:t>1. </a:t>
            </a:r>
            <a:r>
              <a:rPr lang="vi-VN" sz="2400" b="1" dirty="0">
                <a:latin typeface="UTM Avo" panose="02040603050506020204" pitchFamily="18"/>
              </a:rPr>
              <a:t>Một số hiện tượng thời tiết</a:t>
            </a:r>
          </a:p>
        </p:txBody>
      </p:sp>
      <p:sp>
        <p:nvSpPr>
          <p:cNvPr id="2" name="Google Shape;249;p3">
            <a:extLst>
              <a:ext uri="{FF2B5EF4-FFF2-40B4-BE49-F238E27FC236}">
                <a16:creationId xmlns:a16="http://schemas.microsoft.com/office/drawing/2014/main" id="{78758434-902D-C224-5F04-EFC2D887E897}"/>
              </a:ext>
            </a:extLst>
          </p:cNvPr>
          <p:cNvSpPr/>
          <p:nvPr/>
        </p:nvSpPr>
        <p:spPr>
          <a:xfrm>
            <a:off x="7853083" y="3191481"/>
            <a:ext cx="4338918" cy="3666519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u="none" strike="noStrike" cap="none" dirty="0">
              <a:solidFill>
                <a:schemeClr val="lt1"/>
              </a:solidFill>
              <a:latin typeface="UTM Avo" panose="02040603050506020204" pitchFamily="18"/>
              <a:sym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867CEC-3C41-CD5E-02C5-A3C2A70FBCBC}"/>
              </a:ext>
            </a:extLst>
          </p:cNvPr>
          <p:cNvSpPr txBox="1"/>
          <p:nvPr/>
        </p:nvSpPr>
        <p:spPr>
          <a:xfrm>
            <a:off x="2646219" y="2126082"/>
            <a:ext cx="6899559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rgbClr val="231F20"/>
                </a:solidFill>
                <a:latin typeface="UTM Avo" panose="02040603050506020204" pitchFamily="18"/>
              </a:rPr>
              <a:t> Hãy nói về thời tiết ở mỗi hình dưới đây.</a:t>
            </a:r>
            <a:endParaRPr lang="vi-VN" sz="2400" dirty="0">
              <a:latin typeface="UTM Avo" panose="02040603050506020204" pitchFamily="18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4B18F41-A894-1B9A-C2A2-B98599ED54E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66643" y="2787439"/>
            <a:ext cx="11258710" cy="3987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821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3">
          <a:extLst>
            <a:ext uri="{FF2B5EF4-FFF2-40B4-BE49-F238E27FC236}">
              <a16:creationId xmlns:a16="http://schemas.microsoft.com/office/drawing/2014/main" id="{F8DB271A-5804-7693-DDA5-21E063470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49;p3">
            <a:extLst>
              <a:ext uri="{FF2B5EF4-FFF2-40B4-BE49-F238E27FC236}">
                <a16:creationId xmlns:a16="http://schemas.microsoft.com/office/drawing/2014/main" id="{EAED99E8-BED5-25B0-F5C2-62DEDEB7279E}"/>
              </a:ext>
            </a:extLst>
          </p:cNvPr>
          <p:cNvSpPr/>
          <p:nvPr/>
        </p:nvSpPr>
        <p:spPr>
          <a:xfrm>
            <a:off x="7853082" y="3191481"/>
            <a:ext cx="4338918" cy="3666519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u="none" strike="noStrike" cap="none" dirty="0">
              <a:solidFill>
                <a:schemeClr val="lt1"/>
              </a:solidFill>
              <a:latin typeface="UTM Avo" panose="02040603050506020204" pitchFamily="18"/>
              <a:sym typeface="Arial"/>
            </a:endParaRPr>
          </a:p>
        </p:txBody>
      </p:sp>
      <p:sp>
        <p:nvSpPr>
          <p:cNvPr id="17" name="Freeform 3">
            <a:extLst>
              <a:ext uri="{FF2B5EF4-FFF2-40B4-BE49-F238E27FC236}">
                <a16:creationId xmlns:a16="http://schemas.microsoft.com/office/drawing/2014/main" id="{A176B547-A837-64DC-F04F-3E8D5ED29724}"/>
              </a:ext>
            </a:extLst>
          </p:cNvPr>
          <p:cNvSpPr/>
          <p:nvPr/>
        </p:nvSpPr>
        <p:spPr>
          <a:xfrm>
            <a:off x="1165709" y="2576410"/>
            <a:ext cx="2369101" cy="3279033"/>
          </a:xfrm>
          <a:custGeom>
            <a:avLst/>
            <a:gdLst/>
            <a:ahLst/>
            <a:cxnLst/>
            <a:rect l="l" t="t" r="r" b="b"/>
            <a:pathLst>
              <a:path w="5167977" h="7152910">
                <a:moveTo>
                  <a:pt x="0" y="0"/>
                </a:moveTo>
                <a:lnTo>
                  <a:pt x="5167977" y="0"/>
                </a:lnTo>
                <a:lnTo>
                  <a:pt x="5167977" y="7152910"/>
                </a:lnTo>
                <a:lnTo>
                  <a:pt x="0" y="71529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vi-VN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1364FE1-E40F-2F88-CC41-7A31BA496101}"/>
              </a:ext>
            </a:extLst>
          </p:cNvPr>
          <p:cNvGrpSpPr/>
          <p:nvPr/>
        </p:nvGrpSpPr>
        <p:grpSpPr>
          <a:xfrm>
            <a:off x="4971865" y="1802992"/>
            <a:ext cx="5969821" cy="4111156"/>
            <a:chOff x="4868171" y="1744287"/>
            <a:chExt cx="5969821" cy="4111156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81CA862E-3EF6-0E1E-9C45-EBFF9AAEAB31}"/>
                </a:ext>
              </a:extLst>
            </p:cNvPr>
            <p:cNvGrpSpPr/>
            <p:nvPr/>
          </p:nvGrpSpPr>
          <p:grpSpPr>
            <a:xfrm>
              <a:off x="4868171" y="1744287"/>
              <a:ext cx="5969821" cy="4111156"/>
              <a:chOff x="5202009" y="1468584"/>
              <a:chExt cx="5969821" cy="4111156"/>
            </a:xfrm>
          </p:grpSpPr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E70526CB-6BBB-B485-18E2-B6131967D051}"/>
                  </a:ext>
                </a:extLst>
              </p:cNvPr>
              <p:cNvSpPr/>
              <p:nvPr/>
            </p:nvSpPr>
            <p:spPr>
              <a:xfrm>
                <a:off x="5202009" y="2385794"/>
                <a:ext cx="5969821" cy="3193946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vi-VN" sz="2800" dirty="0">
                    <a:solidFill>
                      <a:srgbClr val="231F20"/>
                    </a:solidFill>
                    <a:effectLst/>
                    <a:latin typeface="UTM Avo" panose="02040603050506020204" pitchFamily="18"/>
                  </a:rPr>
                  <a:t>Bầu trời và quang cảnh xung quanh khi trời mưa có gì khác với khi trời nắng? </a:t>
                </a:r>
              </a:p>
            </p:txBody>
          </p:sp>
          <p:sp>
            <p:nvSpPr>
              <p:cNvPr id="20" name="Freeform 4">
                <a:extLst>
                  <a:ext uri="{FF2B5EF4-FFF2-40B4-BE49-F238E27FC236}">
                    <a16:creationId xmlns:a16="http://schemas.microsoft.com/office/drawing/2014/main" id="{E792880A-5817-0D36-764A-4B51F3476056}"/>
                  </a:ext>
                </a:extLst>
              </p:cNvPr>
              <p:cNvSpPr/>
              <p:nvPr/>
            </p:nvSpPr>
            <p:spPr>
              <a:xfrm>
                <a:off x="6429838" y="1468584"/>
                <a:ext cx="1430090" cy="1447194"/>
              </a:xfrm>
              <a:custGeom>
                <a:avLst/>
                <a:gdLst/>
                <a:ahLst/>
                <a:cxnLst/>
                <a:rect l="l" t="t" r="r" b="b"/>
                <a:pathLst>
                  <a:path w="6403006" h="6652473">
                    <a:moveTo>
                      <a:pt x="0" y="0"/>
                    </a:moveTo>
                    <a:lnTo>
                      <a:pt x="6403005" y="0"/>
                    </a:lnTo>
                    <a:lnTo>
                      <a:pt x="6403005" y="6652473"/>
                    </a:lnTo>
                    <a:lnTo>
                      <a:pt x="0" y="665247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endParaRPr lang="vi-VN"/>
              </a:p>
            </p:txBody>
          </p:sp>
        </p:grpSp>
        <p:pic>
          <p:nvPicPr>
            <p:cNvPr id="4" name="Picture 3" descr="A cloud with rain drops&#10;&#10;AI-generated content may be incorrect.">
              <a:extLst>
                <a:ext uri="{FF2B5EF4-FFF2-40B4-BE49-F238E27FC236}">
                  <a16:creationId xmlns:a16="http://schemas.microsoft.com/office/drawing/2014/main" id="{ECEADFB9-B05F-241E-3478-5B51DBB7042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200391" y="1920889"/>
              <a:ext cx="1858390" cy="12705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17154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3">
          <a:extLst>
            <a:ext uri="{FF2B5EF4-FFF2-40B4-BE49-F238E27FC236}">
              <a16:creationId xmlns:a16="http://schemas.microsoft.com/office/drawing/2014/main" id="{D042B8F0-E1AE-B068-89D9-D628EADAD6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49;p3">
            <a:extLst>
              <a:ext uri="{FF2B5EF4-FFF2-40B4-BE49-F238E27FC236}">
                <a16:creationId xmlns:a16="http://schemas.microsoft.com/office/drawing/2014/main" id="{3773BC39-0180-AE4F-64F4-E1BB071AE3E7}"/>
              </a:ext>
            </a:extLst>
          </p:cNvPr>
          <p:cNvSpPr/>
          <p:nvPr/>
        </p:nvSpPr>
        <p:spPr>
          <a:xfrm>
            <a:off x="7853082" y="3191481"/>
            <a:ext cx="4338918" cy="3666519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u="none" strike="noStrike" cap="none" dirty="0">
              <a:solidFill>
                <a:schemeClr val="lt1"/>
              </a:solidFill>
              <a:latin typeface="UTM Avo" panose="02040603050506020204" pitchFamily="18"/>
              <a:sym typeface="Arial"/>
            </a:endParaRPr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77DF7639-121F-8ADE-B393-122E3B4341E1}"/>
              </a:ext>
            </a:extLst>
          </p:cNvPr>
          <p:cNvSpPr/>
          <p:nvPr/>
        </p:nvSpPr>
        <p:spPr>
          <a:xfrm>
            <a:off x="1349699" y="2892954"/>
            <a:ext cx="4005785" cy="1956938"/>
          </a:xfrm>
          <a:prstGeom prst="wedgeRoundRectCallout">
            <a:avLst>
              <a:gd name="adj1" fmla="val -25074"/>
              <a:gd name="adj2" fmla="val 48766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Dựa vào dấu hiệu nào mà em biết trời có gió? Gió mạnh hay gió nhẹ? </a:t>
            </a:r>
          </a:p>
        </p:txBody>
      </p:sp>
      <p:pic>
        <p:nvPicPr>
          <p:cNvPr id="8" name="Picture 7" descr="A tree with leaves blowing in the wind&#10;&#10;AI-generated content may be incorrect.">
            <a:extLst>
              <a:ext uri="{FF2B5EF4-FFF2-40B4-BE49-F238E27FC236}">
                <a16:creationId xmlns:a16="http://schemas.microsoft.com/office/drawing/2014/main" id="{688B214C-0835-DD9D-C257-029CFF2522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3658" y="1667469"/>
            <a:ext cx="7060677" cy="4827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983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3">
          <a:extLst>
            <a:ext uri="{FF2B5EF4-FFF2-40B4-BE49-F238E27FC236}">
              <a16:creationId xmlns:a16="http://schemas.microsoft.com/office/drawing/2014/main" id="{8D59A032-A4FC-6C07-DD62-3BC8D91F0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49;p3">
            <a:extLst>
              <a:ext uri="{FF2B5EF4-FFF2-40B4-BE49-F238E27FC236}">
                <a16:creationId xmlns:a16="http://schemas.microsoft.com/office/drawing/2014/main" id="{298E2B96-4AB7-4AD0-00EF-1023FDE53DC5}"/>
              </a:ext>
            </a:extLst>
          </p:cNvPr>
          <p:cNvSpPr/>
          <p:nvPr/>
        </p:nvSpPr>
        <p:spPr>
          <a:xfrm>
            <a:off x="7853082" y="3191481"/>
            <a:ext cx="4338918" cy="3666519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u="none" strike="noStrike" cap="none" dirty="0">
              <a:solidFill>
                <a:schemeClr val="lt1"/>
              </a:solidFill>
              <a:latin typeface="UTM Avo" panose="02040603050506020204" pitchFamily="18"/>
              <a:sym typeface="Arial"/>
            </a:endParaRPr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1400134B-DB5F-A1DE-297C-2978E18A1F9B}"/>
              </a:ext>
            </a:extLst>
          </p:cNvPr>
          <p:cNvSpPr/>
          <p:nvPr/>
        </p:nvSpPr>
        <p:spPr>
          <a:xfrm>
            <a:off x="3396054" y="1637713"/>
            <a:ext cx="5399892" cy="1291910"/>
          </a:xfrm>
          <a:prstGeom prst="wedgeRoundRectCallout">
            <a:avLst>
              <a:gd name="adj1" fmla="val -13073"/>
              <a:gd name="adj2" fmla="val 50211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Khi trời nóng hoặc khi trời lạnh, em cảm thấy thế nào? </a:t>
            </a:r>
          </a:p>
        </p:txBody>
      </p:sp>
      <p:pic>
        <p:nvPicPr>
          <p:cNvPr id="4" name="Picture 3" descr="A cartoon of a child&#10;&#10;AI-generated content may be incorrect.">
            <a:extLst>
              <a:ext uri="{FF2B5EF4-FFF2-40B4-BE49-F238E27FC236}">
                <a16:creationId xmlns:a16="http://schemas.microsoft.com/office/drawing/2014/main" id="{AF5C4EB9-3804-B475-C9AB-5A59C0F5B0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1122" y="2807074"/>
            <a:ext cx="2907305" cy="3868952"/>
          </a:xfrm>
          <a:prstGeom prst="rect">
            <a:avLst/>
          </a:prstGeom>
        </p:spPr>
      </p:pic>
      <p:pic>
        <p:nvPicPr>
          <p:cNvPr id="7" name="Picture 6" descr="A person standing in front of a thermometer&#10;&#10;AI-generated content may be incorrect.">
            <a:extLst>
              <a:ext uri="{FF2B5EF4-FFF2-40B4-BE49-F238E27FC236}">
                <a16:creationId xmlns:a16="http://schemas.microsoft.com/office/drawing/2014/main" id="{8026A3E5-7123-66BE-F6C1-AEAA4E5872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9628" y="2929623"/>
            <a:ext cx="4180514" cy="4180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15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3">
          <a:extLst>
            <a:ext uri="{FF2B5EF4-FFF2-40B4-BE49-F238E27FC236}">
              <a16:creationId xmlns:a16="http://schemas.microsoft.com/office/drawing/2014/main" id="{C827BDCA-79EC-8400-0CE1-A3853E1595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96;p7">
            <a:extLst>
              <a:ext uri="{FF2B5EF4-FFF2-40B4-BE49-F238E27FC236}">
                <a16:creationId xmlns:a16="http://schemas.microsoft.com/office/drawing/2014/main" id="{CE9551F1-5334-AED4-EC72-9EB2BC000F8F}"/>
              </a:ext>
            </a:extLst>
          </p:cNvPr>
          <p:cNvSpPr/>
          <p:nvPr/>
        </p:nvSpPr>
        <p:spPr>
          <a:xfrm>
            <a:off x="7422777" y="2390936"/>
            <a:ext cx="4769224" cy="4467065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u="none" strike="noStrike" cap="none" dirty="0">
              <a:solidFill>
                <a:schemeClr val="tx1"/>
              </a:solidFill>
              <a:latin typeface="UTM Avo" panose="02040603050506020204" pitchFamily="18"/>
              <a:sym typeface="Arial"/>
            </a:endParaRPr>
          </a:p>
        </p:txBody>
      </p:sp>
      <p:sp>
        <p:nvSpPr>
          <p:cNvPr id="5" name="Google Shape;297;p7">
            <a:extLst>
              <a:ext uri="{FF2B5EF4-FFF2-40B4-BE49-F238E27FC236}">
                <a16:creationId xmlns:a16="http://schemas.microsoft.com/office/drawing/2014/main" id="{6D7559F8-C4EC-2A56-ABEF-FFCC5813E15E}"/>
              </a:ext>
            </a:extLst>
          </p:cNvPr>
          <p:cNvSpPr txBox="1"/>
          <p:nvPr/>
        </p:nvSpPr>
        <p:spPr>
          <a:xfrm>
            <a:off x="1066800" y="1804551"/>
            <a:ext cx="100584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vi-VN" sz="2400" b="1" dirty="0">
                <a:solidFill>
                  <a:schemeClr val="tx1"/>
                </a:solidFill>
                <a:latin typeface="UTM Avo" panose="02040603050506020204" pitchFamily="18"/>
              </a:rPr>
              <a:t>Thi nói về hiện tượng thời tiết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CA63DB0-EFDF-DC3B-4089-B16FA8C29F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1835" y="2390936"/>
            <a:ext cx="8908330" cy="388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374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3">
          <a:extLst>
            <a:ext uri="{FF2B5EF4-FFF2-40B4-BE49-F238E27FC236}">
              <a16:creationId xmlns:a16="http://schemas.microsoft.com/office/drawing/2014/main" id="{A15BF23D-61E6-7D87-F217-B40F74CAA4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96;p7">
            <a:extLst>
              <a:ext uri="{FF2B5EF4-FFF2-40B4-BE49-F238E27FC236}">
                <a16:creationId xmlns:a16="http://schemas.microsoft.com/office/drawing/2014/main" id="{C96A8B2A-6B11-E658-B4B6-B94D7F76948B}"/>
              </a:ext>
            </a:extLst>
          </p:cNvPr>
          <p:cNvSpPr/>
          <p:nvPr/>
        </p:nvSpPr>
        <p:spPr>
          <a:xfrm>
            <a:off x="7422777" y="2390936"/>
            <a:ext cx="4769224" cy="4467065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u="none" strike="noStrike" cap="none" dirty="0">
              <a:solidFill>
                <a:schemeClr val="tx1"/>
              </a:solidFill>
              <a:latin typeface="UTM Avo" panose="02040603050506020204" pitchFamily="18"/>
              <a:sym typeface="Arial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8542553-31A2-E36E-C288-AD5C719F2C2C}"/>
              </a:ext>
            </a:extLst>
          </p:cNvPr>
          <p:cNvGrpSpPr/>
          <p:nvPr/>
        </p:nvGrpSpPr>
        <p:grpSpPr>
          <a:xfrm>
            <a:off x="1128471" y="2197244"/>
            <a:ext cx="3124606" cy="3788777"/>
            <a:chOff x="1241593" y="3245052"/>
            <a:chExt cx="3124606" cy="3788777"/>
          </a:xfrm>
        </p:grpSpPr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30E3D32B-1DB0-446D-5FE0-CF1C9DFD5B52}"/>
                </a:ext>
              </a:extLst>
            </p:cNvPr>
            <p:cNvSpPr/>
            <p:nvPr/>
          </p:nvSpPr>
          <p:spPr>
            <a:xfrm>
              <a:off x="1241593" y="3601875"/>
              <a:ext cx="2764478" cy="3431954"/>
            </a:xfrm>
            <a:prstGeom prst="roundRect">
              <a:avLst>
                <a:gd name="adj" fmla="val 14235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</a:pPr>
              <a:r>
                <a:rPr lang="vi-VN" sz="2400" b="1" dirty="0">
                  <a:solidFill>
                    <a:schemeClr val="tx1"/>
                  </a:solidFill>
                  <a:latin typeface="UTM Avo" panose="02040603050506020204" pitchFamily="18"/>
                </a:rPr>
                <a:t>Khi trời nắng: </a:t>
              </a:r>
            </a:p>
            <a:p>
              <a:pPr>
                <a:lnSpc>
                  <a:spcPct val="150000"/>
                </a:lnSpc>
              </a:pPr>
              <a:r>
                <a:rPr lang="vi-VN" sz="2400" dirty="0">
                  <a:solidFill>
                    <a:schemeClr val="tx1"/>
                  </a:solidFill>
                  <a:latin typeface="UTM Avo" panose="02040603050506020204" pitchFamily="18"/>
                </a:rPr>
                <a:t>+ Trời xanh. </a:t>
              </a:r>
            </a:p>
            <a:p>
              <a:pPr>
                <a:lnSpc>
                  <a:spcPct val="150000"/>
                </a:lnSpc>
              </a:pPr>
              <a:r>
                <a:rPr lang="vi-VN" sz="2400" dirty="0">
                  <a:solidFill>
                    <a:schemeClr val="tx1"/>
                  </a:solidFill>
                  <a:latin typeface="UTM Avo" panose="02040603050506020204" pitchFamily="18"/>
                </a:rPr>
                <a:t>+ Mây trắng. </a:t>
              </a:r>
            </a:p>
            <a:p>
              <a:pPr>
                <a:lnSpc>
                  <a:spcPct val="150000"/>
                </a:lnSpc>
              </a:pPr>
              <a:r>
                <a:rPr lang="vi-VN" sz="2400" dirty="0">
                  <a:solidFill>
                    <a:schemeClr val="tx1"/>
                  </a:solidFill>
                  <a:latin typeface="UTM Avo" panose="02040603050506020204" pitchFamily="18"/>
                </a:rPr>
                <a:t>+ Nắng vàng. </a:t>
              </a:r>
            </a:p>
            <a:p>
              <a:pPr>
                <a:lnSpc>
                  <a:spcPct val="150000"/>
                </a:lnSpc>
              </a:pPr>
              <a:r>
                <a:rPr lang="vi-VN" sz="2400" dirty="0">
                  <a:solidFill>
                    <a:schemeClr val="tx1"/>
                  </a:solidFill>
                  <a:latin typeface="UTM Avo" panose="02040603050506020204" pitchFamily="18"/>
                </a:rPr>
                <a:t>+ ... </a:t>
              </a:r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1F80A2E9-0230-D3C2-E559-13B5E3B63067}"/>
                </a:ext>
              </a:extLst>
            </p:cNvPr>
            <p:cNvSpPr/>
            <p:nvPr/>
          </p:nvSpPr>
          <p:spPr>
            <a:xfrm>
              <a:off x="3334497" y="3245052"/>
              <a:ext cx="1031702" cy="1071898"/>
            </a:xfrm>
            <a:custGeom>
              <a:avLst/>
              <a:gdLst/>
              <a:ahLst/>
              <a:cxnLst/>
              <a:rect l="l" t="t" r="r" b="b"/>
              <a:pathLst>
                <a:path w="2820060" h="2929932">
                  <a:moveTo>
                    <a:pt x="0" y="0"/>
                  </a:moveTo>
                  <a:lnTo>
                    <a:pt x="2820059" y="0"/>
                  </a:lnTo>
                  <a:lnTo>
                    <a:pt x="2820059" y="2929932"/>
                  </a:lnTo>
                  <a:lnTo>
                    <a:pt x="0" y="29299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vi-VN" sz="240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F84D7B4-DE61-0C1A-B754-333225684DFD}"/>
              </a:ext>
            </a:extLst>
          </p:cNvPr>
          <p:cNvGrpSpPr/>
          <p:nvPr/>
        </p:nvGrpSpPr>
        <p:grpSpPr>
          <a:xfrm>
            <a:off x="4600641" y="2277815"/>
            <a:ext cx="6692669" cy="3708206"/>
            <a:chOff x="4713763" y="3325623"/>
            <a:chExt cx="6692669" cy="3708206"/>
          </a:xfrm>
        </p:grpSpPr>
        <p:sp>
          <p:nvSpPr>
            <p:cNvPr id="14" name="Rounded Rectangle 11">
              <a:extLst>
                <a:ext uri="{FF2B5EF4-FFF2-40B4-BE49-F238E27FC236}">
                  <a16:creationId xmlns:a16="http://schemas.microsoft.com/office/drawing/2014/main" id="{E189AB06-1669-E36C-CD79-E702305F8BB6}"/>
                </a:ext>
              </a:extLst>
            </p:cNvPr>
            <p:cNvSpPr/>
            <p:nvPr/>
          </p:nvSpPr>
          <p:spPr>
            <a:xfrm>
              <a:off x="4713763" y="3601875"/>
              <a:ext cx="6692669" cy="3431954"/>
            </a:xfrm>
            <a:prstGeom prst="roundRect">
              <a:avLst>
                <a:gd name="adj" fmla="val 14235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</a:pPr>
              <a:r>
                <a:rPr lang="vi-VN" sz="2400" b="1" dirty="0">
                  <a:solidFill>
                    <a:schemeClr val="tx1"/>
                  </a:solidFill>
                  <a:latin typeface="UTM Avo" panose="02040603050506020204" pitchFamily="18"/>
                </a:rPr>
                <a:t>Khi trời mưa: </a:t>
              </a:r>
            </a:p>
            <a:p>
              <a:pPr>
                <a:lnSpc>
                  <a:spcPct val="150000"/>
                </a:lnSpc>
              </a:pPr>
              <a:r>
                <a:rPr lang="vi-VN" sz="2400" dirty="0">
                  <a:solidFill>
                    <a:schemeClr val="tx1"/>
                  </a:solidFill>
                  <a:latin typeface="UTM Avo" panose="02040603050506020204" pitchFamily="18"/>
                </a:rPr>
                <a:t>+ Bầu trời phủ toàn mây xám. </a:t>
              </a:r>
            </a:p>
            <a:p>
              <a:pPr>
                <a:lnSpc>
                  <a:spcPct val="150000"/>
                </a:lnSpc>
              </a:pPr>
              <a:r>
                <a:rPr lang="vi-VN" sz="2400" dirty="0">
                  <a:solidFill>
                    <a:schemeClr val="tx1"/>
                  </a:solidFill>
                  <a:latin typeface="UTM Avo" panose="02040603050506020204" pitchFamily="18"/>
                </a:rPr>
                <a:t>+ Không nhìn thấy Mặt Trời. </a:t>
              </a:r>
            </a:p>
            <a:p>
              <a:pPr>
                <a:lnSpc>
                  <a:spcPct val="150000"/>
                </a:lnSpc>
              </a:pPr>
              <a:r>
                <a:rPr lang="vi-VN" sz="2400" dirty="0">
                  <a:solidFill>
                    <a:schemeClr val="tx1"/>
                  </a:solidFill>
                  <a:latin typeface="UTM Avo" panose="02040603050506020204" pitchFamily="18"/>
                </a:rPr>
                <a:t>+ Mưa rơi. </a:t>
              </a:r>
            </a:p>
            <a:p>
              <a:pPr>
                <a:lnSpc>
                  <a:spcPct val="150000"/>
                </a:lnSpc>
              </a:pPr>
              <a:r>
                <a:rPr lang="vi-VN" sz="2400" dirty="0">
                  <a:solidFill>
                    <a:schemeClr val="tx1"/>
                  </a:solidFill>
                  <a:latin typeface="UTM Avo" panose="02040603050506020204" pitchFamily="18"/>
                </a:rPr>
                <a:t>+ Cây cỏ và mọi vật ở ngoài trời đều ướt. </a:t>
              </a:r>
            </a:p>
            <a:p>
              <a:pPr>
                <a:lnSpc>
                  <a:spcPct val="150000"/>
                </a:lnSpc>
              </a:pPr>
              <a:r>
                <a:rPr lang="vi-VN" sz="2400" dirty="0">
                  <a:solidFill>
                    <a:schemeClr val="tx1"/>
                  </a:solidFill>
                  <a:latin typeface="UTM Avo" panose="02040603050506020204" pitchFamily="18"/>
                </a:rPr>
                <a:t>+ ... </a:t>
              </a:r>
            </a:p>
          </p:txBody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17630B84-5958-4A98-D668-EA59BB5F12DE}"/>
                </a:ext>
              </a:extLst>
            </p:cNvPr>
            <p:cNvSpPr/>
            <p:nvPr/>
          </p:nvSpPr>
          <p:spPr>
            <a:xfrm>
              <a:off x="9968634" y="3325623"/>
              <a:ext cx="1342570" cy="1246911"/>
            </a:xfrm>
            <a:custGeom>
              <a:avLst/>
              <a:gdLst/>
              <a:ahLst/>
              <a:cxnLst/>
              <a:rect l="l" t="t" r="r" b="b"/>
              <a:pathLst>
                <a:path w="3343611" h="3105378">
                  <a:moveTo>
                    <a:pt x="0" y="0"/>
                  </a:moveTo>
                  <a:lnTo>
                    <a:pt x="3343611" y="0"/>
                  </a:lnTo>
                  <a:lnTo>
                    <a:pt x="3343611" y="3105378"/>
                  </a:lnTo>
                  <a:lnTo>
                    <a:pt x="0" y="31053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vi-VN" sz="2400"/>
            </a:p>
          </p:txBody>
        </p:sp>
      </p:grpSp>
    </p:spTree>
    <p:extLst>
      <p:ext uri="{BB962C8B-B14F-4D97-AF65-F5344CB8AC3E}">
        <p14:creationId xmlns:p14="http://schemas.microsoft.com/office/powerpoint/2010/main" val="2113137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3">
          <a:extLst>
            <a:ext uri="{FF2B5EF4-FFF2-40B4-BE49-F238E27FC236}">
              <a16:creationId xmlns:a16="http://schemas.microsoft.com/office/drawing/2014/main" id="{DB309614-A8C7-BF6F-7A9A-B812E700E7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96;p7">
            <a:extLst>
              <a:ext uri="{FF2B5EF4-FFF2-40B4-BE49-F238E27FC236}">
                <a16:creationId xmlns:a16="http://schemas.microsoft.com/office/drawing/2014/main" id="{B74B9A91-2541-9F7D-0AE9-E83B4A7636B7}"/>
              </a:ext>
            </a:extLst>
          </p:cNvPr>
          <p:cNvSpPr/>
          <p:nvPr/>
        </p:nvSpPr>
        <p:spPr>
          <a:xfrm>
            <a:off x="7422777" y="2390936"/>
            <a:ext cx="4769224" cy="4467065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u="none" strike="noStrike" cap="none" dirty="0">
              <a:solidFill>
                <a:schemeClr val="tx1"/>
              </a:solidFill>
              <a:latin typeface="UTM Avo" panose="02040603050506020204" pitchFamily="18"/>
              <a:sym typeface="Arial"/>
            </a:endParaRPr>
          </a:p>
        </p:txBody>
      </p:sp>
      <p:sp>
        <p:nvSpPr>
          <p:cNvPr id="4" name="Google Shape;297;p7">
            <a:extLst>
              <a:ext uri="{FF2B5EF4-FFF2-40B4-BE49-F238E27FC236}">
                <a16:creationId xmlns:a16="http://schemas.microsoft.com/office/drawing/2014/main" id="{BCA3751E-A7B4-D41D-AB45-0536C808F3ED}"/>
              </a:ext>
            </a:extLst>
          </p:cNvPr>
          <p:cNvSpPr txBox="1"/>
          <p:nvPr/>
        </p:nvSpPr>
        <p:spPr>
          <a:xfrm>
            <a:off x="1066800" y="1998816"/>
            <a:ext cx="100584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2400" b="1" dirty="0" err="1">
                <a:latin typeface="UTM Avo" panose="02040603050506020204" pitchFamily="18"/>
              </a:rPr>
              <a:t>Thực</a:t>
            </a:r>
            <a:r>
              <a:rPr lang="en-US" sz="2400" b="1" dirty="0">
                <a:latin typeface="UTM Avo" panose="02040603050506020204" pitchFamily="18"/>
              </a:rPr>
              <a:t> </a:t>
            </a:r>
            <a:r>
              <a:rPr lang="en-US" sz="2400" b="1" dirty="0" err="1">
                <a:latin typeface="UTM Avo" panose="02040603050506020204" pitchFamily="18"/>
              </a:rPr>
              <a:t>hành</a:t>
            </a:r>
            <a:r>
              <a:rPr lang="en-US" sz="2400" b="1" dirty="0">
                <a:latin typeface="UTM Avo" panose="02040603050506020204" pitchFamily="18"/>
              </a:rPr>
              <a:t> </a:t>
            </a:r>
            <a:r>
              <a:rPr lang="en-US" sz="2400" b="1" dirty="0" err="1">
                <a:latin typeface="UTM Avo" panose="02040603050506020204" pitchFamily="18"/>
              </a:rPr>
              <a:t>quan</a:t>
            </a:r>
            <a:r>
              <a:rPr lang="en-US" sz="2400" b="1" dirty="0">
                <a:latin typeface="UTM Avo" panose="02040603050506020204" pitchFamily="18"/>
              </a:rPr>
              <a:t> </a:t>
            </a:r>
            <a:r>
              <a:rPr lang="en-US" sz="2400" b="1" dirty="0" err="1">
                <a:latin typeface="UTM Avo" panose="02040603050506020204" pitchFamily="18"/>
              </a:rPr>
              <a:t>sát</a:t>
            </a:r>
            <a:r>
              <a:rPr lang="en-US" sz="2400" b="1" dirty="0">
                <a:latin typeface="UTM Avo" panose="02040603050506020204" pitchFamily="18"/>
              </a:rPr>
              <a:t> </a:t>
            </a:r>
            <a:r>
              <a:rPr lang="en-US" sz="2400" b="1" dirty="0" err="1">
                <a:latin typeface="UTM Avo" panose="02040603050506020204" pitchFamily="18"/>
              </a:rPr>
              <a:t>bầu</a:t>
            </a:r>
            <a:r>
              <a:rPr lang="en-US" sz="2400" b="1" dirty="0">
                <a:latin typeface="UTM Avo" panose="02040603050506020204" pitchFamily="18"/>
              </a:rPr>
              <a:t> </a:t>
            </a:r>
            <a:r>
              <a:rPr lang="en-US" sz="2400" b="1" dirty="0" err="1">
                <a:latin typeface="UTM Avo" panose="02040603050506020204" pitchFamily="18"/>
              </a:rPr>
              <a:t>trời</a:t>
            </a:r>
            <a:r>
              <a:rPr lang="en-US" sz="2400" b="1" dirty="0">
                <a:latin typeface="UTM Avo" panose="02040603050506020204" pitchFamily="18"/>
              </a:rPr>
              <a:t> </a:t>
            </a:r>
            <a:r>
              <a:rPr lang="en-US" sz="2400" b="1" dirty="0" err="1">
                <a:latin typeface="UTM Avo" panose="02040603050506020204" pitchFamily="18"/>
              </a:rPr>
              <a:t>và</a:t>
            </a:r>
            <a:r>
              <a:rPr lang="en-US" sz="2400" b="1" dirty="0">
                <a:latin typeface="UTM Avo" panose="02040603050506020204" pitchFamily="18"/>
              </a:rPr>
              <a:t> </a:t>
            </a:r>
            <a:r>
              <a:rPr lang="en-US" sz="2400" b="1" dirty="0" err="1">
                <a:latin typeface="UTM Avo" panose="02040603050506020204" pitchFamily="18"/>
              </a:rPr>
              <a:t>cảnh</a:t>
            </a:r>
            <a:r>
              <a:rPr lang="en-US" sz="2400" b="1" dirty="0">
                <a:latin typeface="UTM Avo" panose="02040603050506020204" pitchFamily="18"/>
              </a:rPr>
              <a:t> </a:t>
            </a:r>
            <a:r>
              <a:rPr lang="en-US" sz="2400" b="1" dirty="0" err="1">
                <a:latin typeface="UTM Avo" panose="02040603050506020204" pitchFamily="18"/>
              </a:rPr>
              <a:t>vật</a:t>
            </a:r>
            <a:r>
              <a:rPr lang="en-US" sz="2400" b="1" dirty="0">
                <a:latin typeface="UTM Avo" panose="02040603050506020204" pitchFamily="18"/>
              </a:rPr>
              <a:t> </a:t>
            </a:r>
            <a:r>
              <a:rPr lang="en-US" sz="2400" b="1" dirty="0" err="1">
                <a:latin typeface="UTM Avo" panose="02040603050506020204" pitchFamily="18"/>
              </a:rPr>
              <a:t>xung</a:t>
            </a:r>
            <a:r>
              <a:rPr lang="en-US" sz="2400" b="1" dirty="0">
                <a:latin typeface="UTM Avo" panose="02040603050506020204" pitchFamily="18"/>
              </a:rPr>
              <a:t> </a:t>
            </a:r>
            <a:r>
              <a:rPr lang="en-US" sz="2400" b="1" dirty="0" err="1">
                <a:latin typeface="UTM Avo" panose="02040603050506020204" pitchFamily="18"/>
              </a:rPr>
              <a:t>quanh</a:t>
            </a:r>
            <a:endParaRPr lang="en-US" sz="2400" b="1" dirty="0">
              <a:latin typeface="UTM Avo" panose="02040603050506020204" pitchFamily="18"/>
            </a:endParaRPr>
          </a:p>
        </p:txBody>
      </p:sp>
      <p:sp>
        <p:nvSpPr>
          <p:cNvPr id="5" name="Rounded Rectangle 2">
            <a:extLst>
              <a:ext uri="{FF2B5EF4-FFF2-40B4-BE49-F238E27FC236}">
                <a16:creationId xmlns:a16="http://schemas.microsoft.com/office/drawing/2014/main" id="{1A60C436-82BD-194D-BAC5-486D5F49FA3C}"/>
              </a:ext>
            </a:extLst>
          </p:cNvPr>
          <p:cNvSpPr/>
          <p:nvPr/>
        </p:nvSpPr>
        <p:spPr>
          <a:xfrm>
            <a:off x="1433409" y="3691633"/>
            <a:ext cx="5693256" cy="1879607"/>
          </a:xfrm>
          <a:prstGeom prst="roundRect">
            <a:avLst>
              <a:gd name="adj" fmla="val 14235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rgbClr val="231F20"/>
                </a:solidFill>
                <a:latin typeface="UTM Avo" panose="02040603050506020204" pitchFamily="18"/>
              </a:rPr>
              <a:t> Em hãy quan sát bầu trời và quang cảnh xung quanh rồi trao đổi với các bạn về thời tiết hôm nay.</a:t>
            </a:r>
            <a:endParaRPr lang="vi-VN" sz="2400" dirty="0">
              <a:latin typeface="UTM Avo" panose="02040603050506020204" pitchFamily="18"/>
            </a:endParaRPr>
          </a:p>
        </p:txBody>
      </p:sp>
      <p:sp>
        <p:nvSpPr>
          <p:cNvPr id="6" name="Freeform 3">
            <a:extLst>
              <a:ext uri="{FF2B5EF4-FFF2-40B4-BE49-F238E27FC236}">
                <a16:creationId xmlns:a16="http://schemas.microsoft.com/office/drawing/2014/main" id="{CD7A9552-4A28-F521-DFDE-03B9C7116A6E}"/>
              </a:ext>
            </a:extLst>
          </p:cNvPr>
          <p:cNvSpPr/>
          <p:nvPr/>
        </p:nvSpPr>
        <p:spPr>
          <a:xfrm flipH="1">
            <a:off x="8261905" y="2732471"/>
            <a:ext cx="2727851" cy="3975011"/>
          </a:xfrm>
          <a:custGeom>
            <a:avLst/>
            <a:gdLst/>
            <a:ahLst/>
            <a:cxnLst/>
            <a:rect l="l" t="t" r="r" b="b"/>
            <a:pathLst>
              <a:path w="5251098" h="7651874">
                <a:moveTo>
                  <a:pt x="5251098" y="0"/>
                </a:moveTo>
                <a:lnTo>
                  <a:pt x="0" y="0"/>
                </a:lnTo>
                <a:lnTo>
                  <a:pt x="0" y="7651873"/>
                </a:lnTo>
                <a:lnTo>
                  <a:pt x="5251098" y="7651873"/>
                </a:lnTo>
                <a:lnTo>
                  <a:pt x="5251098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404803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3">
          <a:extLst>
            <a:ext uri="{FF2B5EF4-FFF2-40B4-BE49-F238E27FC236}">
              <a16:creationId xmlns:a16="http://schemas.microsoft.com/office/drawing/2014/main" id="{B113B239-3D88-825B-CAFD-52B312E2A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96;p7">
            <a:extLst>
              <a:ext uri="{FF2B5EF4-FFF2-40B4-BE49-F238E27FC236}">
                <a16:creationId xmlns:a16="http://schemas.microsoft.com/office/drawing/2014/main" id="{C4B0A5D9-AACA-C67E-D14F-E42ACDA173D3}"/>
              </a:ext>
            </a:extLst>
          </p:cNvPr>
          <p:cNvSpPr/>
          <p:nvPr/>
        </p:nvSpPr>
        <p:spPr>
          <a:xfrm>
            <a:off x="7422777" y="2390936"/>
            <a:ext cx="4769224" cy="4467065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u="none" strike="noStrike" cap="none" dirty="0">
              <a:solidFill>
                <a:schemeClr val="tx1"/>
              </a:solidFill>
              <a:latin typeface="UTM Avo" panose="02040603050506020204" pitchFamily="18"/>
              <a:sym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52C6603-DF85-BBE4-706D-20AEDFDA32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3885" y="1478775"/>
            <a:ext cx="9104230" cy="537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704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3">
          <a:extLst>
            <a:ext uri="{FF2B5EF4-FFF2-40B4-BE49-F238E27FC236}">
              <a16:creationId xmlns:a16="http://schemas.microsoft.com/office/drawing/2014/main" id="{B34A979D-E119-B369-A9A4-7ADC1D3C8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96;p7">
            <a:extLst>
              <a:ext uri="{FF2B5EF4-FFF2-40B4-BE49-F238E27FC236}">
                <a16:creationId xmlns:a16="http://schemas.microsoft.com/office/drawing/2014/main" id="{C33B97FC-A295-091F-852F-8E5C2E065090}"/>
              </a:ext>
            </a:extLst>
          </p:cNvPr>
          <p:cNvSpPr/>
          <p:nvPr/>
        </p:nvSpPr>
        <p:spPr>
          <a:xfrm>
            <a:off x="7422777" y="2390936"/>
            <a:ext cx="4769224" cy="4467065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u="none" strike="noStrike" cap="none" dirty="0">
              <a:solidFill>
                <a:schemeClr val="tx1"/>
              </a:solidFill>
              <a:latin typeface="UTM Avo" panose="02040603050506020204" pitchFamily="18"/>
              <a:sym typeface="Arial"/>
            </a:endParaRPr>
          </a:p>
        </p:txBody>
      </p:sp>
      <p:sp>
        <p:nvSpPr>
          <p:cNvPr id="5" name="Rounded Rectangle 2">
            <a:extLst>
              <a:ext uri="{FF2B5EF4-FFF2-40B4-BE49-F238E27FC236}">
                <a16:creationId xmlns:a16="http://schemas.microsoft.com/office/drawing/2014/main" id="{48DEABA2-3537-4D44-A126-E89B30D39816}"/>
              </a:ext>
            </a:extLst>
          </p:cNvPr>
          <p:cNvSpPr/>
          <p:nvPr/>
        </p:nvSpPr>
        <p:spPr>
          <a:xfrm>
            <a:off x="613231" y="3132195"/>
            <a:ext cx="4797754" cy="1879607"/>
          </a:xfrm>
          <a:prstGeom prst="roundRect">
            <a:avLst>
              <a:gd name="adj" fmla="val 14235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rgbClr val="231F20"/>
                </a:solidFill>
                <a:latin typeface="UTM Avo" panose="02040603050506020204" pitchFamily="18"/>
              </a:rPr>
              <a:t>Có những hiện tượng thời tiết khác nhau như nắng, mưa, nóng, lạnh,...</a:t>
            </a:r>
            <a:endParaRPr lang="vi-VN" sz="2400" dirty="0">
              <a:latin typeface="UTM Avo" panose="02040603050506020204" pitchFamily="18"/>
            </a:endParaRPr>
          </a:p>
        </p:txBody>
      </p:sp>
      <p:pic>
        <p:nvPicPr>
          <p:cNvPr id="7" name="Picture 6" descr="A globe with different weather symbols&#10;&#10;AI-generated content may be incorrect.">
            <a:extLst>
              <a:ext uri="{FF2B5EF4-FFF2-40B4-BE49-F238E27FC236}">
                <a16:creationId xmlns:a16="http://schemas.microsoft.com/office/drawing/2014/main" id="{5D39BAA4-C8D3-B02B-DA71-431B680C83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3601" y="1079645"/>
            <a:ext cx="5236316" cy="5236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982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49;p3">
            <a:extLst>
              <a:ext uri="{FF2B5EF4-FFF2-40B4-BE49-F238E27FC236}">
                <a16:creationId xmlns:a16="http://schemas.microsoft.com/office/drawing/2014/main" id="{209FC8DF-089B-3D76-AB6C-AF6C218E558E}"/>
              </a:ext>
            </a:extLst>
          </p:cNvPr>
          <p:cNvSpPr/>
          <p:nvPr/>
        </p:nvSpPr>
        <p:spPr>
          <a:xfrm>
            <a:off x="7853083" y="3191481"/>
            <a:ext cx="4338918" cy="3666519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u="none" strike="noStrike" cap="none" dirty="0">
              <a:solidFill>
                <a:schemeClr val="lt1"/>
              </a:solidFill>
              <a:latin typeface="UTM Avo" panose="02040603050506020204" pitchFamily="18"/>
              <a:sym typeface="Arial"/>
            </a:endParaRPr>
          </a:p>
        </p:txBody>
      </p:sp>
      <p:sp>
        <p:nvSpPr>
          <p:cNvPr id="3" name="Google Shape;279;p5">
            <a:extLst>
              <a:ext uri="{FF2B5EF4-FFF2-40B4-BE49-F238E27FC236}">
                <a16:creationId xmlns:a16="http://schemas.microsoft.com/office/drawing/2014/main" id="{A1AE49D7-D7AE-DC13-A923-E4A68078CC6F}"/>
              </a:ext>
            </a:extLst>
          </p:cNvPr>
          <p:cNvSpPr txBox="1"/>
          <p:nvPr/>
        </p:nvSpPr>
        <p:spPr>
          <a:xfrm>
            <a:off x="58129" y="1587774"/>
            <a:ext cx="1207574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2400" b="1" u="none" strike="noStrike" cap="none" dirty="0">
                <a:solidFill>
                  <a:schemeClr val="dk1"/>
                </a:solidFill>
                <a:latin typeface="UTM Avo" panose="02040603050506020204" pitchFamily="18"/>
                <a:sym typeface="Arial"/>
              </a:rPr>
              <a:t>2. </a:t>
            </a:r>
            <a:r>
              <a:rPr lang="en-US" sz="2400" b="1" dirty="0">
                <a:latin typeface="UTM Avo" panose="02040603050506020204" pitchFamily="18"/>
              </a:rPr>
              <a:t>Trang </a:t>
            </a:r>
            <a:r>
              <a:rPr lang="en-US" sz="2400" b="1" dirty="0" err="1">
                <a:latin typeface="UTM Avo" panose="02040603050506020204" pitchFamily="18"/>
              </a:rPr>
              <a:t>phục</a:t>
            </a:r>
            <a:r>
              <a:rPr lang="en-US" sz="2400" b="1" dirty="0">
                <a:latin typeface="UTM Avo" panose="02040603050506020204" pitchFamily="18"/>
              </a:rPr>
              <a:t> </a:t>
            </a:r>
            <a:r>
              <a:rPr lang="en-US" sz="2400" b="1" dirty="0" err="1">
                <a:latin typeface="UTM Avo" panose="02040603050506020204" pitchFamily="18"/>
              </a:rPr>
              <a:t>phù</a:t>
            </a:r>
            <a:r>
              <a:rPr lang="en-US" sz="2400" b="1" dirty="0">
                <a:latin typeface="UTM Avo" panose="02040603050506020204" pitchFamily="18"/>
              </a:rPr>
              <a:t> </a:t>
            </a:r>
            <a:r>
              <a:rPr lang="en-US" sz="2400" b="1" dirty="0" err="1">
                <a:latin typeface="UTM Avo" panose="02040603050506020204" pitchFamily="18"/>
              </a:rPr>
              <a:t>hợp</a:t>
            </a:r>
            <a:r>
              <a:rPr lang="en-US" sz="2400" b="1" dirty="0">
                <a:latin typeface="UTM Avo" panose="02040603050506020204" pitchFamily="18"/>
              </a:rPr>
              <a:t> </a:t>
            </a:r>
            <a:r>
              <a:rPr lang="en-US" sz="2400" b="1" dirty="0" err="1">
                <a:latin typeface="UTM Avo" panose="02040603050506020204" pitchFamily="18"/>
              </a:rPr>
              <a:t>với</a:t>
            </a:r>
            <a:r>
              <a:rPr lang="en-US" sz="2400" b="1" dirty="0">
                <a:latin typeface="UTM Avo" panose="02040603050506020204" pitchFamily="18"/>
              </a:rPr>
              <a:t> </a:t>
            </a:r>
            <a:r>
              <a:rPr lang="en-US" sz="2400" b="1" dirty="0" err="1">
                <a:latin typeface="UTM Avo" panose="02040603050506020204" pitchFamily="18"/>
              </a:rPr>
              <a:t>thời</a:t>
            </a:r>
            <a:r>
              <a:rPr lang="en-US" sz="2400" b="1" dirty="0">
                <a:latin typeface="UTM Avo" panose="02040603050506020204" pitchFamily="18"/>
              </a:rPr>
              <a:t> </a:t>
            </a:r>
            <a:r>
              <a:rPr lang="en-US" sz="2400" b="1" dirty="0" err="1">
                <a:latin typeface="UTM Avo" panose="02040603050506020204" pitchFamily="18"/>
              </a:rPr>
              <a:t>tiết</a:t>
            </a:r>
            <a:endParaRPr lang="en-US" sz="2400" b="1" dirty="0">
              <a:latin typeface="UTM Avo" panose="02040603050506020204" pitchFamily="18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762309F-892B-69A7-432C-825E99845B7E}"/>
              </a:ext>
            </a:extLst>
          </p:cNvPr>
          <p:cNvGrpSpPr/>
          <p:nvPr/>
        </p:nvGrpSpPr>
        <p:grpSpPr>
          <a:xfrm>
            <a:off x="735004" y="2855546"/>
            <a:ext cx="10721992" cy="2471883"/>
            <a:chOff x="456109" y="2798343"/>
            <a:chExt cx="10721992" cy="2471883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ABF54C7C-585C-F4D6-6328-383C87521C58}"/>
                </a:ext>
              </a:extLst>
            </p:cNvPr>
            <p:cNvSpPr/>
            <p:nvPr/>
          </p:nvSpPr>
          <p:spPr>
            <a:xfrm>
              <a:off x="1013899" y="2798343"/>
              <a:ext cx="10164202" cy="2471883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720000" algn="just">
                <a:lnSpc>
                  <a:spcPct val="150000"/>
                </a:lnSpc>
              </a:pPr>
              <a:r>
                <a:rPr lang="vi-VN" sz="2400" dirty="0">
                  <a:solidFill>
                    <a:srgbClr val="231F20"/>
                  </a:solidFill>
                  <a:effectLst/>
                  <a:latin typeface="UTM Avo" panose="02040603050506020204" pitchFamily="18"/>
                </a:rPr>
                <a:t>Quan sát các hình vẽ ở trang 137 (SGK) và trả lời câu hỏi: </a:t>
              </a:r>
              <a:r>
                <a:rPr lang="vi-VN" sz="2400" i="1" dirty="0">
                  <a:solidFill>
                    <a:srgbClr val="231F20"/>
                  </a:solidFill>
                  <a:effectLst/>
                  <a:latin typeface="UTM Avo" panose="02040603050506020204" pitchFamily="18"/>
                </a:rPr>
                <a:t>Em sẽ sử dụng những đồ dùng nào dưới đây cho phù hợp với thời tiết nắng, mưa, nóng, lạnh?</a:t>
              </a:r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2CA5D46C-BF42-982F-ED88-99D83CA44821}"/>
                </a:ext>
              </a:extLst>
            </p:cNvPr>
            <p:cNvSpPr/>
            <p:nvPr/>
          </p:nvSpPr>
          <p:spPr>
            <a:xfrm>
              <a:off x="456109" y="3526435"/>
              <a:ext cx="1225336" cy="1118119"/>
            </a:xfrm>
            <a:custGeom>
              <a:avLst/>
              <a:gdLst/>
              <a:ahLst/>
              <a:cxnLst/>
              <a:rect l="l" t="t" r="r" b="b"/>
              <a:pathLst>
                <a:path w="3403154" h="3105378">
                  <a:moveTo>
                    <a:pt x="0" y="0"/>
                  </a:moveTo>
                  <a:lnTo>
                    <a:pt x="3403154" y="0"/>
                  </a:lnTo>
                  <a:lnTo>
                    <a:pt x="3403154" y="3105378"/>
                  </a:lnTo>
                  <a:lnTo>
                    <a:pt x="0" y="31053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vi-VN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3">
          <a:extLst>
            <a:ext uri="{FF2B5EF4-FFF2-40B4-BE49-F238E27FC236}">
              <a16:creationId xmlns:a16="http://schemas.microsoft.com/office/drawing/2014/main" id="{E1425129-E6D6-F34A-7867-8AE7484019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49;p3">
            <a:extLst>
              <a:ext uri="{FF2B5EF4-FFF2-40B4-BE49-F238E27FC236}">
                <a16:creationId xmlns:a16="http://schemas.microsoft.com/office/drawing/2014/main" id="{7EB02DE6-ADCD-40F0-F301-AAB63C9F67D0}"/>
              </a:ext>
            </a:extLst>
          </p:cNvPr>
          <p:cNvSpPr/>
          <p:nvPr/>
        </p:nvSpPr>
        <p:spPr>
          <a:xfrm>
            <a:off x="7853083" y="3191481"/>
            <a:ext cx="4338918" cy="3666519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u="none" strike="noStrike" cap="none" dirty="0">
              <a:solidFill>
                <a:schemeClr val="lt1"/>
              </a:solidFill>
              <a:latin typeface="UTM Avo" panose="02040603050506020204" pitchFamily="18"/>
              <a:sym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F173FE-B6DF-6DFD-4CCB-B4F3E6BAAF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6957" y="1497146"/>
            <a:ext cx="5858086" cy="5591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207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3">
          <a:extLst>
            <a:ext uri="{FF2B5EF4-FFF2-40B4-BE49-F238E27FC236}">
              <a16:creationId xmlns:a16="http://schemas.microsoft.com/office/drawing/2014/main" id="{6AC24C50-3347-E268-B405-35D5CFF727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49;p3">
            <a:extLst>
              <a:ext uri="{FF2B5EF4-FFF2-40B4-BE49-F238E27FC236}">
                <a16:creationId xmlns:a16="http://schemas.microsoft.com/office/drawing/2014/main" id="{D8A86638-0FD0-90E6-12F8-C0258D4025F6}"/>
              </a:ext>
            </a:extLst>
          </p:cNvPr>
          <p:cNvSpPr/>
          <p:nvPr/>
        </p:nvSpPr>
        <p:spPr>
          <a:xfrm>
            <a:off x="7853083" y="3191481"/>
            <a:ext cx="4338918" cy="3666519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u="none" strike="noStrike" cap="none" dirty="0">
              <a:solidFill>
                <a:schemeClr val="lt1"/>
              </a:solidFill>
              <a:latin typeface="UTM Avo" panose="02040603050506020204" pitchFamily="18"/>
              <a:sym typeface="Arial"/>
            </a:endParaRPr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F7DCC8E2-5C42-7CB0-406A-8A94B3499779}"/>
              </a:ext>
            </a:extLst>
          </p:cNvPr>
          <p:cNvSpPr/>
          <p:nvPr/>
        </p:nvSpPr>
        <p:spPr>
          <a:xfrm>
            <a:off x="4967011" y="2450531"/>
            <a:ext cx="4648329" cy="1956938"/>
          </a:xfrm>
          <a:prstGeom prst="wedgeRoundRectCallout">
            <a:avLst>
              <a:gd name="adj1" fmla="val -56844"/>
              <a:gd name="adj2" fmla="val 75742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 Hãy tự nhận xét hôm nay em đã sử dụng trang phục phù hợp với thời tiết chưa. 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4" name="Picture 3" descr="A cartoon of a child&#10;&#10;AI-generated content may be incorrect.">
            <a:extLst>
              <a:ext uri="{FF2B5EF4-FFF2-40B4-BE49-F238E27FC236}">
                <a16:creationId xmlns:a16="http://schemas.microsoft.com/office/drawing/2014/main" id="{47D4CF2D-61A1-CBE0-5BC5-AD5F871F30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583912" y="1903171"/>
            <a:ext cx="3229375" cy="596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2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3">
          <a:extLst>
            <a:ext uri="{FF2B5EF4-FFF2-40B4-BE49-F238E27FC236}">
              <a16:creationId xmlns:a16="http://schemas.microsoft.com/office/drawing/2014/main" id="{2FC01CD7-DD10-9ABD-05CC-1F1E24569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49;p3">
            <a:extLst>
              <a:ext uri="{FF2B5EF4-FFF2-40B4-BE49-F238E27FC236}">
                <a16:creationId xmlns:a16="http://schemas.microsoft.com/office/drawing/2014/main" id="{F4260841-CDBB-96D9-11E0-D285FB25BF48}"/>
              </a:ext>
            </a:extLst>
          </p:cNvPr>
          <p:cNvSpPr/>
          <p:nvPr/>
        </p:nvSpPr>
        <p:spPr>
          <a:xfrm>
            <a:off x="7853083" y="3191481"/>
            <a:ext cx="4338918" cy="3666519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u="none" strike="noStrike" cap="none" dirty="0">
              <a:solidFill>
                <a:schemeClr val="lt1"/>
              </a:solidFill>
              <a:latin typeface="UTM Avo" panose="02040603050506020204" pitchFamily="18"/>
              <a:sym typeface="Arial"/>
            </a:endParaRPr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346FA2BC-99DC-3B5C-CEE4-716D6523973C}"/>
              </a:ext>
            </a:extLst>
          </p:cNvPr>
          <p:cNvSpPr/>
          <p:nvPr/>
        </p:nvSpPr>
        <p:spPr>
          <a:xfrm>
            <a:off x="2609087" y="2213012"/>
            <a:ext cx="4648329" cy="1956938"/>
          </a:xfrm>
          <a:prstGeom prst="wedgeRoundRectCallout">
            <a:avLst>
              <a:gd name="adj1" fmla="val -56844"/>
              <a:gd name="adj2" fmla="val 75742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Hãy nói hoặc vẽ về thời tiết mà em thích nhất và chia sẻ với bạn vì sao em thích.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4" name="Picture 3" descr="A cartoon of a child&#10;&#10;AI-generated content may be incorrect.">
            <a:extLst>
              <a:ext uri="{FF2B5EF4-FFF2-40B4-BE49-F238E27FC236}">
                <a16:creationId xmlns:a16="http://schemas.microsoft.com/office/drawing/2014/main" id="{E52D5497-8CFE-5401-18D2-12D3A0A017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-310876" y="2043787"/>
            <a:ext cx="3229375" cy="5961905"/>
          </a:xfrm>
          <a:prstGeom prst="rect">
            <a:avLst/>
          </a:prstGeom>
        </p:spPr>
      </p:pic>
      <p:pic>
        <p:nvPicPr>
          <p:cNvPr id="6" name="Picture 5" descr="A set of weather icons&#10;&#10;AI-generated content may be incorrect.">
            <a:extLst>
              <a:ext uri="{FF2B5EF4-FFF2-40B4-BE49-F238E27FC236}">
                <a16:creationId xmlns:a16="http://schemas.microsoft.com/office/drawing/2014/main" id="{A45FBA03-3138-AEB0-3EE4-F392768398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57416" y="1662490"/>
            <a:ext cx="4738036" cy="4738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513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3">
          <a:extLst>
            <a:ext uri="{FF2B5EF4-FFF2-40B4-BE49-F238E27FC236}">
              <a16:creationId xmlns:a16="http://schemas.microsoft.com/office/drawing/2014/main" id="{9CD58981-4789-5CDE-6F5F-808DBC88A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49;p3">
            <a:extLst>
              <a:ext uri="{FF2B5EF4-FFF2-40B4-BE49-F238E27FC236}">
                <a16:creationId xmlns:a16="http://schemas.microsoft.com/office/drawing/2014/main" id="{D8FCD34D-4D4F-9DD5-116B-4F6083E2A225}"/>
              </a:ext>
            </a:extLst>
          </p:cNvPr>
          <p:cNvSpPr/>
          <p:nvPr/>
        </p:nvSpPr>
        <p:spPr>
          <a:xfrm>
            <a:off x="7853083" y="3191481"/>
            <a:ext cx="4338918" cy="3666519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u="none" strike="noStrike" cap="none" dirty="0">
              <a:solidFill>
                <a:schemeClr val="lt1"/>
              </a:solidFill>
              <a:latin typeface="UTM Avo" panose="02040603050506020204" pitchFamily="18"/>
              <a:sym typeface="Arial"/>
            </a:endParaRPr>
          </a:p>
        </p:txBody>
      </p:sp>
      <p:sp>
        <p:nvSpPr>
          <p:cNvPr id="3" name="Google Shape;279;p5">
            <a:extLst>
              <a:ext uri="{FF2B5EF4-FFF2-40B4-BE49-F238E27FC236}">
                <a16:creationId xmlns:a16="http://schemas.microsoft.com/office/drawing/2014/main" id="{D7F4D7C4-4E32-5066-A197-A4FB49E4EA85}"/>
              </a:ext>
            </a:extLst>
          </p:cNvPr>
          <p:cNvSpPr txBox="1"/>
          <p:nvPr/>
        </p:nvSpPr>
        <p:spPr>
          <a:xfrm>
            <a:off x="58129" y="1720907"/>
            <a:ext cx="1207574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2400" b="1" dirty="0">
                <a:solidFill>
                  <a:schemeClr val="dk1"/>
                </a:solidFill>
                <a:latin typeface="UTM Avo" panose="02040603050506020204" pitchFamily="18"/>
              </a:rPr>
              <a:t>3</a:t>
            </a:r>
            <a:r>
              <a:rPr lang="en-US" sz="2400" b="1" u="none" strike="noStrike" cap="none" dirty="0">
                <a:solidFill>
                  <a:schemeClr val="dk1"/>
                </a:solidFill>
                <a:latin typeface="UTM Avo" panose="02040603050506020204" pitchFamily="18"/>
                <a:sym typeface="Arial"/>
              </a:rPr>
              <a:t>. </a:t>
            </a:r>
            <a:r>
              <a:rPr lang="en-US" sz="2400" b="1" dirty="0" err="1">
                <a:latin typeface="UTM Avo" panose="02040603050506020204" pitchFamily="18"/>
              </a:rPr>
              <a:t>Sự</a:t>
            </a:r>
            <a:r>
              <a:rPr lang="en-US" sz="2400" b="1" dirty="0">
                <a:latin typeface="UTM Avo" panose="02040603050506020204" pitchFamily="18"/>
              </a:rPr>
              <a:t> </a:t>
            </a:r>
            <a:r>
              <a:rPr lang="en-US" sz="2400" b="1" dirty="0" err="1">
                <a:latin typeface="UTM Avo" panose="02040603050506020204" pitchFamily="18"/>
              </a:rPr>
              <a:t>cần</a:t>
            </a:r>
            <a:r>
              <a:rPr lang="en-US" sz="2400" b="1" dirty="0">
                <a:latin typeface="UTM Avo" panose="02040603050506020204" pitchFamily="18"/>
              </a:rPr>
              <a:t> </a:t>
            </a:r>
            <a:r>
              <a:rPr lang="en-US" sz="2400" b="1" dirty="0" err="1">
                <a:latin typeface="UTM Avo" panose="02040603050506020204" pitchFamily="18"/>
              </a:rPr>
              <a:t>thiết</a:t>
            </a:r>
            <a:r>
              <a:rPr lang="en-US" sz="2400" b="1" dirty="0">
                <a:latin typeface="UTM Avo" panose="02040603050506020204" pitchFamily="18"/>
              </a:rPr>
              <a:t> </a:t>
            </a:r>
            <a:r>
              <a:rPr lang="en-US" sz="2400" b="1" dirty="0" err="1">
                <a:latin typeface="UTM Avo" panose="02040603050506020204" pitchFamily="18"/>
              </a:rPr>
              <a:t>phải</a:t>
            </a:r>
            <a:r>
              <a:rPr lang="en-US" sz="2400" b="1" dirty="0">
                <a:latin typeface="UTM Avo" panose="02040603050506020204" pitchFamily="18"/>
              </a:rPr>
              <a:t> </a:t>
            </a:r>
            <a:r>
              <a:rPr lang="en-US" sz="2400" b="1" dirty="0" err="1">
                <a:latin typeface="UTM Avo" panose="02040603050506020204" pitchFamily="18"/>
              </a:rPr>
              <a:t>theo</a:t>
            </a:r>
            <a:r>
              <a:rPr lang="en-US" sz="2400" b="1" dirty="0">
                <a:latin typeface="UTM Avo" panose="02040603050506020204" pitchFamily="18"/>
              </a:rPr>
              <a:t> </a:t>
            </a:r>
            <a:r>
              <a:rPr lang="en-US" sz="2400" b="1" dirty="0" err="1">
                <a:latin typeface="UTM Avo" panose="02040603050506020204" pitchFamily="18"/>
              </a:rPr>
              <a:t>dõi</a:t>
            </a:r>
            <a:r>
              <a:rPr lang="en-US" sz="2400" b="1" dirty="0">
                <a:latin typeface="UTM Avo" panose="02040603050506020204" pitchFamily="18"/>
              </a:rPr>
              <a:t> </a:t>
            </a:r>
            <a:r>
              <a:rPr lang="en-US" sz="2400" b="1" dirty="0" err="1">
                <a:latin typeface="UTM Avo" panose="02040603050506020204" pitchFamily="18"/>
              </a:rPr>
              <a:t>dự</a:t>
            </a:r>
            <a:r>
              <a:rPr lang="en-US" sz="2400" b="1" dirty="0">
                <a:latin typeface="UTM Avo" panose="02040603050506020204" pitchFamily="18"/>
              </a:rPr>
              <a:t> </a:t>
            </a:r>
            <a:r>
              <a:rPr lang="en-US" sz="2400" b="1" dirty="0" err="1">
                <a:latin typeface="UTM Avo" panose="02040603050506020204" pitchFamily="18"/>
              </a:rPr>
              <a:t>báo</a:t>
            </a:r>
            <a:r>
              <a:rPr lang="en-US" sz="2400" b="1" dirty="0">
                <a:latin typeface="UTM Avo" panose="02040603050506020204" pitchFamily="18"/>
              </a:rPr>
              <a:t> </a:t>
            </a:r>
            <a:r>
              <a:rPr lang="en-US" sz="2400" b="1" dirty="0" err="1">
                <a:latin typeface="UTM Avo" panose="02040603050506020204" pitchFamily="18"/>
              </a:rPr>
              <a:t>thời</a:t>
            </a:r>
            <a:r>
              <a:rPr lang="en-US" sz="2400" b="1" dirty="0">
                <a:latin typeface="UTM Avo" panose="02040603050506020204" pitchFamily="18"/>
              </a:rPr>
              <a:t> </a:t>
            </a:r>
            <a:r>
              <a:rPr lang="en-US" sz="2400" b="1" dirty="0" err="1">
                <a:latin typeface="UTM Avo" panose="02040603050506020204" pitchFamily="18"/>
              </a:rPr>
              <a:t>tiết</a:t>
            </a:r>
            <a:endParaRPr lang="en-US" sz="2400" b="1" dirty="0">
              <a:latin typeface="UTM Avo" panose="02040603050506020204" pitchFamily="1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71A5AAC-4F64-025A-8C69-71EBF84F1B26}"/>
              </a:ext>
            </a:extLst>
          </p:cNvPr>
          <p:cNvSpPr txBox="1"/>
          <p:nvPr/>
        </p:nvSpPr>
        <p:spPr>
          <a:xfrm>
            <a:off x="924553" y="2470458"/>
            <a:ext cx="10345003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rgbClr val="231F20"/>
                </a:solidFill>
                <a:latin typeface="UTM Avo" panose="02040603050506020204" pitchFamily="18"/>
              </a:rPr>
              <a:t>Q</a:t>
            </a:r>
            <a:r>
              <a:rPr lang="vi-VN" sz="2400" dirty="0">
                <a:solidFill>
                  <a:srgbClr val="231F20"/>
                </a:solidFill>
                <a:effectLst/>
                <a:latin typeface="UTM Avo" panose="02040603050506020204" pitchFamily="18"/>
              </a:rPr>
              <a:t>uan sát tình huống thể hiện qua các hình và trả lời câu hỏi: </a:t>
            </a:r>
            <a:endParaRPr lang="vi-VN" sz="2400" dirty="0">
              <a:latin typeface="UTM Avo" panose="02040603050506020204" pitchFamily="18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55685A4-72E0-8143-22E0-2E86BC323956}"/>
              </a:ext>
            </a:extLst>
          </p:cNvPr>
          <p:cNvGrpSpPr/>
          <p:nvPr/>
        </p:nvGrpSpPr>
        <p:grpSpPr>
          <a:xfrm>
            <a:off x="330956" y="3614161"/>
            <a:ext cx="11221240" cy="1410579"/>
            <a:chOff x="283822" y="3509031"/>
            <a:chExt cx="11221240" cy="1410579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F0008D63-7370-C9AA-5D98-D8FEC4128CD8}"/>
                </a:ext>
              </a:extLst>
            </p:cNvPr>
            <p:cNvSpPr/>
            <p:nvPr/>
          </p:nvSpPr>
          <p:spPr>
            <a:xfrm>
              <a:off x="877419" y="3509031"/>
              <a:ext cx="10627643" cy="1293328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720000" algn="just">
                <a:lnSpc>
                  <a:spcPct val="150000"/>
                </a:lnSpc>
              </a:pPr>
              <a:r>
                <a:rPr lang="vi-VN" sz="2400" dirty="0">
                  <a:solidFill>
                    <a:srgbClr val="231F20"/>
                  </a:solidFill>
                  <a:effectLst/>
                  <a:latin typeface="UTM Avo" panose="02040603050506020204" pitchFamily="18"/>
                </a:rPr>
                <a:t>Thời tiết vào lúc bạn An tan học so với lúc đi học thay đổi như thế nào? Nếu An không nghe lời mẹ thì điều gì sẽ xảy ra? </a:t>
              </a:r>
              <a:endParaRPr lang="vi-VN" sz="2400" dirty="0">
                <a:latin typeface="UTM Avo" panose="02040603050506020204" pitchFamily="18"/>
              </a:endParaRPr>
            </a:p>
          </p:txBody>
        </p:sp>
        <p:sp>
          <p:nvSpPr>
            <p:cNvPr id="14" name="Freeform 4">
              <a:extLst>
                <a:ext uri="{FF2B5EF4-FFF2-40B4-BE49-F238E27FC236}">
                  <a16:creationId xmlns:a16="http://schemas.microsoft.com/office/drawing/2014/main" id="{2748F2A1-C71C-87E3-37F2-864D774F5850}"/>
                </a:ext>
              </a:extLst>
            </p:cNvPr>
            <p:cNvSpPr/>
            <p:nvPr/>
          </p:nvSpPr>
          <p:spPr>
            <a:xfrm>
              <a:off x="283822" y="3731412"/>
              <a:ext cx="1279352" cy="1188198"/>
            </a:xfrm>
            <a:custGeom>
              <a:avLst/>
              <a:gdLst/>
              <a:ahLst/>
              <a:cxnLst/>
              <a:rect l="l" t="t" r="r" b="b"/>
              <a:pathLst>
                <a:path w="6593325" h="6123551">
                  <a:moveTo>
                    <a:pt x="0" y="0"/>
                  </a:moveTo>
                  <a:lnTo>
                    <a:pt x="6593325" y="0"/>
                  </a:lnTo>
                  <a:lnTo>
                    <a:pt x="6593325" y="6123551"/>
                  </a:lnTo>
                  <a:lnTo>
                    <a:pt x="0" y="61235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vi-VN"/>
            </a:p>
          </p:txBody>
        </p:sp>
      </p:grpSp>
    </p:spTree>
    <p:extLst>
      <p:ext uri="{BB962C8B-B14F-4D97-AF65-F5344CB8AC3E}">
        <p14:creationId xmlns:p14="http://schemas.microsoft.com/office/powerpoint/2010/main" val="278861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3">
          <a:extLst>
            <a:ext uri="{FF2B5EF4-FFF2-40B4-BE49-F238E27FC236}">
              <a16:creationId xmlns:a16="http://schemas.microsoft.com/office/drawing/2014/main" id="{2CBC7F64-2E42-002A-0EA6-5E90031B2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49;p3">
            <a:extLst>
              <a:ext uri="{FF2B5EF4-FFF2-40B4-BE49-F238E27FC236}">
                <a16:creationId xmlns:a16="http://schemas.microsoft.com/office/drawing/2014/main" id="{0BD95675-7122-E642-EA28-036F679CAE5E}"/>
              </a:ext>
            </a:extLst>
          </p:cNvPr>
          <p:cNvSpPr/>
          <p:nvPr/>
        </p:nvSpPr>
        <p:spPr>
          <a:xfrm>
            <a:off x="7853083" y="3191481"/>
            <a:ext cx="4338918" cy="3666519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u="none" strike="noStrike" cap="none" dirty="0">
              <a:solidFill>
                <a:schemeClr val="lt1"/>
              </a:solidFill>
              <a:latin typeface="UTM Avo" panose="02040603050506020204" pitchFamily="18"/>
              <a:sym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0294BE3-32EE-FC52-4C12-5A78DF22273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585" t="15772" r="8499" b="38308"/>
          <a:stretch/>
        </p:blipFill>
        <p:spPr>
          <a:xfrm>
            <a:off x="2391030" y="1803049"/>
            <a:ext cx="7409939" cy="4885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212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3">
          <a:extLst>
            <a:ext uri="{FF2B5EF4-FFF2-40B4-BE49-F238E27FC236}">
              <a16:creationId xmlns:a16="http://schemas.microsoft.com/office/drawing/2014/main" id="{474F1828-3F57-F9F5-E109-2EA842DDFF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49;p3">
            <a:extLst>
              <a:ext uri="{FF2B5EF4-FFF2-40B4-BE49-F238E27FC236}">
                <a16:creationId xmlns:a16="http://schemas.microsoft.com/office/drawing/2014/main" id="{FCA5BD25-E13A-F57D-B6CA-BAD0290F22D2}"/>
              </a:ext>
            </a:extLst>
          </p:cNvPr>
          <p:cNvSpPr/>
          <p:nvPr/>
        </p:nvSpPr>
        <p:spPr>
          <a:xfrm>
            <a:off x="7853083" y="3191481"/>
            <a:ext cx="4338918" cy="3666519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u="none" strike="noStrike" cap="none" dirty="0">
              <a:solidFill>
                <a:schemeClr val="lt1"/>
              </a:solidFill>
              <a:latin typeface="UTM Avo" panose="02040603050506020204" pitchFamily="18"/>
              <a:sym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14029B-B4D1-607E-AAC0-0754F7D4D80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585" t="62057" r="8499" b="3366"/>
          <a:stretch/>
        </p:blipFill>
        <p:spPr>
          <a:xfrm>
            <a:off x="1984525" y="2180120"/>
            <a:ext cx="8222949" cy="4082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603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3">
          <a:extLst>
            <a:ext uri="{FF2B5EF4-FFF2-40B4-BE49-F238E27FC236}">
              <a16:creationId xmlns:a16="http://schemas.microsoft.com/office/drawing/2014/main" id="{76C8256F-3093-4745-A90A-7B0FCB83B1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49;p3">
            <a:extLst>
              <a:ext uri="{FF2B5EF4-FFF2-40B4-BE49-F238E27FC236}">
                <a16:creationId xmlns:a16="http://schemas.microsoft.com/office/drawing/2014/main" id="{6E111DB8-439C-A33A-2A6C-634DD4427E13}"/>
              </a:ext>
            </a:extLst>
          </p:cNvPr>
          <p:cNvSpPr/>
          <p:nvPr/>
        </p:nvSpPr>
        <p:spPr>
          <a:xfrm>
            <a:off x="7853083" y="3191481"/>
            <a:ext cx="4338918" cy="3666519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u="none" strike="noStrike" cap="none" dirty="0">
              <a:solidFill>
                <a:schemeClr val="lt1"/>
              </a:solidFill>
              <a:latin typeface="UTM Avo" panose="02040603050506020204" pitchFamily="18"/>
              <a:sym typeface="Arial"/>
            </a:endParaRPr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1225998F-2AF2-2725-9851-4A6E0D5381BB}"/>
              </a:ext>
            </a:extLst>
          </p:cNvPr>
          <p:cNvSpPr/>
          <p:nvPr/>
        </p:nvSpPr>
        <p:spPr>
          <a:xfrm>
            <a:off x="4967011" y="2450531"/>
            <a:ext cx="4648329" cy="1956938"/>
          </a:xfrm>
          <a:prstGeom prst="wedgeRoundRectCallout">
            <a:avLst>
              <a:gd name="adj1" fmla="val -56844"/>
              <a:gd name="adj2" fmla="val 75742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Nếu An không nghe lời mẹ thì điều gì sẽ xảy ra?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4" name="Picture 3" descr="A cartoon of a child&#10;&#10;AI-generated content may be incorrect.">
            <a:extLst>
              <a:ext uri="{FF2B5EF4-FFF2-40B4-BE49-F238E27FC236}">
                <a16:creationId xmlns:a16="http://schemas.microsoft.com/office/drawing/2014/main" id="{5C6FCF4E-A05A-C8A2-DADE-830BF3B9E0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583912" y="1903171"/>
            <a:ext cx="3229375" cy="596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427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3">
          <a:extLst>
            <a:ext uri="{FF2B5EF4-FFF2-40B4-BE49-F238E27FC236}">
              <a16:creationId xmlns:a16="http://schemas.microsoft.com/office/drawing/2014/main" id="{CDB4A74E-B25A-6609-963F-D813F9C3FE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49;p3">
            <a:extLst>
              <a:ext uri="{FF2B5EF4-FFF2-40B4-BE49-F238E27FC236}">
                <a16:creationId xmlns:a16="http://schemas.microsoft.com/office/drawing/2014/main" id="{661298CD-75E6-6860-EE5C-C96751F58705}"/>
              </a:ext>
            </a:extLst>
          </p:cNvPr>
          <p:cNvSpPr/>
          <p:nvPr/>
        </p:nvSpPr>
        <p:spPr>
          <a:xfrm>
            <a:off x="7853083" y="3191481"/>
            <a:ext cx="4338918" cy="3666519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u="none" strike="noStrike" cap="none" dirty="0">
              <a:solidFill>
                <a:schemeClr val="lt1"/>
              </a:solidFill>
              <a:latin typeface="UTM Avo" panose="02040603050506020204" pitchFamily="18"/>
              <a:sym typeface="Arial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D0DC2DB-B8FC-56CC-1C03-B7E72EB27705}"/>
              </a:ext>
            </a:extLst>
          </p:cNvPr>
          <p:cNvSpPr/>
          <p:nvPr/>
        </p:nvSpPr>
        <p:spPr>
          <a:xfrm>
            <a:off x="5003977" y="2686318"/>
            <a:ext cx="5698212" cy="2149631"/>
          </a:xfrm>
          <a:prstGeom prst="roundRect">
            <a:avLst>
              <a:gd name="adj" fmla="val 14235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rgbClr val="231F20"/>
                </a:solidFill>
                <a:latin typeface="UTM Avo" panose="02040603050506020204" pitchFamily="18"/>
              </a:rPr>
              <a:t> Việc theo dõi dự báo thời tiết </a:t>
            </a:r>
          </a:p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rgbClr val="231F20"/>
                </a:solidFill>
                <a:latin typeface="UTM Avo" panose="02040603050506020204" pitchFamily="18"/>
              </a:rPr>
              <a:t>hằng ngày có lợi ích gì?  Nêu ví dụ.</a:t>
            </a:r>
          </a:p>
        </p:txBody>
      </p:sp>
      <p:sp>
        <p:nvSpPr>
          <p:cNvPr id="7" name="Freeform 3">
            <a:extLst>
              <a:ext uri="{FF2B5EF4-FFF2-40B4-BE49-F238E27FC236}">
                <a16:creationId xmlns:a16="http://schemas.microsoft.com/office/drawing/2014/main" id="{2F04E339-D856-6E73-CE20-EF9AE62562B2}"/>
              </a:ext>
            </a:extLst>
          </p:cNvPr>
          <p:cNvSpPr/>
          <p:nvPr/>
        </p:nvSpPr>
        <p:spPr>
          <a:xfrm flipH="1">
            <a:off x="1257306" y="1898384"/>
            <a:ext cx="2988837" cy="4460951"/>
          </a:xfrm>
          <a:custGeom>
            <a:avLst/>
            <a:gdLst/>
            <a:ahLst/>
            <a:cxnLst/>
            <a:rect l="l" t="t" r="r" b="b"/>
            <a:pathLst>
              <a:path w="5538306" h="8266129">
                <a:moveTo>
                  <a:pt x="5538306" y="0"/>
                </a:moveTo>
                <a:lnTo>
                  <a:pt x="0" y="0"/>
                </a:lnTo>
                <a:lnTo>
                  <a:pt x="0" y="8266128"/>
                </a:lnTo>
                <a:lnTo>
                  <a:pt x="5538306" y="8266128"/>
                </a:lnTo>
                <a:lnTo>
                  <a:pt x="5538306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758298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42;p2">
            <a:extLst>
              <a:ext uri="{FF2B5EF4-FFF2-40B4-BE49-F238E27FC236}">
                <a16:creationId xmlns:a16="http://schemas.microsoft.com/office/drawing/2014/main" id="{536D86AB-EBBF-5F28-544C-64DB92814152}"/>
              </a:ext>
            </a:extLst>
          </p:cNvPr>
          <p:cNvGrpSpPr/>
          <p:nvPr/>
        </p:nvGrpSpPr>
        <p:grpSpPr>
          <a:xfrm>
            <a:off x="4727728" y="2766743"/>
            <a:ext cx="2736543" cy="1674349"/>
            <a:chOff x="309542" y="852257"/>
            <a:chExt cx="2878585" cy="1674349"/>
          </a:xfrm>
        </p:grpSpPr>
        <p:pic>
          <p:nvPicPr>
            <p:cNvPr id="3" name="Google Shape;243;p2">
              <a:hlinkClick r:id="rId4"/>
              <a:extLst>
                <a:ext uri="{FF2B5EF4-FFF2-40B4-BE49-F238E27FC236}">
                  <a16:creationId xmlns:a16="http://schemas.microsoft.com/office/drawing/2014/main" id="{D53C56AA-E1A2-FF76-183E-8F9DCBE7FF5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Google Shape;244;p2">
              <a:extLst>
                <a:ext uri="{FF2B5EF4-FFF2-40B4-BE49-F238E27FC236}">
                  <a16:creationId xmlns:a16="http://schemas.microsoft.com/office/drawing/2014/main" id="{14410713-B6B0-FB6B-866C-65104F781F50}"/>
                </a:ext>
              </a:extLst>
            </p:cNvPr>
            <p:cNvSpPr txBox="1"/>
            <p:nvPr/>
          </p:nvSpPr>
          <p:spPr>
            <a:xfrm>
              <a:off x="309542" y="852257"/>
              <a:ext cx="2878585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u="none" strike="noStrike" cap="none" dirty="0" err="1">
                  <a:solidFill>
                    <a:schemeClr val="accent2"/>
                  </a:solidFill>
                  <a:latin typeface="UTM Avo" panose="02040603050506020204" pitchFamily="18"/>
                  <a:sym typeface="Arial"/>
                </a:rPr>
                <a:t>Ấn</a:t>
              </a:r>
              <a:r>
                <a:rPr lang="en-US" sz="1800" b="1" u="none" strike="noStrike" cap="none" dirty="0">
                  <a:solidFill>
                    <a:schemeClr val="accent2"/>
                  </a:solidFill>
                  <a:latin typeface="UTM Avo" panose="02040603050506020204" pitchFamily="18"/>
                  <a:sym typeface="Arial"/>
                </a:rPr>
                <a:t> </a:t>
              </a:r>
              <a:r>
                <a:rPr lang="en-US" sz="1800" b="1" u="none" strike="noStrike" cap="none" dirty="0" err="1">
                  <a:solidFill>
                    <a:schemeClr val="accent2"/>
                  </a:solidFill>
                  <a:latin typeface="UTM Avo" panose="02040603050506020204" pitchFamily="18"/>
                  <a:sym typeface="Arial"/>
                </a:rPr>
                <a:t>để</a:t>
              </a:r>
              <a:r>
                <a:rPr lang="en-US" sz="1800" b="1" u="none" strike="noStrike" cap="none" dirty="0">
                  <a:solidFill>
                    <a:schemeClr val="accent2"/>
                  </a:solidFill>
                  <a:latin typeface="UTM Avo" panose="02040603050506020204" pitchFamily="18"/>
                  <a:sym typeface="Arial"/>
                </a:rPr>
                <a:t> </a:t>
              </a:r>
              <a:r>
                <a:rPr lang="en-US" sz="1800" b="1" u="none" strike="noStrike" cap="none" dirty="0" err="1">
                  <a:solidFill>
                    <a:schemeClr val="accent2"/>
                  </a:solidFill>
                  <a:latin typeface="UTM Avo" panose="02040603050506020204" pitchFamily="18"/>
                  <a:sym typeface="Arial"/>
                </a:rPr>
                <a:t>đến</a:t>
              </a:r>
              <a:r>
                <a:rPr lang="en-US" sz="1800" b="1" u="none" strike="noStrike" cap="none" dirty="0">
                  <a:solidFill>
                    <a:schemeClr val="accent2"/>
                  </a:solidFill>
                  <a:latin typeface="UTM Avo" panose="02040603050506020204" pitchFamily="18"/>
                  <a:sym typeface="Arial"/>
                </a:rPr>
                <a:t> </a:t>
              </a:r>
              <a:r>
                <a:rPr lang="en-US" sz="1800" b="1" u="none" strike="noStrike" cap="none" dirty="0" err="1">
                  <a:solidFill>
                    <a:schemeClr val="accent2"/>
                  </a:solidFill>
                  <a:latin typeface="UTM Avo" panose="02040603050506020204" pitchFamily="18"/>
                  <a:sym typeface="Arial"/>
                </a:rPr>
                <a:t>trang</a:t>
              </a:r>
              <a:r>
                <a:rPr lang="en-US" sz="1800" b="1" u="none" strike="noStrike" cap="none" dirty="0">
                  <a:solidFill>
                    <a:schemeClr val="accent2"/>
                  </a:solidFill>
                  <a:latin typeface="UTM Avo" panose="02040603050506020204" pitchFamily="18"/>
                  <a:sym typeface="Arial"/>
                </a:rPr>
                <a:t> </a:t>
              </a:r>
              <a:r>
                <a:rPr lang="en-US" sz="1800" b="1" u="none" strike="noStrike" cap="none" dirty="0" err="1">
                  <a:solidFill>
                    <a:schemeClr val="accent2"/>
                  </a:solidFill>
                  <a:latin typeface="UTM Avo" panose="02040603050506020204" pitchFamily="18"/>
                  <a:sym typeface="Arial"/>
                </a:rPr>
                <a:t>sách</a:t>
              </a:r>
              <a:endParaRPr b="1" dirty="0">
                <a:latin typeface="UTM Avo" panose="02040603050506020204" pitchFamily="18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25">
          <a:extLst>
            <a:ext uri="{FF2B5EF4-FFF2-40B4-BE49-F238E27FC236}">
              <a16:creationId xmlns:a16="http://schemas.microsoft.com/office/drawing/2014/main" id="{CF4749C2-CB59-6860-180B-97D8884DF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328b03ef5e3_0_13">
            <a:extLst>
              <a:ext uri="{FF2B5EF4-FFF2-40B4-BE49-F238E27FC236}">
                <a16:creationId xmlns:a16="http://schemas.microsoft.com/office/drawing/2014/main" id="{1C6DC2FE-737E-FD82-3640-3A10ECC42A8A}"/>
              </a:ext>
            </a:extLst>
          </p:cNvPr>
          <p:cNvSpPr/>
          <p:nvPr/>
        </p:nvSpPr>
        <p:spPr>
          <a:xfrm>
            <a:off x="7059706" y="2050853"/>
            <a:ext cx="5132251" cy="4807148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u="none" strike="noStrike" cap="none" dirty="0">
              <a:solidFill>
                <a:schemeClr val="dk1"/>
              </a:solidFill>
              <a:latin typeface="UTM Avo" panose="02040603050506020204" pitchFamily="18"/>
              <a:sym typeface="Arial"/>
            </a:endParaRPr>
          </a:p>
        </p:txBody>
      </p:sp>
      <p:sp>
        <p:nvSpPr>
          <p:cNvPr id="3" name="Google Shape;297;p7">
            <a:extLst>
              <a:ext uri="{FF2B5EF4-FFF2-40B4-BE49-F238E27FC236}">
                <a16:creationId xmlns:a16="http://schemas.microsoft.com/office/drawing/2014/main" id="{3AF2CF23-8B70-47A7-D38C-E63914F35119}"/>
              </a:ext>
            </a:extLst>
          </p:cNvPr>
          <p:cNvSpPr txBox="1"/>
          <p:nvPr/>
        </p:nvSpPr>
        <p:spPr>
          <a:xfrm>
            <a:off x="1066799" y="1579267"/>
            <a:ext cx="100584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2400" b="1" dirty="0" err="1">
                <a:latin typeface="UTM Avo" panose="02040603050506020204" pitchFamily="18"/>
              </a:rPr>
              <a:t>Thực</a:t>
            </a:r>
            <a:r>
              <a:rPr lang="en-US" sz="2400" b="1" dirty="0">
                <a:latin typeface="UTM Avo" panose="02040603050506020204" pitchFamily="18"/>
              </a:rPr>
              <a:t> </a:t>
            </a:r>
            <a:r>
              <a:rPr lang="en-US" sz="2400" b="1" dirty="0" err="1">
                <a:latin typeface="UTM Avo" panose="02040603050506020204" pitchFamily="18"/>
              </a:rPr>
              <a:t>hành</a:t>
            </a:r>
            <a:r>
              <a:rPr lang="en-US" sz="2400" b="1" dirty="0">
                <a:latin typeface="UTM Avo" panose="02040603050506020204" pitchFamily="18"/>
              </a:rPr>
              <a:t> </a:t>
            </a:r>
            <a:r>
              <a:rPr lang="en-US" sz="2400" b="1" dirty="0" err="1">
                <a:latin typeface="UTM Avo" panose="02040603050506020204" pitchFamily="18"/>
              </a:rPr>
              <a:t>xử</a:t>
            </a:r>
            <a:r>
              <a:rPr lang="en-US" sz="2400" b="1" dirty="0">
                <a:latin typeface="UTM Avo" panose="02040603050506020204" pitchFamily="18"/>
              </a:rPr>
              <a:t> </a:t>
            </a:r>
            <a:r>
              <a:rPr lang="en-US" sz="2400" b="1" dirty="0" err="1">
                <a:latin typeface="UTM Avo" panose="02040603050506020204" pitchFamily="18"/>
              </a:rPr>
              <a:t>lí</a:t>
            </a:r>
            <a:r>
              <a:rPr lang="en-US" sz="2400" b="1" dirty="0">
                <a:latin typeface="UTM Avo" panose="02040603050506020204" pitchFamily="18"/>
              </a:rPr>
              <a:t> </a:t>
            </a:r>
            <a:r>
              <a:rPr lang="en-US" sz="2400" b="1" dirty="0" err="1">
                <a:latin typeface="UTM Avo" panose="02040603050506020204" pitchFamily="18"/>
              </a:rPr>
              <a:t>tình</a:t>
            </a:r>
            <a:r>
              <a:rPr lang="en-US" sz="2400" b="1" dirty="0">
                <a:latin typeface="UTM Avo" panose="02040603050506020204" pitchFamily="18"/>
              </a:rPr>
              <a:t> </a:t>
            </a:r>
            <a:r>
              <a:rPr lang="en-US" sz="2400" b="1" dirty="0" err="1">
                <a:latin typeface="UTM Avo" panose="02040603050506020204" pitchFamily="18"/>
              </a:rPr>
              <a:t>huống</a:t>
            </a:r>
            <a:endParaRPr lang="en-US" sz="2400" b="1" dirty="0">
              <a:latin typeface="UTM Avo" panose="02040603050506020204" pitchFamily="18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2739ED1-7A57-38BA-464F-5F395209C812}"/>
              </a:ext>
            </a:extLst>
          </p:cNvPr>
          <p:cNvSpPr/>
          <p:nvPr/>
        </p:nvSpPr>
        <p:spPr>
          <a:xfrm>
            <a:off x="1280092" y="2214124"/>
            <a:ext cx="9631813" cy="1219694"/>
          </a:xfrm>
          <a:prstGeom prst="roundRect">
            <a:avLst>
              <a:gd name="adj" fmla="val 14235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rgbClr val="231F20"/>
                </a:solidFill>
                <a:latin typeface="UTM Avo" panose="02040603050506020204" pitchFamily="18"/>
              </a:rPr>
              <a:t>Dựa vào bảng dự báo thời tiết, nếu đến Hà Nội hoặc Đà Nẵng vào những ngày dưới đây thì em cần chuẩn bị gì?</a:t>
            </a:r>
            <a:endParaRPr lang="vi-VN" sz="2400" dirty="0">
              <a:latin typeface="UTM Avo" panose="02040603050506020204" pitchFamily="1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4C323CB-A123-72B7-987B-F4ADDC0F9C0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414" t="26963" r="10448" b="9540"/>
          <a:stretch/>
        </p:blipFill>
        <p:spPr>
          <a:xfrm>
            <a:off x="2459194" y="3677266"/>
            <a:ext cx="6737592" cy="2937286"/>
          </a:xfrm>
          <a:prstGeom prst="rect">
            <a:avLst/>
          </a:prstGeom>
        </p:spPr>
      </p:pic>
      <p:sp>
        <p:nvSpPr>
          <p:cNvPr id="6" name="Freeform 3">
            <a:extLst>
              <a:ext uri="{FF2B5EF4-FFF2-40B4-BE49-F238E27FC236}">
                <a16:creationId xmlns:a16="http://schemas.microsoft.com/office/drawing/2014/main" id="{CDCFD56A-897C-EE76-F9B3-63BE1A653A24}"/>
              </a:ext>
            </a:extLst>
          </p:cNvPr>
          <p:cNvSpPr/>
          <p:nvPr/>
        </p:nvSpPr>
        <p:spPr>
          <a:xfrm>
            <a:off x="9987511" y="2939938"/>
            <a:ext cx="2025369" cy="3794602"/>
          </a:xfrm>
          <a:custGeom>
            <a:avLst/>
            <a:gdLst/>
            <a:ahLst/>
            <a:cxnLst/>
            <a:rect l="l" t="t" r="r" b="b"/>
            <a:pathLst>
              <a:path w="3901948" h="7310442">
                <a:moveTo>
                  <a:pt x="0" y="0"/>
                </a:moveTo>
                <a:lnTo>
                  <a:pt x="3901948" y="0"/>
                </a:lnTo>
                <a:lnTo>
                  <a:pt x="3901948" y="7310442"/>
                </a:lnTo>
                <a:lnTo>
                  <a:pt x="0" y="731044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79635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25">
          <a:extLst>
            <a:ext uri="{FF2B5EF4-FFF2-40B4-BE49-F238E27FC236}">
              <a16:creationId xmlns:a16="http://schemas.microsoft.com/office/drawing/2014/main" id="{97EBCAFD-80E7-8A1F-1D9B-35BD1A3126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328b03ef5e3_0_13">
            <a:extLst>
              <a:ext uri="{FF2B5EF4-FFF2-40B4-BE49-F238E27FC236}">
                <a16:creationId xmlns:a16="http://schemas.microsoft.com/office/drawing/2014/main" id="{4751B478-DE3F-8A9D-AC3C-1F7A64ECABC0}"/>
              </a:ext>
            </a:extLst>
          </p:cNvPr>
          <p:cNvSpPr/>
          <p:nvPr/>
        </p:nvSpPr>
        <p:spPr>
          <a:xfrm>
            <a:off x="7059706" y="2050853"/>
            <a:ext cx="5132251" cy="4807148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u="none" strike="noStrike" cap="none" dirty="0">
              <a:solidFill>
                <a:schemeClr val="dk1"/>
              </a:solidFill>
              <a:latin typeface="UTM Avo" panose="02040603050506020204" pitchFamily="18"/>
              <a:sym typeface="Arial"/>
            </a:endParaRPr>
          </a:p>
        </p:txBody>
      </p:sp>
      <p:pic>
        <p:nvPicPr>
          <p:cNvPr id="2" name="Picture 1" descr="A cartoon sun and cloud&#10;&#10;AI-generated content may be incorrect.">
            <a:extLst>
              <a:ext uri="{FF2B5EF4-FFF2-40B4-BE49-F238E27FC236}">
                <a16:creationId xmlns:a16="http://schemas.microsoft.com/office/drawing/2014/main" id="{24434938-4982-BE02-F9DA-3A14BA05FA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7637" y="732185"/>
            <a:ext cx="2763628" cy="1967966"/>
          </a:xfrm>
          <a:prstGeom prst="rect">
            <a:avLst/>
          </a:prstGeom>
        </p:spPr>
      </p:pic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4B1929DC-CBB5-5031-5DBB-539CB82C97CA}"/>
              </a:ext>
            </a:extLst>
          </p:cNvPr>
          <p:cNvSpPr/>
          <p:nvPr/>
        </p:nvSpPr>
        <p:spPr>
          <a:xfrm>
            <a:off x="4128026" y="2700151"/>
            <a:ext cx="4338919" cy="1956938"/>
          </a:xfrm>
          <a:prstGeom prst="wedgeRoundRectCallout">
            <a:avLst>
              <a:gd name="adj1" fmla="val -56844"/>
              <a:gd name="adj2" fmla="val 75742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 Chúng ta có thể biết thông tin dự báo thời tiết bằng những cách nào?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4" name="Picture 3" descr="A cartoon of a child&#10;&#10;AI-generated content may be incorrect.">
            <a:extLst>
              <a:ext uri="{FF2B5EF4-FFF2-40B4-BE49-F238E27FC236}">
                <a16:creationId xmlns:a16="http://schemas.microsoft.com/office/drawing/2014/main" id="{A376515E-1235-A6FB-296B-A31BBB398C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744927" y="2152791"/>
            <a:ext cx="3229375" cy="596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377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25">
          <a:extLst>
            <a:ext uri="{FF2B5EF4-FFF2-40B4-BE49-F238E27FC236}">
              <a16:creationId xmlns:a16="http://schemas.microsoft.com/office/drawing/2014/main" id="{A1EF21E4-C23D-A032-96E2-383C1782E1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328b03ef5e3_0_13">
            <a:extLst>
              <a:ext uri="{FF2B5EF4-FFF2-40B4-BE49-F238E27FC236}">
                <a16:creationId xmlns:a16="http://schemas.microsoft.com/office/drawing/2014/main" id="{484A69E0-6BDE-CB33-1D28-69FF9E370C01}"/>
              </a:ext>
            </a:extLst>
          </p:cNvPr>
          <p:cNvSpPr/>
          <p:nvPr/>
        </p:nvSpPr>
        <p:spPr>
          <a:xfrm>
            <a:off x="7059706" y="2050853"/>
            <a:ext cx="5132251" cy="4807148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u="none" strike="noStrike" cap="none" dirty="0">
              <a:solidFill>
                <a:schemeClr val="dk1"/>
              </a:solidFill>
              <a:latin typeface="UTM Avo" panose="02040603050506020204" pitchFamily="18"/>
              <a:sym typeface="Arial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3E9A65-CA0C-E310-F939-304A684080C9}"/>
              </a:ext>
            </a:extLst>
          </p:cNvPr>
          <p:cNvGrpSpPr/>
          <p:nvPr/>
        </p:nvGrpSpPr>
        <p:grpSpPr>
          <a:xfrm>
            <a:off x="1561362" y="1816795"/>
            <a:ext cx="9069275" cy="1760695"/>
            <a:chOff x="501630" y="1720663"/>
            <a:chExt cx="9069275" cy="1760695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A0201242-E81A-91BF-C798-D255AA19C82C}"/>
                </a:ext>
              </a:extLst>
            </p:cNvPr>
            <p:cNvSpPr/>
            <p:nvPr/>
          </p:nvSpPr>
          <p:spPr>
            <a:xfrm>
              <a:off x="1184757" y="2107111"/>
              <a:ext cx="8386148" cy="1190041"/>
            </a:xfrm>
            <a:prstGeom prst="roundRect">
              <a:avLst>
                <a:gd name="adj" fmla="val 14235"/>
              </a:avLst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360000" algn="ctr">
                <a:lnSpc>
                  <a:spcPct val="150000"/>
                </a:lnSpc>
              </a:pPr>
              <a:r>
                <a:rPr lang="vi-VN" sz="2400" dirty="0">
                  <a:solidFill>
                    <a:srgbClr val="231F20"/>
                  </a:solidFill>
                  <a:effectLst/>
                  <a:latin typeface="UTM Avo" panose="02040603050506020204" pitchFamily="18"/>
                </a:rPr>
                <a:t> Lập bảng theo dõi thời tiết trong một tuần theo mẫu và chia sẻ kết quả với các bạn.</a:t>
              </a:r>
              <a:endParaRPr lang="vi-VN" sz="2400" dirty="0">
                <a:latin typeface="UTM Avo" panose="02040603050506020204" pitchFamily="18"/>
              </a:endParaRPr>
            </a:p>
          </p:txBody>
        </p:sp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E882E963-E783-3776-9EEC-347774F94FFC}"/>
                </a:ext>
              </a:extLst>
            </p:cNvPr>
            <p:cNvSpPr/>
            <p:nvPr/>
          </p:nvSpPr>
          <p:spPr>
            <a:xfrm>
              <a:off x="501630" y="1720663"/>
              <a:ext cx="1178932" cy="1760695"/>
            </a:xfrm>
            <a:custGeom>
              <a:avLst/>
              <a:gdLst/>
              <a:ahLst/>
              <a:cxnLst/>
              <a:rect l="l" t="t" r="r" b="b"/>
              <a:pathLst>
                <a:path w="4650859" h="6945901">
                  <a:moveTo>
                    <a:pt x="0" y="0"/>
                  </a:moveTo>
                  <a:lnTo>
                    <a:pt x="4650859" y="0"/>
                  </a:lnTo>
                  <a:lnTo>
                    <a:pt x="4650859" y="6945900"/>
                  </a:lnTo>
                  <a:lnTo>
                    <a:pt x="0" y="69459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vi-VN"/>
            </a:p>
          </p:txBody>
        </p:sp>
      </p:grpSp>
      <p:sp>
        <p:nvSpPr>
          <p:cNvPr id="12" name="Google Shape;297;p7">
            <a:extLst>
              <a:ext uri="{FF2B5EF4-FFF2-40B4-BE49-F238E27FC236}">
                <a16:creationId xmlns:a16="http://schemas.microsoft.com/office/drawing/2014/main" id="{F7CBCABF-9F35-C051-77F6-7A9ACD08C021}"/>
              </a:ext>
            </a:extLst>
          </p:cNvPr>
          <p:cNvSpPr txBox="1"/>
          <p:nvPr/>
        </p:nvSpPr>
        <p:spPr>
          <a:xfrm>
            <a:off x="914400" y="1478005"/>
            <a:ext cx="100584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latin typeface="UTM Avo" panose="02040603050506020204" pitchFamily="18"/>
              </a:rPr>
              <a:t>Theo </a:t>
            </a:r>
            <a:r>
              <a:rPr lang="en-US" sz="2400" b="1" dirty="0" err="1">
                <a:latin typeface="UTM Avo" panose="02040603050506020204" pitchFamily="18"/>
              </a:rPr>
              <a:t>dõi</a:t>
            </a:r>
            <a:r>
              <a:rPr lang="en-US" sz="2400" b="1" dirty="0">
                <a:latin typeface="UTM Avo" panose="02040603050506020204" pitchFamily="18"/>
              </a:rPr>
              <a:t> </a:t>
            </a:r>
            <a:r>
              <a:rPr lang="en-US" sz="2400" b="1" dirty="0" err="1">
                <a:latin typeface="UTM Avo" panose="02040603050506020204" pitchFamily="18"/>
              </a:rPr>
              <a:t>thời</a:t>
            </a:r>
            <a:r>
              <a:rPr lang="en-US" sz="2400" b="1" dirty="0">
                <a:latin typeface="UTM Avo" panose="02040603050506020204" pitchFamily="18"/>
              </a:rPr>
              <a:t> </a:t>
            </a:r>
            <a:r>
              <a:rPr lang="en-US" sz="2400" b="1" dirty="0" err="1">
                <a:latin typeface="UTM Avo" panose="02040603050506020204" pitchFamily="18"/>
              </a:rPr>
              <a:t>tiết</a:t>
            </a:r>
            <a:r>
              <a:rPr lang="en-US" sz="2400" b="1" dirty="0">
                <a:latin typeface="UTM Avo" panose="02040603050506020204" pitchFamily="18"/>
              </a:rPr>
              <a:t> </a:t>
            </a:r>
            <a:r>
              <a:rPr lang="en-US" sz="2400" b="1" dirty="0" err="1">
                <a:latin typeface="UTM Avo" panose="02040603050506020204" pitchFamily="18"/>
              </a:rPr>
              <a:t>trong</a:t>
            </a:r>
            <a:r>
              <a:rPr lang="en-US" sz="2400" b="1" dirty="0">
                <a:latin typeface="UTM Avo" panose="02040603050506020204" pitchFamily="18"/>
              </a:rPr>
              <a:t> </a:t>
            </a:r>
            <a:r>
              <a:rPr lang="en-US" sz="2400" b="1" dirty="0" err="1">
                <a:latin typeface="UTM Avo" panose="02040603050506020204" pitchFamily="18"/>
              </a:rPr>
              <a:t>một</a:t>
            </a:r>
            <a:r>
              <a:rPr lang="en-US" sz="2400" b="1" dirty="0">
                <a:latin typeface="UTM Avo" panose="02040603050506020204" pitchFamily="18"/>
              </a:rPr>
              <a:t> </a:t>
            </a:r>
            <a:r>
              <a:rPr lang="en-US" sz="2400" b="1" dirty="0" err="1">
                <a:latin typeface="UTM Avo" panose="02040603050506020204" pitchFamily="18"/>
              </a:rPr>
              <a:t>tuần</a:t>
            </a:r>
            <a:r>
              <a:rPr lang="en-US" sz="2400" b="1" dirty="0">
                <a:latin typeface="UTM Avo" panose="02040603050506020204" pitchFamily="18"/>
              </a:rPr>
              <a:t>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F924ABC-9ED1-4B53-DC25-69ECF5A8A28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9775" t="35711" r="11560" b="9945"/>
          <a:stretch/>
        </p:blipFill>
        <p:spPr>
          <a:xfrm>
            <a:off x="2010939" y="3577490"/>
            <a:ext cx="8170122" cy="3191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766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25">
          <a:extLst>
            <a:ext uri="{FF2B5EF4-FFF2-40B4-BE49-F238E27FC236}">
              <a16:creationId xmlns:a16="http://schemas.microsoft.com/office/drawing/2014/main" id="{FED7765D-90B8-6145-4041-FDFE554D7C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328b03ef5e3_0_13">
            <a:extLst>
              <a:ext uri="{FF2B5EF4-FFF2-40B4-BE49-F238E27FC236}">
                <a16:creationId xmlns:a16="http://schemas.microsoft.com/office/drawing/2014/main" id="{3BD6F728-96C6-72A2-4681-E71A04D4F173}"/>
              </a:ext>
            </a:extLst>
          </p:cNvPr>
          <p:cNvSpPr/>
          <p:nvPr/>
        </p:nvSpPr>
        <p:spPr>
          <a:xfrm>
            <a:off x="7059706" y="2050853"/>
            <a:ext cx="5132251" cy="4807148"/>
          </a:xfrm>
          <a:prstGeom prst="rect">
            <a:avLst/>
          </a:prstGeom>
          <a:solidFill>
            <a:srgbClr val="FFFAF7"/>
          </a:solidFill>
          <a:ln w="25400" cap="flat" cmpd="sng">
            <a:solidFill>
              <a:srgbClr val="FFFA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u="none" strike="noStrike" cap="none" dirty="0">
              <a:solidFill>
                <a:schemeClr val="dk1"/>
              </a:solidFill>
              <a:latin typeface="UTM Avo" panose="02040603050506020204" pitchFamily="18"/>
              <a:sym typeface="Arial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9BF9A6B-839B-3B1A-3C1F-DD21035B86E8}"/>
              </a:ext>
            </a:extLst>
          </p:cNvPr>
          <p:cNvGrpSpPr/>
          <p:nvPr/>
        </p:nvGrpSpPr>
        <p:grpSpPr>
          <a:xfrm>
            <a:off x="2529264" y="2050853"/>
            <a:ext cx="7133471" cy="1827474"/>
            <a:chOff x="472447" y="4450496"/>
            <a:chExt cx="7133471" cy="1827474"/>
          </a:xfrm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53399C77-C0B9-4622-28D2-AD21197F9181}"/>
                </a:ext>
              </a:extLst>
            </p:cNvPr>
            <p:cNvSpPr/>
            <p:nvPr/>
          </p:nvSpPr>
          <p:spPr>
            <a:xfrm>
              <a:off x="1184757" y="4482556"/>
              <a:ext cx="6421161" cy="1795414"/>
            </a:xfrm>
            <a:prstGeom prst="roundRect">
              <a:avLst>
                <a:gd name="adj" fmla="val 14235"/>
              </a:avLst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360000" algn="ctr">
                <a:lnSpc>
                  <a:spcPct val="150000"/>
                </a:lnSpc>
              </a:pPr>
              <a:r>
                <a:rPr lang="vi-VN" sz="2400" dirty="0">
                  <a:solidFill>
                    <a:srgbClr val="231F20"/>
                  </a:solidFill>
                  <a:effectLst/>
                  <a:latin typeface="UTM Avo" panose="02040603050506020204" pitchFamily="18"/>
                </a:rPr>
                <a:t>Sưu tầm bài hát, câu tục ngữ nói về thời tiết và chia sẻ với các bạn.</a:t>
              </a:r>
              <a:endParaRPr lang="vi-VN" sz="2400" dirty="0">
                <a:latin typeface="UTM Avo" panose="02040603050506020204" pitchFamily="18"/>
              </a:endParaRPr>
            </a:p>
          </p:txBody>
        </p:sp>
        <p:sp>
          <p:nvSpPr>
            <p:cNvPr id="9" name="Freeform 3">
              <a:extLst>
                <a:ext uri="{FF2B5EF4-FFF2-40B4-BE49-F238E27FC236}">
                  <a16:creationId xmlns:a16="http://schemas.microsoft.com/office/drawing/2014/main" id="{41B3B8F1-A22E-A61C-B947-6B500B721852}"/>
                </a:ext>
              </a:extLst>
            </p:cNvPr>
            <p:cNvSpPr/>
            <p:nvPr/>
          </p:nvSpPr>
          <p:spPr>
            <a:xfrm>
              <a:off x="472447" y="4450496"/>
              <a:ext cx="1178932" cy="1760695"/>
            </a:xfrm>
            <a:custGeom>
              <a:avLst/>
              <a:gdLst/>
              <a:ahLst/>
              <a:cxnLst/>
              <a:rect l="l" t="t" r="r" b="b"/>
              <a:pathLst>
                <a:path w="4650859" h="6945901">
                  <a:moveTo>
                    <a:pt x="0" y="0"/>
                  </a:moveTo>
                  <a:lnTo>
                    <a:pt x="4650859" y="0"/>
                  </a:lnTo>
                  <a:lnTo>
                    <a:pt x="4650859" y="6945900"/>
                  </a:lnTo>
                  <a:lnTo>
                    <a:pt x="0" y="69459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vi-VN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290B8144-E5E5-AA62-64BE-3F8B523374B5}"/>
              </a:ext>
            </a:extLst>
          </p:cNvPr>
          <p:cNvGrpSpPr/>
          <p:nvPr/>
        </p:nvGrpSpPr>
        <p:grpSpPr>
          <a:xfrm>
            <a:off x="2492360" y="4304428"/>
            <a:ext cx="7133471" cy="1827474"/>
            <a:chOff x="472447" y="4450496"/>
            <a:chExt cx="7133471" cy="1827474"/>
          </a:xfrm>
        </p:grpSpPr>
        <p:sp>
          <p:nvSpPr>
            <p:cNvPr id="3" name="Rounded Rectangle 6">
              <a:extLst>
                <a:ext uri="{FF2B5EF4-FFF2-40B4-BE49-F238E27FC236}">
                  <a16:creationId xmlns:a16="http://schemas.microsoft.com/office/drawing/2014/main" id="{9544EFAC-380F-F8F4-3508-E7E40543D8CE}"/>
                </a:ext>
              </a:extLst>
            </p:cNvPr>
            <p:cNvSpPr/>
            <p:nvPr/>
          </p:nvSpPr>
          <p:spPr>
            <a:xfrm>
              <a:off x="1184757" y="4482556"/>
              <a:ext cx="6421161" cy="1795414"/>
            </a:xfrm>
            <a:prstGeom prst="roundRect">
              <a:avLst>
                <a:gd name="adj" fmla="val 14235"/>
              </a:avLst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360000" algn="ctr">
                <a:lnSpc>
                  <a:spcPct val="150000"/>
                </a:lnSpc>
              </a:pPr>
              <a:r>
                <a:rPr lang="vi-VN" sz="2400" dirty="0">
                  <a:solidFill>
                    <a:srgbClr val="231F20"/>
                  </a:solidFill>
                  <a:effectLst/>
                  <a:latin typeface="UTM Avo" panose="02040603050506020204" pitchFamily="18"/>
                </a:rPr>
                <a:t>Vẽ tranh mô tả </a:t>
              </a:r>
            </a:p>
            <a:p>
              <a:pPr marL="360000" algn="ctr">
                <a:lnSpc>
                  <a:spcPct val="150000"/>
                </a:lnSpc>
              </a:pPr>
              <a:r>
                <a:rPr lang="vi-VN" sz="2400" dirty="0">
                  <a:solidFill>
                    <a:srgbClr val="231F20"/>
                  </a:solidFill>
                  <a:effectLst/>
                  <a:latin typeface="UTM Avo" panose="02040603050506020204" pitchFamily="18"/>
                </a:rPr>
                <a:t>thời tiết mà em thích nhất</a:t>
              </a:r>
            </a:p>
          </p:txBody>
        </p:sp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3B8B2F6D-307E-5216-530E-1458FE6E9431}"/>
                </a:ext>
              </a:extLst>
            </p:cNvPr>
            <p:cNvSpPr/>
            <p:nvPr/>
          </p:nvSpPr>
          <p:spPr>
            <a:xfrm>
              <a:off x="472447" y="4450496"/>
              <a:ext cx="1178932" cy="1760695"/>
            </a:xfrm>
            <a:custGeom>
              <a:avLst/>
              <a:gdLst/>
              <a:ahLst/>
              <a:cxnLst/>
              <a:rect l="l" t="t" r="r" b="b"/>
              <a:pathLst>
                <a:path w="4650859" h="6945901">
                  <a:moveTo>
                    <a:pt x="0" y="0"/>
                  </a:moveTo>
                  <a:lnTo>
                    <a:pt x="4650859" y="0"/>
                  </a:lnTo>
                  <a:lnTo>
                    <a:pt x="4650859" y="6945900"/>
                  </a:lnTo>
                  <a:lnTo>
                    <a:pt x="0" y="69459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vi-VN"/>
            </a:p>
          </p:txBody>
        </p:sp>
      </p:grpSp>
    </p:spTree>
    <p:extLst>
      <p:ext uri="{BB962C8B-B14F-4D97-AF65-F5344CB8AC3E}">
        <p14:creationId xmlns:p14="http://schemas.microsoft.com/office/powerpoint/2010/main" val="11936997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0"/>
          <p:cNvSpPr/>
          <p:nvPr/>
        </p:nvSpPr>
        <p:spPr>
          <a:xfrm>
            <a:off x="1063336" y="2438400"/>
            <a:ext cx="10287000" cy="2035629"/>
          </a:xfrm>
          <a:prstGeom prst="roundRect">
            <a:avLst>
              <a:gd name="adj" fmla="val 16667"/>
            </a:avLst>
          </a:prstGeom>
          <a:solidFill>
            <a:srgbClr val="E1EF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u="none" strike="noStrike" cap="none" dirty="0">
              <a:solidFill>
                <a:schemeClr val="lt1"/>
              </a:solidFill>
              <a:latin typeface="UTM Avo" panose="02040603050506020204" pitchFamily="18"/>
              <a:sym typeface="Arial"/>
            </a:endParaRPr>
          </a:p>
        </p:txBody>
      </p:sp>
      <p:pic>
        <p:nvPicPr>
          <p:cNvPr id="337" name="Google Shape;337;p10" descr="Cartoon bee with pointer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636" y="4474029"/>
            <a:ext cx="2057400" cy="2320240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10"/>
          <p:cNvSpPr txBox="1"/>
          <p:nvPr/>
        </p:nvSpPr>
        <p:spPr>
          <a:xfrm>
            <a:off x="1596736" y="2856071"/>
            <a:ext cx="9220200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685800" marR="0" lvl="0" indent="-6858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⮚"/>
            </a:pPr>
            <a:r>
              <a:rPr lang="en-US" sz="2400" u="none" strike="noStrike" cap="none" dirty="0" err="1">
                <a:solidFill>
                  <a:schemeClr val="dk1"/>
                </a:solidFill>
                <a:latin typeface="UTM Avo" panose="02040603050506020204" pitchFamily="18"/>
                <a:sym typeface="Arial"/>
              </a:rPr>
              <a:t>Ôn</a:t>
            </a:r>
            <a:r>
              <a:rPr lang="en-US" sz="2400" u="none" strike="noStrike" cap="none" dirty="0">
                <a:solidFill>
                  <a:schemeClr val="dk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2400" u="none" strike="noStrike" cap="none" dirty="0" err="1">
                <a:solidFill>
                  <a:schemeClr val="dk1"/>
                </a:solidFill>
                <a:latin typeface="UTM Avo" panose="02040603050506020204" pitchFamily="18"/>
                <a:sym typeface="Arial"/>
              </a:rPr>
              <a:t>tập</a:t>
            </a:r>
            <a:r>
              <a:rPr lang="en-US" sz="2400" u="none" strike="noStrike" cap="none" dirty="0">
                <a:solidFill>
                  <a:schemeClr val="dk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2400" u="none" strike="noStrike" cap="none" dirty="0" err="1">
                <a:solidFill>
                  <a:schemeClr val="dk1"/>
                </a:solidFill>
                <a:latin typeface="UTM Avo" panose="02040603050506020204" pitchFamily="18"/>
                <a:sym typeface="Arial"/>
              </a:rPr>
              <a:t>lại</a:t>
            </a:r>
            <a:r>
              <a:rPr lang="en-US" sz="2400" u="none" strike="noStrike" cap="none" dirty="0">
                <a:solidFill>
                  <a:schemeClr val="dk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2400" u="none" strike="noStrike" cap="none" dirty="0" err="1">
                <a:solidFill>
                  <a:schemeClr val="dk1"/>
                </a:solidFill>
                <a:latin typeface="UTM Avo" panose="02040603050506020204" pitchFamily="18"/>
                <a:sym typeface="Arial"/>
              </a:rPr>
              <a:t>nội</a:t>
            </a:r>
            <a:r>
              <a:rPr lang="en-US" sz="2400" u="none" strike="noStrike" cap="none" dirty="0">
                <a:solidFill>
                  <a:schemeClr val="dk1"/>
                </a:solidFill>
                <a:latin typeface="UTM Avo" panose="02040603050506020204" pitchFamily="18"/>
                <a:sym typeface="Arial"/>
              </a:rPr>
              <a:t> dung </a:t>
            </a:r>
            <a:r>
              <a:rPr lang="en-US" sz="2400" u="none" strike="noStrike" cap="none" dirty="0" err="1">
                <a:solidFill>
                  <a:schemeClr val="dk1"/>
                </a:solidFill>
                <a:latin typeface="UTM Avo" panose="02040603050506020204" pitchFamily="18"/>
                <a:sym typeface="Arial"/>
              </a:rPr>
              <a:t>chính</a:t>
            </a:r>
            <a:r>
              <a:rPr lang="en-US" sz="2400" u="none" strike="noStrike" cap="none" dirty="0">
                <a:solidFill>
                  <a:schemeClr val="dk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2400" u="none" strike="noStrike" cap="none" dirty="0" err="1">
                <a:solidFill>
                  <a:schemeClr val="dk1"/>
                </a:solidFill>
                <a:latin typeface="UTM Avo" panose="02040603050506020204" pitchFamily="18"/>
                <a:sym typeface="Arial"/>
              </a:rPr>
              <a:t>của</a:t>
            </a:r>
            <a:r>
              <a:rPr lang="en-US" sz="2400" u="none" strike="noStrike" cap="none" dirty="0">
                <a:solidFill>
                  <a:schemeClr val="dk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2400" u="none" strike="noStrike" cap="none" dirty="0" err="1">
                <a:solidFill>
                  <a:schemeClr val="dk1"/>
                </a:solidFill>
                <a:latin typeface="UTM Avo" panose="02040603050506020204" pitchFamily="18"/>
                <a:sym typeface="Arial"/>
              </a:rPr>
              <a:t>bài</a:t>
            </a:r>
            <a:r>
              <a:rPr lang="en-US" sz="2400" u="none" strike="noStrike" cap="none" dirty="0">
                <a:solidFill>
                  <a:schemeClr val="dk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2400" u="none" strike="noStrike" cap="none" dirty="0" err="1">
                <a:solidFill>
                  <a:schemeClr val="dk1"/>
                </a:solidFill>
                <a:latin typeface="UTM Avo" panose="02040603050506020204" pitchFamily="18"/>
                <a:sym typeface="Arial"/>
              </a:rPr>
              <a:t>học</a:t>
            </a:r>
            <a:r>
              <a:rPr lang="en-US" sz="2400" u="none" strike="noStrike" cap="none" dirty="0">
                <a:solidFill>
                  <a:schemeClr val="dk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2400" u="none" strike="noStrike" cap="none" dirty="0" err="1">
                <a:solidFill>
                  <a:schemeClr val="dk1"/>
                </a:solidFill>
                <a:latin typeface="UTM Avo" panose="02040603050506020204" pitchFamily="18"/>
                <a:sym typeface="Arial"/>
              </a:rPr>
              <a:t>ngày</a:t>
            </a:r>
            <a:r>
              <a:rPr lang="en-US" sz="2400" u="none" strike="noStrike" cap="none" dirty="0">
                <a:solidFill>
                  <a:schemeClr val="dk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2400" u="none" strike="noStrike" cap="none" dirty="0" err="1">
                <a:solidFill>
                  <a:schemeClr val="dk1"/>
                </a:solidFill>
                <a:latin typeface="UTM Avo" panose="02040603050506020204" pitchFamily="18"/>
                <a:sym typeface="Arial"/>
              </a:rPr>
              <a:t>hôm</a:t>
            </a:r>
            <a:r>
              <a:rPr lang="en-US" sz="2400" u="none" strike="noStrike" cap="none" dirty="0">
                <a:solidFill>
                  <a:schemeClr val="dk1"/>
                </a:solidFill>
                <a:latin typeface="UTM Avo" panose="02040603050506020204" pitchFamily="18"/>
                <a:sym typeface="Arial"/>
              </a:rPr>
              <a:t> nay.</a:t>
            </a:r>
            <a:endParaRPr lang="en-US" sz="2400" dirty="0">
              <a:solidFill>
                <a:schemeClr val="dk1"/>
              </a:solidFill>
              <a:latin typeface="UTM Avo" panose="02040603050506020204" pitchFamily="18"/>
            </a:endParaRPr>
          </a:p>
          <a:p>
            <a:pPr marL="685800" marR="0" lvl="0" indent="-6858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⮚"/>
            </a:pP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Chuẩn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bị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nội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dung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/>
              </a:rPr>
              <a:t>Ôn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/>
              </a:rPr>
              <a:t>tập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/>
              </a:rPr>
              <a:t>và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/>
              </a:rPr>
              <a:t>đánh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/>
              </a:rPr>
              <a:t>giá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/>
              </a:rPr>
              <a:t>chủ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/>
              </a:rPr>
              <a:t>đề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/>
              </a:rPr>
              <a:t> 6.</a:t>
            </a:r>
            <a:endParaRPr b="1" dirty="0">
              <a:latin typeface="UTM Avo" panose="02040603050506020204" pitchFamily="18"/>
            </a:endParaRPr>
          </a:p>
        </p:txBody>
      </p:sp>
      <p:sp>
        <p:nvSpPr>
          <p:cNvPr id="339" name="Google Shape;339;p10"/>
          <p:cNvSpPr txBox="1"/>
          <p:nvPr/>
        </p:nvSpPr>
        <p:spPr>
          <a:xfrm>
            <a:off x="1485900" y="1178976"/>
            <a:ext cx="92202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u="none" strike="noStrike" cap="none" dirty="0">
                <a:solidFill>
                  <a:schemeClr val="dk1"/>
                </a:solidFill>
                <a:latin typeface="UTM Avo" panose="02040603050506020204" pitchFamily="18"/>
                <a:sym typeface="Arial"/>
              </a:rPr>
              <a:t>HƯỚNG DẪN VỀ NHÀ</a:t>
            </a:r>
            <a:endParaRPr b="1" dirty="0">
              <a:latin typeface="UTM Avo" panose="02040603050506020204" pitchFamily="1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" name="Google Shape;345;p47" descr="A screenshot of a qr code&#10;&#10;Description automatically generated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eme1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617</Words>
  <Application>Microsoft Office PowerPoint</Application>
  <PresentationFormat>Widescreen</PresentationFormat>
  <Paragraphs>57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33</vt:i4>
      </vt:variant>
    </vt:vector>
  </HeadingPairs>
  <TitlesOfParts>
    <vt:vector size="41" baseType="lpstr">
      <vt:lpstr>Wingdings</vt:lpstr>
      <vt:lpstr>Arial</vt:lpstr>
      <vt:lpstr>Calibri</vt:lpstr>
      <vt:lpstr>Noto Sans Symbols</vt:lpstr>
      <vt:lpstr>UTM Avo</vt:lpstr>
      <vt:lpstr>Office Theme</vt:lpstr>
      <vt:lpstr>Theme1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lamqu</dc:creator>
  <cp:lastModifiedBy>Vân Anh Vũ</cp:lastModifiedBy>
  <cp:revision>70</cp:revision>
  <dcterms:created xsi:type="dcterms:W3CDTF">2023-04-10T09:01:57Z</dcterms:created>
  <dcterms:modified xsi:type="dcterms:W3CDTF">2025-03-19T07:58:03Z</dcterms:modified>
</cp:coreProperties>
</file>