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  <p:sldMasterId id="2147483660" r:id="rId2"/>
  </p:sldMasterIdLst>
  <p:notesMasterIdLst>
    <p:notesMasterId r:id="rId28"/>
  </p:notesMasterIdLst>
  <p:sldIdLst>
    <p:sldId id="256" r:id="rId3"/>
    <p:sldId id="257" r:id="rId4"/>
    <p:sldId id="269" r:id="rId5"/>
    <p:sldId id="279" r:id="rId6"/>
    <p:sldId id="259" r:id="rId7"/>
    <p:sldId id="260" r:id="rId8"/>
    <p:sldId id="270" r:id="rId9"/>
    <p:sldId id="272" r:id="rId10"/>
    <p:sldId id="273" r:id="rId11"/>
    <p:sldId id="271" r:id="rId12"/>
    <p:sldId id="261" r:id="rId13"/>
    <p:sldId id="280" r:id="rId14"/>
    <p:sldId id="276" r:id="rId15"/>
    <p:sldId id="281" r:id="rId16"/>
    <p:sldId id="275" r:id="rId17"/>
    <p:sldId id="274" r:id="rId18"/>
    <p:sldId id="277" r:id="rId19"/>
    <p:sldId id="278" r:id="rId20"/>
    <p:sldId id="262" r:id="rId21"/>
    <p:sldId id="263" r:id="rId22"/>
    <p:sldId id="264" r:id="rId23"/>
    <p:sldId id="265" r:id="rId24"/>
    <p:sldId id="266" r:id="rId25"/>
    <p:sldId id="267" r:id="rId26"/>
    <p:sldId id="268" r:id="rId27"/>
  </p:sldIdLst>
  <p:sldSz cx="12192000" cy="6858000"/>
  <p:notesSz cx="6858000" cy="9144000"/>
  <p:embeddedFontLst>
    <p:embeddedFont>
      <p:font typeface="UTM Avo" panose="02040603050506020204" pitchFamily="18" charset="0"/>
      <p:regular r:id="rId29"/>
      <p:bold r:id="rId30"/>
      <p:italic r:id="rId31"/>
      <p:boldItalic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3" roundtripDataSignature="AMtx7mhcvzxlI38+ywnFkJfOry14P5Pt0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83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customschemas.google.com/relationships/presentationmetadata" Target="meta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4.fntdata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font" Target="fonts/font2.fntdata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UTM Avo" panose="02040603050506020204" pitchFamily="18" charset="0"/>
        <a:ea typeface="UTM Avo" panose="02040603050506020204" pitchFamily="18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58" name="Google Shape;15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65" name="Google Shape;16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>
          <a:extLst>
            <a:ext uri="{FF2B5EF4-FFF2-40B4-BE49-F238E27FC236}">
              <a16:creationId xmlns:a16="http://schemas.microsoft.com/office/drawing/2014/main" id="{84773813-BBB2-5A4D-7510-F47A76049E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:notes">
            <a:extLst>
              <a:ext uri="{FF2B5EF4-FFF2-40B4-BE49-F238E27FC236}">
                <a16:creationId xmlns:a16="http://schemas.microsoft.com/office/drawing/2014/main" id="{7287CC70-4ABA-F046-D863-9FA98B3D4DB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69" name="Google Shape;169;p3:notes">
            <a:extLst>
              <a:ext uri="{FF2B5EF4-FFF2-40B4-BE49-F238E27FC236}">
                <a16:creationId xmlns:a16="http://schemas.microsoft.com/office/drawing/2014/main" id="{3376C8E5-EBCE-1B45-1E4E-8EF982DA68C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661163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>
          <a:extLst>
            <a:ext uri="{FF2B5EF4-FFF2-40B4-BE49-F238E27FC236}">
              <a16:creationId xmlns:a16="http://schemas.microsoft.com/office/drawing/2014/main" id="{62C6888B-194B-865B-CB79-4DE1CFEEDF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:notes">
            <a:extLst>
              <a:ext uri="{FF2B5EF4-FFF2-40B4-BE49-F238E27FC236}">
                <a16:creationId xmlns:a16="http://schemas.microsoft.com/office/drawing/2014/main" id="{2346DC5A-7CA8-6231-895B-382417E6A61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69" name="Google Shape;169;p3:notes">
            <a:extLst>
              <a:ext uri="{FF2B5EF4-FFF2-40B4-BE49-F238E27FC236}">
                <a16:creationId xmlns:a16="http://schemas.microsoft.com/office/drawing/2014/main" id="{E2ECB373-FFC4-961A-BC97-BDB988AA9D6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733398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73" name="Google Shape;17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77" name="Google Shape;17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>
          <a:extLst>
            <a:ext uri="{FF2B5EF4-FFF2-40B4-BE49-F238E27FC236}">
              <a16:creationId xmlns:a16="http://schemas.microsoft.com/office/drawing/2014/main" id="{B5946E92-F6D5-E20C-9F58-BC32973C56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5:notes">
            <a:extLst>
              <a:ext uri="{FF2B5EF4-FFF2-40B4-BE49-F238E27FC236}">
                <a16:creationId xmlns:a16="http://schemas.microsoft.com/office/drawing/2014/main" id="{97D8B77C-4D10-7A7B-31AC-337DD44816A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77" name="Google Shape;177;p5:notes">
            <a:extLst>
              <a:ext uri="{FF2B5EF4-FFF2-40B4-BE49-F238E27FC236}">
                <a16:creationId xmlns:a16="http://schemas.microsoft.com/office/drawing/2014/main" id="{24C282D4-0561-BB98-A41F-68567765CFD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790920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>
          <a:extLst>
            <a:ext uri="{FF2B5EF4-FFF2-40B4-BE49-F238E27FC236}">
              <a16:creationId xmlns:a16="http://schemas.microsoft.com/office/drawing/2014/main" id="{2D30A739-5E7E-4864-81FE-B21961823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5:notes">
            <a:extLst>
              <a:ext uri="{FF2B5EF4-FFF2-40B4-BE49-F238E27FC236}">
                <a16:creationId xmlns:a16="http://schemas.microsoft.com/office/drawing/2014/main" id="{302D0CC5-77F1-1A69-9FC5-FB5B9477114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77" name="Google Shape;177;p5:notes">
            <a:extLst>
              <a:ext uri="{FF2B5EF4-FFF2-40B4-BE49-F238E27FC236}">
                <a16:creationId xmlns:a16="http://schemas.microsoft.com/office/drawing/2014/main" id="{96C87BA9-05B8-DF1F-CFFA-5496E766FB5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206638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>
          <a:extLst>
            <a:ext uri="{FF2B5EF4-FFF2-40B4-BE49-F238E27FC236}">
              <a16:creationId xmlns:a16="http://schemas.microsoft.com/office/drawing/2014/main" id="{C8E886DE-618C-22A7-E9BC-9D3AE5C4BF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5:notes">
            <a:extLst>
              <a:ext uri="{FF2B5EF4-FFF2-40B4-BE49-F238E27FC236}">
                <a16:creationId xmlns:a16="http://schemas.microsoft.com/office/drawing/2014/main" id="{1C46AAE6-671D-CC24-7D8B-6CC560D3901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77" name="Google Shape;177;p5:notes">
            <a:extLst>
              <a:ext uri="{FF2B5EF4-FFF2-40B4-BE49-F238E27FC236}">
                <a16:creationId xmlns:a16="http://schemas.microsoft.com/office/drawing/2014/main" id="{05A3A2A0-E31C-5AB8-5D98-196874C5F29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225798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>
          <a:extLst>
            <a:ext uri="{FF2B5EF4-FFF2-40B4-BE49-F238E27FC236}">
              <a16:creationId xmlns:a16="http://schemas.microsoft.com/office/drawing/2014/main" id="{8A822E35-FBC5-6425-E5B5-749AF9102B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5:notes">
            <a:extLst>
              <a:ext uri="{FF2B5EF4-FFF2-40B4-BE49-F238E27FC236}">
                <a16:creationId xmlns:a16="http://schemas.microsoft.com/office/drawing/2014/main" id="{E1ACFF96-6617-7508-1DC9-34A061FAE98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77" name="Google Shape;177;p5:notes">
            <a:extLst>
              <a:ext uri="{FF2B5EF4-FFF2-40B4-BE49-F238E27FC236}">
                <a16:creationId xmlns:a16="http://schemas.microsoft.com/office/drawing/2014/main" id="{649C70C9-941F-D101-D9DD-FBD8A8303A5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196472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81" name="Google Shape;18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>
          <a:extLst>
            <a:ext uri="{FF2B5EF4-FFF2-40B4-BE49-F238E27FC236}">
              <a16:creationId xmlns:a16="http://schemas.microsoft.com/office/drawing/2014/main" id="{891469A3-7D9C-1B22-7822-247EC078CD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6:notes">
            <a:extLst>
              <a:ext uri="{FF2B5EF4-FFF2-40B4-BE49-F238E27FC236}">
                <a16:creationId xmlns:a16="http://schemas.microsoft.com/office/drawing/2014/main" id="{2FBD5C28-47AA-C9BA-48DA-9F9DE93FAC4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81" name="Google Shape;181;p6:notes">
            <a:extLst>
              <a:ext uri="{FF2B5EF4-FFF2-40B4-BE49-F238E27FC236}">
                <a16:creationId xmlns:a16="http://schemas.microsoft.com/office/drawing/2014/main" id="{D12418DB-6B46-1A42-70D6-92C5194336D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712210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>
          <a:extLst>
            <a:ext uri="{FF2B5EF4-FFF2-40B4-BE49-F238E27FC236}">
              <a16:creationId xmlns:a16="http://schemas.microsoft.com/office/drawing/2014/main" id="{79846A96-F600-CE44-B99E-5BBED2C57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6:notes">
            <a:extLst>
              <a:ext uri="{FF2B5EF4-FFF2-40B4-BE49-F238E27FC236}">
                <a16:creationId xmlns:a16="http://schemas.microsoft.com/office/drawing/2014/main" id="{CC79AA31-7283-C035-B093-87C15036551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81" name="Google Shape;181;p6:notes">
            <a:extLst>
              <a:ext uri="{FF2B5EF4-FFF2-40B4-BE49-F238E27FC236}">
                <a16:creationId xmlns:a16="http://schemas.microsoft.com/office/drawing/2014/main" id="{C6329781-CECB-4E47-95FB-C898E7BD756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209434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>
          <a:extLst>
            <a:ext uri="{FF2B5EF4-FFF2-40B4-BE49-F238E27FC236}">
              <a16:creationId xmlns:a16="http://schemas.microsoft.com/office/drawing/2014/main" id="{3A90493A-39BF-CE6C-C548-49A54025B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6:notes">
            <a:extLst>
              <a:ext uri="{FF2B5EF4-FFF2-40B4-BE49-F238E27FC236}">
                <a16:creationId xmlns:a16="http://schemas.microsoft.com/office/drawing/2014/main" id="{DE064851-4A3F-7D2A-ED56-10AEDB84DC5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81" name="Google Shape;181;p6:notes">
            <a:extLst>
              <a:ext uri="{FF2B5EF4-FFF2-40B4-BE49-F238E27FC236}">
                <a16:creationId xmlns:a16="http://schemas.microsoft.com/office/drawing/2014/main" id="{AB6F3B9F-8D7B-6B0A-3AD0-9B1EFE8CE97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413728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>
          <a:extLst>
            <a:ext uri="{FF2B5EF4-FFF2-40B4-BE49-F238E27FC236}">
              <a16:creationId xmlns:a16="http://schemas.microsoft.com/office/drawing/2014/main" id="{0E58547E-2C8C-71F2-6A72-34AE70EFD2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6:notes">
            <a:extLst>
              <a:ext uri="{FF2B5EF4-FFF2-40B4-BE49-F238E27FC236}">
                <a16:creationId xmlns:a16="http://schemas.microsoft.com/office/drawing/2014/main" id="{DDDDD097-ACDF-E874-5A97-5F9131F8FA7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81" name="Google Shape;181;p6:notes">
            <a:extLst>
              <a:ext uri="{FF2B5EF4-FFF2-40B4-BE49-F238E27FC236}">
                <a16:creationId xmlns:a16="http://schemas.microsoft.com/office/drawing/2014/main" id="{8EC59739-5A83-9F3A-01E7-F99DD5AF9C8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741043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>
          <a:extLst>
            <a:ext uri="{FF2B5EF4-FFF2-40B4-BE49-F238E27FC236}">
              <a16:creationId xmlns:a16="http://schemas.microsoft.com/office/drawing/2014/main" id="{365A50C5-7009-F972-BE96-A6BF3B4AB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6:notes">
            <a:extLst>
              <a:ext uri="{FF2B5EF4-FFF2-40B4-BE49-F238E27FC236}">
                <a16:creationId xmlns:a16="http://schemas.microsoft.com/office/drawing/2014/main" id="{8CE98BB3-4529-4F6B-8D5E-A399E1F3DA9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81" name="Google Shape;181;p6:notes">
            <a:extLst>
              <a:ext uri="{FF2B5EF4-FFF2-40B4-BE49-F238E27FC236}">
                <a16:creationId xmlns:a16="http://schemas.microsoft.com/office/drawing/2014/main" id="{4165FFFA-7642-D7FC-A8B4-E865C769765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201379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>
          <a:extLst>
            <a:ext uri="{FF2B5EF4-FFF2-40B4-BE49-F238E27FC236}">
              <a16:creationId xmlns:a16="http://schemas.microsoft.com/office/drawing/2014/main" id="{A1418ACB-DAE0-45DD-BB99-C8D222C86F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6:notes">
            <a:extLst>
              <a:ext uri="{FF2B5EF4-FFF2-40B4-BE49-F238E27FC236}">
                <a16:creationId xmlns:a16="http://schemas.microsoft.com/office/drawing/2014/main" id="{F724F5B0-C67C-40A5-78BA-59834521054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81" name="Google Shape;181;p6:notes">
            <a:extLst>
              <a:ext uri="{FF2B5EF4-FFF2-40B4-BE49-F238E27FC236}">
                <a16:creationId xmlns:a16="http://schemas.microsoft.com/office/drawing/2014/main" id="{4DA51ADC-7930-BA57-6F81-09F679BF958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732027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>
          <a:extLst>
            <a:ext uri="{FF2B5EF4-FFF2-40B4-BE49-F238E27FC236}">
              <a16:creationId xmlns:a16="http://schemas.microsoft.com/office/drawing/2014/main" id="{AAF0D2A8-7EA9-8B19-82AA-E9DD1EABC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6:notes">
            <a:extLst>
              <a:ext uri="{FF2B5EF4-FFF2-40B4-BE49-F238E27FC236}">
                <a16:creationId xmlns:a16="http://schemas.microsoft.com/office/drawing/2014/main" id="{CE181B32-F382-85BE-0CD0-A688A7B206F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81" name="Google Shape;181;p6:notes">
            <a:extLst>
              <a:ext uri="{FF2B5EF4-FFF2-40B4-BE49-F238E27FC236}">
                <a16:creationId xmlns:a16="http://schemas.microsoft.com/office/drawing/2014/main" id="{D872FE69-BD96-F118-6C97-FE8B1C436AE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70985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85" name="Google Shape;18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89" name="Google Shape;18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93" name="Google Shape;19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2366aaf85d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97" name="Google Shape;197;g32366aaf85d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2366aaf85d_0_3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 charset="0"/>
              <a:sym typeface="Arial"/>
            </a:endParaRPr>
          </a:p>
        </p:txBody>
      </p:sp>
      <p:sp>
        <p:nvSpPr>
          <p:cNvPr id="201" name="Google Shape;201;g32366aaf85d_0_3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2366aaf85d_0_2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2" name="Google Shape;212;g32366aaf85d_0_25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>
                <a:latin typeface="UTM Avo" panose="02040603050506020204" pitchFamily="18" charset="0"/>
                <a:sym typeface="Arial"/>
              </a:rPr>
              <a:t>https://www.youtube.com/@hoc1biet10</a:t>
            </a:r>
            <a:endParaRPr dirty="0">
              <a:latin typeface="UTM Avo" panose="02040603050506020204" pitchFamily="18" charset="0"/>
              <a:sym typeface="Arial"/>
            </a:endParaRPr>
          </a:p>
        </p:txBody>
      </p:sp>
      <p:sp>
        <p:nvSpPr>
          <p:cNvPr id="213" name="Google Shape;213;g32366aaf85d_0_25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>
                <a:latin typeface="UTM Avo" panose="02040603050506020204" pitchFamily="18" charset="0"/>
                <a:sym typeface="Arial"/>
              </a:rPr>
              <a:t>24</a:t>
            </a:fld>
            <a:endParaRPr dirty="0">
              <a:latin typeface="UTM Avo" panose="02040603050506020204" pitchFamily="18" charset="0"/>
              <a:sym typeface="Arial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18" name="Google Shape;21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UTM Avo" panose="02040603050506020204" pitchFamily="18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" name="Google Shape;13;p1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UTM Avo" panose="02040603050506020204" pitchFamily="18" charset="0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9" name="Google Shape;19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0" name="Google Shape;20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3" name="Google Shape;23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4" name="Google Shape;24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5" name="Google Shape;25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8" name="Google Shape;28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29" name="Google Shape;29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0" name="Google Shape;30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1" name="Google Shape;31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UTM Avo" panose="02040603050506020204" pitchFamily="18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" name="Google Shape;34;p1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35" name="Google Shape;35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6" name="Google Shape;36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7" name="Google Shape;37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" name="Google Shape;40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1" name="Google Shape;41;p1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2" name="Google Shape;42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3" name="Google Shape;43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4" name="Google Shape;44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" name="Google Shape;47;p1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48" name="Google Shape;48;p1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9" name="Google Shape;49;p1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50" name="Google Shape;50;p1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UTM Avo" panose="02040603050506020204" pitchFamily="18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UTM Avo" panose="02040603050506020204" pitchFamily="18" charset="0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UTM Avo" panose="02040603050506020204" pitchFamily="18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2366aaf85d_0_27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9" name="Google Shape;89;g32366aaf85d_0_27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0" name="Google Shape;90;g32366aaf85d_0_27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91" name="Google Shape;91;g32366aaf85d_0_27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92" name="Google Shape;92;g32366aaf85d_0_27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2366aaf85d_0_27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95" name="Google Shape;95;g32366aaf85d_0_27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96" name="Google Shape;96;g32366aaf85d_0_27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2366aaf85d_0_28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" name="Google Shape;99;g32366aaf85d_0_28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100" name="Google Shape;100;g32366aaf85d_0_28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01" name="Google Shape;101;g32366aaf85d_0_28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02" name="Google Shape;102;g32366aaf85d_0_28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2366aaf85d_0_28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" name="Google Shape;105;g32366aaf85d_0_28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6" name="Google Shape;106;g32366aaf85d_0_28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07" name="Google Shape;107;g32366aaf85d_0_28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08" name="Google Shape;108;g32366aaf85d_0_28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2366aaf85d_0_29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1" name="Google Shape;111;g32366aaf85d_0_29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2" name="Google Shape;112;g32366aaf85d_0_29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3" name="Google Shape;113;g32366aaf85d_0_29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14" name="Google Shape;114;g32366aaf85d_0_29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15" name="Google Shape;115;g32366aaf85d_0_29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2366aaf85d_0_30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8" name="Google Shape;118;g32366aaf85d_0_30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9" name="Google Shape;119;g32366aaf85d_0_30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20" name="Google Shape;120;g32366aaf85d_0_30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21" name="Google Shape;121;g32366aaf85d_0_30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22" name="Google Shape;122;g32366aaf85d_0_30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23" name="Google Shape;123;g32366aaf85d_0_30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24" name="Google Shape;124;g32366aaf85d_0_30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2366aaf85d_0_30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g32366aaf85d_0_30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28" name="Google Shape;128;g32366aaf85d_0_30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29" name="Google Shape;129;g32366aaf85d_0_30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2366aaf85d_0_31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2" name="Google Shape;132;g32366aaf85d_0_31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33" name="Google Shape;133;g32366aaf85d_0_31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4" name="Google Shape;134;g32366aaf85d_0_3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35" name="Google Shape;135;g32366aaf85d_0_3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36" name="Google Shape;136;g32366aaf85d_0_3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2366aaf85d_0_3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9" name="Google Shape;139;g32366aaf85d_0_3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0" name="Google Shape;140;g32366aaf85d_0_3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41" name="Google Shape;141;g32366aaf85d_0_3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42" name="Google Shape;142;g32366aaf85d_0_3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43" name="Google Shape;143;g32366aaf85d_0_3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2366aaf85d_0_3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6" name="Google Shape;146;g32366aaf85d_0_328"/>
          <p:cNvSpPr txBox="1">
            <a:spLocks noGrp="1"/>
          </p:cNvSpPr>
          <p:nvPr>
            <p:ph type="body" idx="1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7" name="Google Shape;147;g32366aaf85d_0_3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48" name="Google Shape;148;g32366aaf85d_0_3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49" name="Google Shape;149;g32366aaf85d_0_3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2366aaf85d_0_334"/>
          <p:cNvSpPr txBox="1">
            <a:spLocks noGrp="1"/>
          </p:cNvSpPr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2" name="Google Shape;152;g32366aaf85d_0_334"/>
          <p:cNvSpPr txBox="1">
            <a:spLocks noGrp="1"/>
          </p:cNvSpPr>
          <p:nvPr>
            <p:ph type="body" idx="1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53" name="Google Shape;153;g32366aaf85d_0_3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54" name="Google Shape;154;g32366aaf85d_0_3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55" name="Google Shape;155;g32366aaf85d_0_3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2366aaf85d_0_264"/>
          <p:cNvSpPr txBox="1"/>
          <p:nvPr/>
        </p:nvSpPr>
        <p:spPr>
          <a:xfrm>
            <a:off x="0" y="-1604665"/>
            <a:ext cx="12192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CFCFC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www.9slide.vn</a:t>
            </a:r>
            <a:endParaRPr sz="1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g32366aaf85d_0_26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3" name="Google Shape;83;g32366aaf85d_0_26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4" name="Google Shape;84;g32366aaf85d_0_26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85" name="Google Shape;85;g32366aaf85d_0_26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86" name="Google Shape;86;g32366aaf85d_0_26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mi-thuat-1/1/7/8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hyperlink" Target="https://www.youtube.com/watch?v=SpjV0OQbPMI" TargetMode="Externa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mi-thuat-1/1/7/8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mi-thuat-1/1/7/12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1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A7D4F0EA-4BF1-F24E-FFE6-ED5513F9CE1A}"/>
              </a:ext>
            </a:extLst>
          </p:cNvPr>
          <p:cNvSpPr txBox="1">
            <a:spLocks/>
          </p:cNvSpPr>
          <p:nvPr/>
        </p:nvSpPr>
        <p:spPr>
          <a:xfrm>
            <a:off x="-174513" y="1383217"/>
            <a:ext cx="12541026" cy="2045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vi-VN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Chủ đề 2: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vi-VN" sz="5400" b="1" dirty="0">
                <a:solidFill>
                  <a:srgbClr val="002060"/>
                </a:solidFill>
                <a:latin typeface="UTM Avo" panose="02040603050506020204" pitchFamily="18"/>
              </a:rPr>
              <a:t>Màu sắc và chấm</a:t>
            </a:r>
            <a:endParaRPr lang="en-US" sz="54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520CF136-0BA9-973A-CE73-3ED0D5D4B77E}"/>
              </a:ext>
            </a:extLst>
          </p:cNvPr>
          <p:cNvSpPr txBox="1">
            <a:spLocks/>
          </p:cNvSpPr>
          <p:nvPr/>
        </p:nvSpPr>
        <p:spPr>
          <a:xfrm>
            <a:off x="580535" y="3744725"/>
            <a:ext cx="11030930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600"/>
              </a:spcBef>
              <a:spcAft>
                <a:spcPts val="1200"/>
              </a:spcAft>
            </a:pPr>
            <a:r>
              <a:rPr lang="vi-VN" sz="5800" b="1" dirty="0">
                <a:solidFill>
                  <a:srgbClr val="FF0000"/>
                </a:solidFill>
                <a:latin typeface="UTM Avo" panose="02040603050506020204" pitchFamily="18" charset="0"/>
              </a:rPr>
              <a:t>Bài 2. </a:t>
            </a:r>
            <a:r>
              <a:rPr lang="vi-VN" sz="6000" b="1" dirty="0">
                <a:solidFill>
                  <a:srgbClr val="FF0000"/>
                </a:solidFill>
                <a:latin typeface="UTM Avo" panose="02040603050506020204" pitchFamily="18"/>
              </a:rPr>
              <a:t>Màu sắc quanh em</a:t>
            </a:r>
            <a:endParaRPr lang="en-VN" sz="6000" b="1" dirty="0">
              <a:solidFill>
                <a:srgbClr val="FF0000"/>
              </a:solidFill>
              <a:latin typeface="UTM Avo" panose="02040603050506020204" pitchFamily="18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58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5" name="Google Shape;237;p1">
            <a:extLst>
              <a:ext uri="{FF2B5EF4-FFF2-40B4-BE49-F238E27FC236}">
                <a16:creationId xmlns:a16="http://schemas.microsoft.com/office/drawing/2014/main" id="{73B106CE-66F4-2EE3-4C73-4C26801D196D}"/>
              </a:ext>
            </a:extLst>
          </p:cNvPr>
          <p:cNvSpPr txBox="1"/>
          <p:nvPr/>
        </p:nvSpPr>
        <p:spPr>
          <a:xfrm>
            <a:off x="9063429" y="214969"/>
            <a:ext cx="2782110" cy="71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b="0" i="0" u="none" strike="noStrike" cap="none" dirty="0" err="1">
                <a:solidFill>
                  <a:schemeClr val="lt1"/>
                </a:solidFill>
                <a:latin typeface="UTM Avo" panose="02040603050506020204" pitchFamily="18"/>
                <a:sym typeface="Arial"/>
              </a:rPr>
              <a:t>Mĩ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3600" b="0" i="0" u="none" strike="noStrike" cap="none" dirty="0" err="1">
                <a:solidFill>
                  <a:schemeClr val="lt1"/>
                </a:solidFill>
                <a:latin typeface="UTM Avo" panose="02040603050506020204" pitchFamily="18"/>
                <a:sym typeface="Arial"/>
              </a:rPr>
              <a:t>thuật</a:t>
            </a:r>
            <a:r>
              <a:rPr lang="en-US" sz="3600" dirty="0">
                <a:solidFill>
                  <a:schemeClr val="lt1"/>
                </a:solidFill>
                <a:latin typeface="UTM Avo" panose="02040603050506020204" pitchFamily="18"/>
              </a:rPr>
              <a:t> 1</a:t>
            </a:r>
            <a:endParaRPr sz="3600" b="0" i="0" u="none" strike="noStrike" cap="none" dirty="0">
              <a:solidFill>
                <a:schemeClr val="lt1"/>
              </a:solidFill>
              <a:latin typeface="UTM Avo" panose="02040603050506020204" pitchFamily="18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4"/>
            <a:extLst>
              <a:ext uri="{FF2B5EF4-FFF2-40B4-BE49-F238E27FC236}">
                <a16:creationId xmlns:a16="http://schemas.microsoft.com/office/drawing/2014/main" id="{F58652EC-4077-E173-EBB2-A9B443E7A6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2809970"/>
            <a:ext cx="2826355" cy="170135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0">
          <a:extLst>
            <a:ext uri="{FF2B5EF4-FFF2-40B4-BE49-F238E27FC236}">
              <a16:creationId xmlns:a16="http://schemas.microsoft.com/office/drawing/2014/main" id="{B0C298C0-A0DB-0E46-CCDC-1E344F23FC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178;p3">
            <a:extLst>
              <a:ext uri="{FF2B5EF4-FFF2-40B4-BE49-F238E27FC236}">
                <a16:creationId xmlns:a16="http://schemas.microsoft.com/office/drawing/2014/main" id="{C055DBB5-E14C-C503-DD32-B4FA7663EE1B}"/>
              </a:ext>
            </a:extLst>
          </p:cNvPr>
          <p:cNvGrpSpPr/>
          <p:nvPr/>
        </p:nvGrpSpPr>
        <p:grpSpPr>
          <a:xfrm>
            <a:off x="0" y="1694922"/>
            <a:ext cx="10188932" cy="855427"/>
            <a:chOff x="-2" y="2032031"/>
            <a:chExt cx="15283399" cy="1283141"/>
          </a:xfrm>
        </p:grpSpPr>
        <p:sp>
          <p:nvSpPr>
            <p:cNvPr id="7" name="Google Shape;179;p3">
              <a:extLst>
                <a:ext uri="{FF2B5EF4-FFF2-40B4-BE49-F238E27FC236}">
                  <a16:creationId xmlns:a16="http://schemas.microsoft.com/office/drawing/2014/main" id="{9776E424-708C-C27C-03F5-52B868FE055D}"/>
                </a:ext>
              </a:extLst>
            </p:cNvPr>
            <p:cNvSpPr/>
            <p:nvPr/>
          </p:nvSpPr>
          <p:spPr>
            <a:xfrm>
              <a:off x="-2" y="2157556"/>
              <a:ext cx="14630400" cy="1032090"/>
            </a:xfrm>
            <a:prstGeom prst="rect">
              <a:avLst/>
            </a:prstGeom>
            <a:solidFill>
              <a:srgbClr val="EAF1D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Các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em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cùng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nghe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và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hát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bài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hát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sau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và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trả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lờ</a:t>
              </a:r>
              <a:r>
                <a:rPr lang="en-US" sz="2400" b="1" dirty="0" err="1">
                  <a:latin typeface="UTM Avo" panose="02040603050506020204" pitchFamily="18" charset="0"/>
                </a:rPr>
                <a:t>i</a:t>
              </a:r>
              <a:r>
                <a:rPr lang="en-US" sz="2400" b="1" dirty="0"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</a:rPr>
                <a:t>câu</a:t>
              </a:r>
              <a:r>
                <a:rPr lang="en-US" sz="2400" b="1" dirty="0"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</a:rPr>
                <a:t>hỏi</a:t>
              </a:r>
              <a:endParaRPr dirty="0">
                <a:latin typeface="UTM Avo" panose="02040603050506020204" pitchFamily="18" charset="0"/>
              </a:endParaRPr>
            </a:p>
          </p:txBody>
        </p:sp>
        <p:pic>
          <p:nvPicPr>
            <p:cNvPr id="8" name="Google Shape;180;p3">
              <a:extLst>
                <a:ext uri="{FF2B5EF4-FFF2-40B4-BE49-F238E27FC236}">
                  <a16:creationId xmlns:a16="http://schemas.microsoft.com/office/drawing/2014/main" id="{7371406F-516F-D034-0A79-331F4323C1A3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3977402" y="2032031"/>
              <a:ext cx="1305995" cy="1283141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9" name="Picture 8">
            <a:hlinkClick r:id="rId5"/>
            <a:extLst>
              <a:ext uri="{FF2B5EF4-FFF2-40B4-BE49-F238E27FC236}">
                <a16:creationId xmlns:a16="http://schemas.microsoft.com/office/drawing/2014/main" id="{B59EFD3C-6B70-AF47-CCBB-AFC2169DB30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724877" y="2866210"/>
            <a:ext cx="6376314" cy="3586677"/>
          </a:xfrm>
          <a:prstGeom prst="rect">
            <a:avLst/>
          </a:prstGeom>
        </p:spPr>
      </p:pic>
      <p:sp>
        <p:nvSpPr>
          <p:cNvPr id="10" name="Speech Bubble: Rectangle with Corners Rounded 13">
            <a:extLst>
              <a:ext uri="{FF2B5EF4-FFF2-40B4-BE49-F238E27FC236}">
                <a16:creationId xmlns:a16="http://schemas.microsoft.com/office/drawing/2014/main" id="{A8111212-A96F-4AA4-B928-8D7B3877AF69}"/>
              </a:ext>
            </a:extLst>
          </p:cNvPr>
          <p:cNvSpPr/>
          <p:nvPr/>
        </p:nvSpPr>
        <p:spPr>
          <a:xfrm>
            <a:off x="7595513" y="3239256"/>
            <a:ext cx="3871610" cy="1712124"/>
          </a:xfrm>
          <a:prstGeom prst="wedgeRoundRectCallout">
            <a:avLst>
              <a:gd name="adj1" fmla="val -58115"/>
              <a:gd name="adj2" fmla="val 36504"/>
              <a:gd name="adj3" fmla="val 16667"/>
            </a:avLst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Em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hãy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cho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biết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trong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hát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xuất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hiện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những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màu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sắc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nào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?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1727548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0">
          <a:extLst>
            <a:ext uri="{FF2B5EF4-FFF2-40B4-BE49-F238E27FC236}">
              <a16:creationId xmlns:a16="http://schemas.microsoft.com/office/drawing/2014/main" id="{648F6182-9DC2-B0D6-8E1F-B70A090556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Callout 1">
            <a:extLst>
              <a:ext uri="{FF2B5EF4-FFF2-40B4-BE49-F238E27FC236}">
                <a16:creationId xmlns:a16="http://schemas.microsoft.com/office/drawing/2014/main" id="{46E5327C-6594-8E15-5C14-F6ED83845C24}"/>
              </a:ext>
            </a:extLst>
          </p:cNvPr>
          <p:cNvSpPr/>
          <p:nvPr/>
        </p:nvSpPr>
        <p:spPr>
          <a:xfrm>
            <a:off x="3045996" y="1731732"/>
            <a:ext cx="7672805" cy="3394537"/>
          </a:xfrm>
          <a:prstGeom prst="wedgeEllipseCallout">
            <a:avLst>
              <a:gd name="adj1" fmla="val -54167"/>
              <a:gd name="adj2" fmla="val 24515"/>
            </a:avLst>
          </a:prstGeom>
          <a:solidFill>
            <a:sysClr val="window" lastClr="FFFFFF"/>
          </a:solidFill>
          <a:ln w="28575" cap="flat" cmpd="sng" algn="ctr">
            <a:solidFill>
              <a:srgbClr val="4F81BD"/>
            </a:solidFill>
            <a:prstDash val="dash"/>
          </a:ln>
          <a:effectLst/>
        </p:spPr>
        <p:txBody>
          <a:bodyPr rtlCol="0" anchor="ctr"/>
          <a:lstStyle/>
          <a:p>
            <a:pPr marL="0" marR="0" lvl="0" indent="0" algn="ctr" defTabSz="60953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VN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Picture 2" descr="Hình ảnh đồ họa Giáo viên PNG, 37000+ nguồn tải về miễn phí.">
            <a:extLst>
              <a:ext uri="{FF2B5EF4-FFF2-40B4-BE49-F238E27FC236}">
                <a16:creationId xmlns:a16="http://schemas.microsoft.com/office/drawing/2014/main" id="{FAFE55FD-04DA-7835-94C8-0356245094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611" b="90000" l="10000" r="90000">
                        <a14:foregroundMark x1="34167" y1="8611" x2="34167" y2="8611"/>
                        <a14:foregroundMark x1="29722" y1="46111" x2="29722" y2="46111"/>
                        <a14:foregroundMark x1="43056" y1="48056" x2="43056" y2="48056"/>
                        <a14:foregroundMark x1="40833" y1="63889" x2="40833" y2="63889"/>
                        <a14:foregroundMark x1="39167" y1="61944" x2="39167" y2="61944"/>
                        <a14:foregroundMark x1="39722" y1="57222" x2="41389" y2="813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40269"/>
            <a:ext cx="4572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A3AC9A4-CA00-C650-F43D-F6F79B397467}"/>
              </a:ext>
            </a:extLst>
          </p:cNvPr>
          <p:cNvSpPr txBox="1"/>
          <p:nvPr/>
        </p:nvSpPr>
        <p:spPr>
          <a:xfrm>
            <a:off x="3847098" y="2314079"/>
            <a:ext cx="6070600" cy="2229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539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/>
              </a:rPr>
              <a:t>Có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rất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nhiều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màu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sắc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xung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quanh</a:t>
            </a:r>
            <a:r>
              <a:rPr lang="en-US" sz="2400" dirty="0">
                <a:latin typeface="UTM Avo" panose="02040603050506020204" pitchFamily="18"/>
              </a:rPr>
              <a:t> ta. </a:t>
            </a:r>
            <a:r>
              <a:rPr lang="en-US" sz="2400" dirty="0" err="1">
                <a:latin typeface="UTM Avo" panose="02040603050506020204" pitchFamily="18"/>
              </a:rPr>
              <a:t>Mỗi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màu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đều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có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tên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gọi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riêng</a:t>
            </a:r>
            <a:r>
              <a:rPr lang="en-US" sz="2400" dirty="0">
                <a:latin typeface="UTM Avo" panose="02040603050506020204" pitchFamily="18"/>
              </a:rPr>
              <a:t>. </a:t>
            </a:r>
            <a:br>
              <a:rPr lang="en-US" sz="2400" dirty="0">
                <a:latin typeface="UTM Avo" panose="02040603050506020204" pitchFamily="18"/>
              </a:rPr>
            </a:br>
            <a:r>
              <a:rPr lang="en-US" sz="2400" dirty="0" err="1">
                <a:latin typeface="UTM Avo" panose="02040603050506020204" pitchFamily="18"/>
              </a:rPr>
              <a:t>Chúng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mình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cùng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gọi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tên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các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màu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và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tìm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hiểu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cách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sử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dụng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màu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sắc</a:t>
            </a:r>
            <a:r>
              <a:rPr lang="en-US" sz="2400" dirty="0">
                <a:latin typeface="UTM Avo" panose="02040603050506020204" pitchFamily="18"/>
              </a:rPr>
              <a:t>.</a:t>
            </a:r>
            <a:endParaRPr lang="en-VN" sz="2400" dirty="0">
              <a:solidFill>
                <a:prstClr val="black"/>
              </a:solidFill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104148275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4"/>
            <a:extLst>
              <a:ext uri="{FF2B5EF4-FFF2-40B4-BE49-F238E27FC236}">
                <a16:creationId xmlns:a16="http://schemas.microsoft.com/office/drawing/2014/main" id="{EC5546DB-36AD-96AD-1280-01A27C21E8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2809970"/>
            <a:ext cx="2826355" cy="170135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AFF7114F-C893-1BE4-9A47-0DCC0FB4FC27}"/>
              </a:ext>
            </a:extLst>
          </p:cNvPr>
          <p:cNvSpPr/>
          <p:nvPr/>
        </p:nvSpPr>
        <p:spPr>
          <a:xfrm>
            <a:off x="6995160" y="2583180"/>
            <a:ext cx="5196840" cy="4274820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F6D42E9-B427-4455-EC17-B5CCCF9D28D3}"/>
              </a:ext>
            </a:extLst>
          </p:cNvPr>
          <p:cNvGrpSpPr/>
          <p:nvPr/>
        </p:nvGrpSpPr>
        <p:grpSpPr>
          <a:xfrm>
            <a:off x="-16263" y="1644695"/>
            <a:ext cx="5185299" cy="813927"/>
            <a:chOff x="-1" y="246145"/>
            <a:chExt cx="7777949" cy="122089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D4C089B-1B68-0E1C-B9B0-95FE15C50C42}"/>
                </a:ext>
              </a:extLst>
            </p:cNvPr>
            <p:cNvSpPr/>
            <p:nvPr/>
          </p:nvSpPr>
          <p:spPr>
            <a:xfrm>
              <a:off x="-1" y="476250"/>
              <a:ext cx="6919463" cy="93345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UTM Avo" panose="02040603050506020204" pitchFamily="18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FED0181-ADE3-13E2-D8DF-97999897C7BA}"/>
                </a:ext>
              </a:extLst>
            </p:cNvPr>
            <p:cNvSpPr txBox="1"/>
            <p:nvPr/>
          </p:nvSpPr>
          <p:spPr>
            <a:xfrm>
              <a:off x="629884" y="550559"/>
              <a:ext cx="7148064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err="1">
                  <a:latin typeface="UTM Avo" panose="02040603050506020204" pitchFamily="18"/>
                  <a:cs typeface="Arial" panose="020B0604020202020204" pitchFamily="34" charset="0"/>
                </a:rPr>
                <a:t>Làm</a:t>
              </a:r>
              <a:r>
                <a:rPr lang="en-US" sz="2800" b="1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latin typeface="UTM Avo" panose="02040603050506020204" pitchFamily="18"/>
                  <a:cs typeface="Arial" panose="020B0604020202020204" pitchFamily="34" charset="0"/>
                </a:rPr>
                <a:t>việc</a:t>
              </a:r>
              <a:r>
                <a:rPr lang="en-US" sz="2800" b="1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latin typeface="UTM Avo" panose="02040603050506020204" pitchFamily="18"/>
                  <a:cs typeface="Arial" panose="020B0604020202020204" pitchFamily="34" charset="0"/>
                </a:rPr>
                <a:t>cá</a:t>
              </a:r>
              <a:r>
                <a:rPr lang="en-US" sz="2800" b="1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latin typeface="UTM Avo" panose="02040603050506020204" pitchFamily="18"/>
                  <a:cs typeface="Arial" panose="020B0604020202020204" pitchFamily="34" charset="0"/>
                </a:rPr>
                <a:t>nhân</a:t>
              </a:r>
              <a:endParaRPr lang="en-US" sz="2800" b="1" dirty="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29F83239-B740-63B8-36C4-01CE9C503E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6237243" y="246145"/>
              <a:ext cx="1286378" cy="1220890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8E5720C6-8A1A-F98A-DC1C-B33EC00BA86B}"/>
              </a:ext>
            </a:extLst>
          </p:cNvPr>
          <p:cNvSpPr txBox="1"/>
          <p:nvPr/>
        </p:nvSpPr>
        <p:spPr>
          <a:xfrm>
            <a:off x="461563" y="2742685"/>
            <a:ext cx="11268874" cy="5788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67"/>
              </a:spcAft>
            </a:pP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em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hãy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quan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sát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ảnh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trong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SGK – tr8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trả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lời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hỏi</a:t>
            </a:r>
            <a:endParaRPr lang="vi-VN" sz="2400" b="1" dirty="0">
              <a:solidFill>
                <a:schemeClr val="tx1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9195510-E952-FFCF-D211-7367BD235AF0}"/>
              </a:ext>
            </a:extLst>
          </p:cNvPr>
          <p:cNvGrpSpPr/>
          <p:nvPr/>
        </p:nvGrpSpPr>
        <p:grpSpPr>
          <a:xfrm>
            <a:off x="2218821" y="3758195"/>
            <a:ext cx="6842275" cy="878667"/>
            <a:chOff x="6501965" y="600879"/>
            <a:chExt cx="10263412" cy="1318001"/>
          </a:xfrm>
        </p:grpSpPr>
        <p:sp>
          <p:nvSpPr>
            <p:cNvPr id="8" name="Rectangle: Rounded Corners 42">
              <a:extLst>
                <a:ext uri="{FF2B5EF4-FFF2-40B4-BE49-F238E27FC236}">
                  <a16:creationId xmlns:a16="http://schemas.microsoft.com/office/drawing/2014/main" id="{B61B78BA-45BD-F602-5631-750936E1A73A}"/>
                </a:ext>
              </a:extLst>
            </p:cNvPr>
            <p:cNvSpPr/>
            <p:nvPr/>
          </p:nvSpPr>
          <p:spPr>
            <a:xfrm>
              <a:off x="6501965" y="600879"/>
              <a:ext cx="1381617" cy="1318000"/>
            </a:xfrm>
            <a:prstGeom prst="roundRect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9" name="Plaque 8">
              <a:extLst>
                <a:ext uri="{FF2B5EF4-FFF2-40B4-BE49-F238E27FC236}">
                  <a16:creationId xmlns:a16="http://schemas.microsoft.com/office/drawing/2014/main" id="{430736F6-7874-F13F-2D5B-35B32013D605}"/>
                </a:ext>
              </a:extLst>
            </p:cNvPr>
            <p:cNvSpPr/>
            <p:nvPr/>
          </p:nvSpPr>
          <p:spPr>
            <a:xfrm>
              <a:off x="8558157" y="600879"/>
              <a:ext cx="8207220" cy="1318001"/>
            </a:xfrm>
            <a:prstGeom prst="plaque">
              <a:avLst/>
            </a:prstGeom>
            <a:solidFill>
              <a:schemeClr val="bg1"/>
            </a:solidFill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Quả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,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cây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trong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hình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có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màu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gì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?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F867E6E4-2C74-3DEB-3EBC-43D0773DB1F2}"/>
              </a:ext>
            </a:extLst>
          </p:cNvPr>
          <p:cNvGrpSpPr/>
          <p:nvPr/>
        </p:nvGrpSpPr>
        <p:grpSpPr>
          <a:xfrm>
            <a:off x="2218821" y="5086263"/>
            <a:ext cx="6835598" cy="1335102"/>
            <a:chOff x="7358956" y="-202511"/>
            <a:chExt cx="8204002" cy="2002654"/>
          </a:xfrm>
        </p:grpSpPr>
        <p:sp>
          <p:nvSpPr>
            <p:cNvPr id="11" name="Rectangle: Rounded Corners 45">
              <a:extLst>
                <a:ext uri="{FF2B5EF4-FFF2-40B4-BE49-F238E27FC236}">
                  <a16:creationId xmlns:a16="http://schemas.microsoft.com/office/drawing/2014/main" id="{5DD7C2AF-478A-6A85-8E75-642764A137F1}"/>
                </a:ext>
              </a:extLst>
            </p:cNvPr>
            <p:cNvSpPr/>
            <p:nvPr/>
          </p:nvSpPr>
          <p:spPr>
            <a:xfrm>
              <a:off x="7358956" y="139816"/>
              <a:ext cx="1097453" cy="1318000"/>
            </a:xfrm>
            <a:prstGeom prst="roundRect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12" name="Plaque 11">
              <a:extLst>
                <a:ext uri="{FF2B5EF4-FFF2-40B4-BE49-F238E27FC236}">
                  <a16:creationId xmlns:a16="http://schemas.microsoft.com/office/drawing/2014/main" id="{B9E78A4E-D9D5-D3B9-711F-CCD24B9E2DAC}"/>
                </a:ext>
              </a:extLst>
            </p:cNvPr>
            <p:cNvSpPr/>
            <p:nvPr/>
          </p:nvSpPr>
          <p:spPr>
            <a:xfrm>
              <a:off x="8996154" y="-202511"/>
              <a:ext cx="6566804" cy="2002654"/>
            </a:xfrm>
            <a:prstGeom prst="plaque">
              <a:avLst/>
            </a:prstGeom>
            <a:solidFill>
              <a:schemeClr val="bg1"/>
            </a:solidFill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Em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có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nhìn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thấy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quả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này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có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màu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khác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không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?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Đây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là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màu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gì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?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8">
          <a:extLst>
            <a:ext uri="{FF2B5EF4-FFF2-40B4-BE49-F238E27FC236}">
              <a16:creationId xmlns:a16="http://schemas.microsoft.com/office/drawing/2014/main" id="{C523AB56-F759-CAC1-315F-91C05391CC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1784652-1270-0B1A-5C11-53870740BA10}"/>
              </a:ext>
            </a:extLst>
          </p:cNvPr>
          <p:cNvSpPr/>
          <p:nvPr/>
        </p:nvSpPr>
        <p:spPr>
          <a:xfrm>
            <a:off x="6995160" y="2583180"/>
            <a:ext cx="5196840" cy="4274820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07899F7-E998-7A86-2B53-10E480B8A8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847" y="1480762"/>
            <a:ext cx="2933333" cy="487619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4190284-E997-6C86-AA07-A909F941AF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3792" y="2759760"/>
            <a:ext cx="2714286" cy="266666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620725C-A473-1578-218D-FFA468190F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65474" y="2585519"/>
            <a:ext cx="4534228" cy="3015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52860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8">
          <a:extLst>
            <a:ext uri="{FF2B5EF4-FFF2-40B4-BE49-F238E27FC236}">
              <a16:creationId xmlns:a16="http://schemas.microsoft.com/office/drawing/2014/main" id="{3A5692A0-CE32-31FA-C46B-DDD1FEF5EA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028BA4F-7ADB-0250-EF6F-F58BF7FF6BB2}"/>
              </a:ext>
            </a:extLst>
          </p:cNvPr>
          <p:cNvSpPr/>
          <p:nvPr/>
        </p:nvSpPr>
        <p:spPr>
          <a:xfrm>
            <a:off x="6995160" y="2583180"/>
            <a:ext cx="5196840" cy="4274820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2D606A3-BE17-AFE6-B544-285CA5B7AD38}"/>
              </a:ext>
            </a:extLst>
          </p:cNvPr>
          <p:cNvSpPr txBox="1"/>
          <p:nvPr/>
        </p:nvSpPr>
        <p:spPr>
          <a:xfrm>
            <a:off x="923126" y="2171185"/>
            <a:ext cx="11268874" cy="5788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67"/>
              </a:spcAft>
            </a:pP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Màu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sắc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quanh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em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vi-VN" sz="2400" b="1" dirty="0">
              <a:solidFill>
                <a:schemeClr val="tx1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DDAFC7-6742-1E93-96EB-135302BBFA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48561">
            <a:off x="619609" y="3024643"/>
            <a:ext cx="4545722" cy="299325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5550442-606E-742E-D228-3DFB756092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02933" y="3304279"/>
            <a:ext cx="2876190" cy="269523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7189F93-6EEB-B0E2-0932-1B5E774C42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7466" y="3361422"/>
            <a:ext cx="2476190" cy="258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6583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8">
          <a:extLst>
            <a:ext uri="{FF2B5EF4-FFF2-40B4-BE49-F238E27FC236}">
              <a16:creationId xmlns:a16="http://schemas.microsoft.com/office/drawing/2014/main" id="{89F15BB3-FF00-CF02-E5F8-2E461BFFC2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9454DB2-D0A5-246B-DA28-78F20B4361E9}"/>
              </a:ext>
            </a:extLst>
          </p:cNvPr>
          <p:cNvSpPr/>
          <p:nvPr/>
        </p:nvSpPr>
        <p:spPr>
          <a:xfrm>
            <a:off x="6995160" y="2583180"/>
            <a:ext cx="5196840" cy="4274820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C876026-2EEC-6044-758F-1EDE3AA63CFD}"/>
              </a:ext>
            </a:extLst>
          </p:cNvPr>
          <p:cNvSpPr txBox="1"/>
          <p:nvPr/>
        </p:nvSpPr>
        <p:spPr>
          <a:xfrm>
            <a:off x="923126" y="2171185"/>
            <a:ext cx="11268874" cy="5788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67"/>
              </a:spcAft>
            </a:pP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Màu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sắc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quanh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em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vi-VN" sz="2400" b="1" dirty="0">
              <a:solidFill>
                <a:schemeClr val="tx1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D4167C-A10D-9F64-E433-7BFB14AF97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99128">
            <a:off x="258369" y="3102464"/>
            <a:ext cx="4115169" cy="279563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12577FC-B7BD-BB89-E467-010D10B1CF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51657" y="3360118"/>
            <a:ext cx="3580026" cy="228032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07109C1-FC34-2B5A-31C2-11BC4678CE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29599" y="3245645"/>
            <a:ext cx="3667388" cy="2509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4021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8">
          <a:extLst>
            <a:ext uri="{FF2B5EF4-FFF2-40B4-BE49-F238E27FC236}">
              <a16:creationId xmlns:a16="http://schemas.microsoft.com/office/drawing/2014/main" id="{4C813FB6-C2C2-0441-805D-A35BD46651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A0F07BA-F348-E066-6CCA-3958809DB109}"/>
              </a:ext>
            </a:extLst>
          </p:cNvPr>
          <p:cNvSpPr/>
          <p:nvPr/>
        </p:nvSpPr>
        <p:spPr>
          <a:xfrm>
            <a:off x="6995160" y="2583180"/>
            <a:ext cx="5196840" cy="4274820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4A7AC58-C2D2-AD66-C7F5-CA6A36E99E16}"/>
              </a:ext>
            </a:extLst>
          </p:cNvPr>
          <p:cNvSpPr txBox="1"/>
          <p:nvPr/>
        </p:nvSpPr>
        <p:spPr>
          <a:xfrm>
            <a:off x="461563" y="1713982"/>
            <a:ext cx="11268874" cy="5788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67"/>
              </a:spcAft>
            </a:pP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Một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số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bức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tranh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được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vẽ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với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nhiều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màu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sắc</a:t>
            </a:r>
            <a:endParaRPr lang="vi-VN" sz="2400" b="1" dirty="0">
              <a:solidFill>
                <a:schemeClr val="tx1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4" name="Picture 3" descr="A child's drawing of flowers and bananas&#10;&#10;Description automatically generated">
            <a:extLst>
              <a:ext uri="{FF2B5EF4-FFF2-40B4-BE49-F238E27FC236}">
                <a16:creationId xmlns:a16="http://schemas.microsoft.com/office/drawing/2014/main" id="{5FAF8322-6EF4-86E5-922A-B6CB736C51D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5025" t="9242" r="34900" b="8892"/>
          <a:stretch/>
        </p:blipFill>
        <p:spPr>
          <a:xfrm rot="245819">
            <a:off x="1963206" y="2481613"/>
            <a:ext cx="2898147" cy="4238543"/>
          </a:xfrm>
          <a:prstGeom prst="rect">
            <a:avLst/>
          </a:prstGeom>
        </p:spPr>
      </p:pic>
      <p:pic>
        <p:nvPicPr>
          <p:cNvPr id="6" name="Picture 5" descr="A painting of a village with palm trees&#10;&#10;Description automatically generated">
            <a:extLst>
              <a:ext uri="{FF2B5EF4-FFF2-40B4-BE49-F238E27FC236}">
                <a16:creationId xmlns:a16="http://schemas.microsoft.com/office/drawing/2014/main" id="{37849D28-44DA-C1A0-17E1-4F8878BB4D7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3935" t="9242" r="23810" b="8892"/>
          <a:stretch/>
        </p:blipFill>
        <p:spPr>
          <a:xfrm>
            <a:off x="5419154" y="2569335"/>
            <a:ext cx="4957349" cy="4172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75943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52EE18E-E579-6C5C-030E-93A7A45F4CB2}"/>
              </a:ext>
            </a:extLst>
          </p:cNvPr>
          <p:cNvSpPr/>
          <p:nvPr/>
        </p:nvSpPr>
        <p:spPr>
          <a:xfrm>
            <a:off x="6995160" y="2583180"/>
            <a:ext cx="5196840" cy="4274820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93B52C-3A8C-9D41-1BAF-086C6B8BE061}"/>
              </a:ext>
            </a:extLst>
          </p:cNvPr>
          <p:cNvSpPr txBox="1"/>
          <p:nvPr/>
        </p:nvSpPr>
        <p:spPr>
          <a:xfrm>
            <a:off x="1270000" y="1655592"/>
            <a:ext cx="9652000" cy="1128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hãy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quan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sát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một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số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cách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thực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hành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sáng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tạo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b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</a:b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sử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dụng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bút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màu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(SGK – tr10, 11)</a:t>
            </a:r>
            <a:endParaRPr lang="en-US" sz="2400" b="1" i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3" name="Arrow: Pentagon 10">
            <a:extLst>
              <a:ext uri="{FF2B5EF4-FFF2-40B4-BE49-F238E27FC236}">
                <a16:creationId xmlns:a16="http://schemas.microsoft.com/office/drawing/2014/main" id="{391E0BE9-6697-BE6C-A47D-85BB47A1287F}"/>
              </a:ext>
            </a:extLst>
          </p:cNvPr>
          <p:cNvSpPr/>
          <p:nvPr/>
        </p:nvSpPr>
        <p:spPr>
          <a:xfrm>
            <a:off x="0" y="2949862"/>
            <a:ext cx="3467100" cy="574388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Màu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sáp</a:t>
            </a:r>
            <a:endParaRPr lang="en-US" sz="2400" b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22" name="Picture 21" descr="A group of crayons with different colors&#10;&#10;Description automatically generated">
            <a:extLst>
              <a:ext uri="{FF2B5EF4-FFF2-40B4-BE49-F238E27FC236}">
                <a16:creationId xmlns:a16="http://schemas.microsoft.com/office/drawing/2014/main" id="{D25907B9-DCEF-E1AD-5572-1D02BE6E93C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8269" t="10069" r="28269" b="9671"/>
          <a:stretch/>
        </p:blipFill>
        <p:spPr>
          <a:xfrm>
            <a:off x="7242596" y="2949862"/>
            <a:ext cx="4080400" cy="3780922"/>
          </a:xfrm>
          <a:prstGeom prst="rect">
            <a:avLst/>
          </a:prstGeom>
        </p:spPr>
      </p:pic>
      <p:pic>
        <p:nvPicPr>
          <p:cNvPr id="24" name="Picture 23" descr="A box of crayons and pencils&#10;&#10;Description automatically generated">
            <a:extLst>
              <a:ext uri="{FF2B5EF4-FFF2-40B4-BE49-F238E27FC236}">
                <a16:creationId xmlns:a16="http://schemas.microsoft.com/office/drawing/2014/main" id="{16DC45F9-1701-1602-EE38-32F19B78E25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5646" t="10069" r="35646" b="9671"/>
          <a:stretch/>
        </p:blipFill>
        <p:spPr>
          <a:xfrm>
            <a:off x="3883475" y="2949862"/>
            <a:ext cx="2695310" cy="3780922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2">
          <a:extLst>
            <a:ext uri="{FF2B5EF4-FFF2-40B4-BE49-F238E27FC236}">
              <a16:creationId xmlns:a16="http://schemas.microsoft.com/office/drawing/2014/main" id="{19C04F4B-F8F5-54BC-0CAC-A90FC16D0E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8077BC8-4592-7B85-006A-86DBC30201DB}"/>
              </a:ext>
            </a:extLst>
          </p:cNvPr>
          <p:cNvSpPr/>
          <p:nvPr/>
        </p:nvSpPr>
        <p:spPr>
          <a:xfrm>
            <a:off x="6995160" y="2583180"/>
            <a:ext cx="5196840" cy="4274820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0ECDC9E-3BC1-368A-510C-2F95ABABD04A}"/>
              </a:ext>
            </a:extLst>
          </p:cNvPr>
          <p:cNvSpPr txBox="1"/>
          <p:nvPr/>
        </p:nvSpPr>
        <p:spPr>
          <a:xfrm>
            <a:off x="1270000" y="1655592"/>
            <a:ext cx="9652000" cy="1128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hãy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quan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sát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một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số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cách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thực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hành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sáng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tạo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b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</a:b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sử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dụng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bút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màu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(SGK – tr10, 11)</a:t>
            </a:r>
            <a:endParaRPr lang="en-US" sz="2400" b="1" i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3" name="Arrow: Pentagon 10">
            <a:extLst>
              <a:ext uri="{FF2B5EF4-FFF2-40B4-BE49-F238E27FC236}">
                <a16:creationId xmlns:a16="http://schemas.microsoft.com/office/drawing/2014/main" id="{9FE28A35-90F3-CFBD-7CD6-AD4B200B714C}"/>
              </a:ext>
            </a:extLst>
          </p:cNvPr>
          <p:cNvSpPr/>
          <p:nvPr/>
        </p:nvSpPr>
        <p:spPr>
          <a:xfrm>
            <a:off x="0" y="2949862"/>
            <a:ext cx="3467100" cy="574388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Màu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sáp</a:t>
            </a:r>
            <a:endParaRPr lang="en-US" sz="2400" b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8" name="Picture 17" descr="A hand holding a pen&#10;&#10;Description automatically generated">
            <a:extLst>
              <a:ext uri="{FF2B5EF4-FFF2-40B4-BE49-F238E27FC236}">
                <a16:creationId xmlns:a16="http://schemas.microsoft.com/office/drawing/2014/main" id="{408DEAFB-EFE3-7613-5949-EF11B266EF0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1314" t="10069" r="31251" b="9671"/>
          <a:stretch/>
        </p:blipFill>
        <p:spPr>
          <a:xfrm>
            <a:off x="7978413" y="2868040"/>
            <a:ext cx="3630834" cy="3905896"/>
          </a:xfrm>
          <a:prstGeom prst="rect">
            <a:avLst/>
          </a:prstGeom>
        </p:spPr>
      </p:pic>
      <p:pic>
        <p:nvPicPr>
          <p:cNvPr id="20" name="Picture 19" descr="A close-up of crayons&#10;&#10;Description automatically generated">
            <a:extLst>
              <a:ext uri="{FF2B5EF4-FFF2-40B4-BE49-F238E27FC236}">
                <a16:creationId xmlns:a16="http://schemas.microsoft.com/office/drawing/2014/main" id="{B3A78EE7-233F-D78F-AECF-FB02D84DCDF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2197" t="10069" r="32056" b="9671"/>
          <a:stretch/>
        </p:blipFill>
        <p:spPr>
          <a:xfrm>
            <a:off x="4127010" y="2868041"/>
            <a:ext cx="3467100" cy="3905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3822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2">
          <a:extLst>
            <a:ext uri="{FF2B5EF4-FFF2-40B4-BE49-F238E27FC236}">
              <a16:creationId xmlns:a16="http://schemas.microsoft.com/office/drawing/2014/main" id="{D049A06B-BF84-33B4-0E23-37935EC2A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EBE1007-9A8D-575F-8F43-D2F0213EB0AF}"/>
              </a:ext>
            </a:extLst>
          </p:cNvPr>
          <p:cNvSpPr/>
          <p:nvPr/>
        </p:nvSpPr>
        <p:spPr>
          <a:xfrm>
            <a:off x="6995160" y="2583180"/>
            <a:ext cx="5196840" cy="4274820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FC3E95-C0B7-0986-A8F4-6AD86F30BADB}"/>
              </a:ext>
            </a:extLst>
          </p:cNvPr>
          <p:cNvSpPr txBox="1"/>
          <p:nvPr/>
        </p:nvSpPr>
        <p:spPr>
          <a:xfrm>
            <a:off x="1270000" y="1655592"/>
            <a:ext cx="9652000" cy="1128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hãy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quan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sát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một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số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cách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thực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hành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sáng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tạo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b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</a:b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sử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dụng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bút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màu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(SGK – tr10, 11)</a:t>
            </a:r>
            <a:endParaRPr lang="en-US" sz="2400" b="1" i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3" name="Arrow: Pentagon 10">
            <a:extLst>
              <a:ext uri="{FF2B5EF4-FFF2-40B4-BE49-F238E27FC236}">
                <a16:creationId xmlns:a16="http://schemas.microsoft.com/office/drawing/2014/main" id="{4863A101-FCE6-9EFC-CD77-C426A73A4026}"/>
              </a:ext>
            </a:extLst>
          </p:cNvPr>
          <p:cNvSpPr/>
          <p:nvPr/>
        </p:nvSpPr>
        <p:spPr>
          <a:xfrm>
            <a:off x="0" y="2949862"/>
            <a:ext cx="3467100" cy="574388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Màu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dạ</a:t>
            </a:r>
            <a:endParaRPr lang="en-US" sz="2400" b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5" name="Picture 4" descr="A group of colored pens&#10;&#10;Description automatically generated">
            <a:extLst>
              <a:ext uri="{FF2B5EF4-FFF2-40B4-BE49-F238E27FC236}">
                <a16:creationId xmlns:a16="http://schemas.microsoft.com/office/drawing/2014/main" id="{6995E189-D1E0-1769-B1D7-EB5511528A9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8692" t="10577" r="38639" b="9692"/>
          <a:stretch/>
        </p:blipFill>
        <p:spPr>
          <a:xfrm>
            <a:off x="3629856" y="3167660"/>
            <a:ext cx="2245351" cy="3532896"/>
          </a:xfrm>
          <a:prstGeom prst="rect">
            <a:avLst/>
          </a:prstGeom>
        </p:spPr>
      </p:pic>
      <p:pic>
        <p:nvPicPr>
          <p:cNvPr id="11" name="Picture 10" descr="A group of markers and a red square&#10;&#10;Description automatically generated">
            <a:extLst>
              <a:ext uri="{FF2B5EF4-FFF2-40B4-BE49-F238E27FC236}">
                <a16:creationId xmlns:a16="http://schemas.microsoft.com/office/drawing/2014/main" id="{C36D554B-3800-A8A4-306C-C4B6D97B980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0620" t="10577" r="20567" b="9692"/>
          <a:stretch/>
        </p:blipFill>
        <p:spPr>
          <a:xfrm>
            <a:off x="6096000" y="3167659"/>
            <a:ext cx="5825353" cy="3532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76345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2">
          <a:extLst>
            <a:ext uri="{FF2B5EF4-FFF2-40B4-BE49-F238E27FC236}">
              <a16:creationId xmlns:a16="http://schemas.microsoft.com/office/drawing/2014/main" id="{450E1112-AF81-5162-03FF-35EFE9CC78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B285A65-AC9B-603B-8197-87233AE3A030}"/>
              </a:ext>
            </a:extLst>
          </p:cNvPr>
          <p:cNvSpPr/>
          <p:nvPr/>
        </p:nvSpPr>
        <p:spPr>
          <a:xfrm>
            <a:off x="6995160" y="2583180"/>
            <a:ext cx="5196840" cy="4274820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AF25BB-7A26-AF03-E530-ACFC5D341FC7}"/>
              </a:ext>
            </a:extLst>
          </p:cNvPr>
          <p:cNvSpPr txBox="1"/>
          <p:nvPr/>
        </p:nvSpPr>
        <p:spPr>
          <a:xfrm>
            <a:off x="1270000" y="1655592"/>
            <a:ext cx="9652000" cy="1128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hãy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quan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sát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một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số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cách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thực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hành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sáng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tạo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b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</a:b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sử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dụng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bút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màu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(SGK – tr10, 11)</a:t>
            </a:r>
            <a:endParaRPr lang="en-US" sz="2400" b="1" i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3" name="Arrow: Pentagon 10">
            <a:extLst>
              <a:ext uri="{FF2B5EF4-FFF2-40B4-BE49-F238E27FC236}">
                <a16:creationId xmlns:a16="http://schemas.microsoft.com/office/drawing/2014/main" id="{B4A74C9F-E818-E455-120A-D51BDBFA99C5}"/>
              </a:ext>
            </a:extLst>
          </p:cNvPr>
          <p:cNvSpPr/>
          <p:nvPr/>
        </p:nvSpPr>
        <p:spPr>
          <a:xfrm>
            <a:off x="0" y="2949862"/>
            <a:ext cx="3467100" cy="574388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Màu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dạ</a:t>
            </a:r>
            <a:endParaRPr lang="en-US" sz="2400" b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7" name="Picture 6" descr="A hand picking up a set of colored markers&#10;&#10;Description automatically generated">
            <a:extLst>
              <a:ext uri="{FF2B5EF4-FFF2-40B4-BE49-F238E27FC236}">
                <a16:creationId xmlns:a16="http://schemas.microsoft.com/office/drawing/2014/main" id="{7F02D4CB-17D3-A98C-26E8-2F018F4F257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8546" t="10577" r="31030" b="9692"/>
          <a:stretch/>
        </p:blipFill>
        <p:spPr>
          <a:xfrm>
            <a:off x="8010425" y="3067146"/>
            <a:ext cx="4053113" cy="3576278"/>
          </a:xfrm>
          <a:prstGeom prst="rect">
            <a:avLst/>
          </a:prstGeom>
        </p:spPr>
      </p:pic>
      <p:pic>
        <p:nvPicPr>
          <p:cNvPr id="9" name="Picture 8" descr="A yellow marker and blue marker&#10;&#10;Description automatically generated">
            <a:extLst>
              <a:ext uri="{FF2B5EF4-FFF2-40B4-BE49-F238E27FC236}">
                <a16:creationId xmlns:a16="http://schemas.microsoft.com/office/drawing/2014/main" id="{D074CEAA-4EF9-1EDB-95C8-ED7C809CEA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9814" t="10577" r="29761" b="9692"/>
          <a:stretch/>
        </p:blipFill>
        <p:spPr>
          <a:xfrm>
            <a:off x="3700563" y="3067146"/>
            <a:ext cx="4053113" cy="3576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6517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2">
          <a:extLst>
            <a:ext uri="{FF2B5EF4-FFF2-40B4-BE49-F238E27FC236}">
              <a16:creationId xmlns:a16="http://schemas.microsoft.com/office/drawing/2014/main" id="{409C3F09-3280-C9A2-FBFF-770A05900A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09AEA0B-CEB1-97E4-3B7C-56B7C09F7D23}"/>
              </a:ext>
            </a:extLst>
          </p:cNvPr>
          <p:cNvSpPr/>
          <p:nvPr/>
        </p:nvSpPr>
        <p:spPr>
          <a:xfrm>
            <a:off x="7101191" y="2587557"/>
            <a:ext cx="5090809" cy="4270443"/>
          </a:xfrm>
          <a:prstGeom prst="rect">
            <a:avLst/>
          </a:prstGeom>
          <a:solidFill>
            <a:srgbClr val="FFF9F7"/>
          </a:solidFill>
          <a:ln>
            <a:solidFill>
              <a:srgbClr val="FFF9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>
              <a:solidFill>
                <a:schemeClr val="tx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0E7058-CD5E-D863-BC8C-2A613B3A41DA}"/>
              </a:ext>
            </a:extLst>
          </p:cNvPr>
          <p:cNvSpPr/>
          <p:nvPr/>
        </p:nvSpPr>
        <p:spPr>
          <a:xfrm>
            <a:off x="7101191" y="2587557"/>
            <a:ext cx="5090809" cy="4270443"/>
          </a:xfrm>
          <a:prstGeom prst="rect">
            <a:avLst/>
          </a:prstGeom>
          <a:solidFill>
            <a:srgbClr val="FFF9F7"/>
          </a:solidFill>
          <a:ln>
            <a:solidFill>
              <a:srgbClr val="FFF9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>
              <a:solidFill>
                <a:schemeClr val="tx1"/>
              </a:solidFill>
            </a:endParaRPr>
          </a:p>
        </p:txBody>
      </p:sp>
      <p:pic>
        <p:nvPicPr>
          <p:cNvPr id="4" name="Picture 11">
            <a:extLst>
              <a:ext uri="{FF2B5EF4-FFF2-40B4-BE49-F238E27FC236}">
                <a16:creationId xmlns:a16="http://schemas.microsoft.com/office/drawing/2014/main" id="{DF2DC834-11D4-6735-30D6-29B2E999785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-1038985" y="4164211"/>
            <a:ext cx="3341133" cy="2693789"/>
          </a:xfrm>
          <a:prstGeom prst="rect">
            <a:avLst/>
          </a:prstGeom>
        </p:spPr>
      </p:pic>
      <p:pic>
        <p:nvPicPr>
          <p:cNvPr id="5" name="Picture 12">
            <a:extLst>
              <a:ext uri="{FF2B5EF4-FFF2-40B4-BE49-F238E27FC236}">
                <a16:creationId xmlns:a16="http://schemas.microsoft.com/office/drawing/2014/main" id="{C64D9F05-7601-E767-E66B-E88ED2FA5F6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18539260">
            <a:off x="10626462" y="5336536"/>
            <a:ext cx="1431937" cy="1304853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5CE04627-60BC-E368-B139-F8B5CC94129F}"/>
              </a:ext>
            </a:extLst>
          </p:cNvPr>
          <p:cNvGrpSpPr/>
          <p:nvPr/>
        </p:nvGrpSpPr>
        <p:grpSpPr>
          <a:xfrm>
            <a:off x="3650602" y="1929256"/>
            <a:ext cx="4890795" cy="884059"/>
            <a:chOff x="5870315" y="832396"/>
            <a:chExt cx="7336192" cy="1326088"/>
          </a:xfrm>
        </p:grpSpPr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2E71BB35-D244-988A-F575-1585C779372E}"/>
                </a:ext>
              </a:extLst>
            </p:cNvPr>
            <p:cNvSpPr/>
            <p:nvPr/>
          </p:nvSpPr>
          <p:spPr>
            <a:xfrm>
              <a:off x="5870315" y="832396"/>
              <a:ext cx="7336192" cy="1326088"/>
            </a:xfrm>
            <a:custGeom>
              <a:avLst/>
              <a:gdLst/>
              <a:ahLst/>
              <a:cxnLst/>
              <a:rect l="l" t="t" r="r" b="b"/>
              <a:pathLst>
                <a:path w="2686494" h="406400">
                  <a:moveTo>
                    <a:pt x="75899" y="0"/>
                  </a:moveTo>
                  <a:lnTo>
                    <a:pt x="2610595" y="0"/>
                  </a:lnTo>
                  <a:cubicBezTo>
                    <a:pt x="2652513" y="0"/>
                    <a:pt x="2686494" y="33981"/>
                    <a:pt x="2686494" y="75899"/>
                  </a:cubicBezTo>
                  <a:lnTo>
                    <a:pt x="2686494" y="330501"/>
                  </a:lnTo>
                  <a:cubicBezTo>
                    <a:pt x="2686494" y="372419"/>
                    <a:pt x="2652513" y="406400"/>
                    <a:pt x="2610595" y="406400"/>
                  </a:cubicBezTo>
                  <a:lnTo>
                    <a:pt x="75899" y="406400"/>
                  </a:lnTo>
                  <a:cubicBezTo>
                    <a:pt x="33981" y="406400"/>
                    <a:pt x="0" y="372419"/>
                    <a:pt x="0" y="330501"/>
                  </a:cubicBezTo>
                  <a:lnTo>
                    <a:pt x="0" y="75899"/>
                  </a:lnTo>
                  <a:cubicBezTo>
                    <a:pt x="0" y="33981"/>
                    <a:pt x="33981" y="0"/>
                    <a:pt x="75899" y="0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47625">
              <a:solidFill>
                <a:srgbClr val="F2731D"/>
              </a:solidFill>
            </a:ln>
          </p:spPr>
          <p:txBody>
            <a:bodyPr/>
            <a:lstStyle/>
            <a:p>
              <a:endParaRPr lang="en-US" sz="800">
                <a:solidFill>
                  <a:schemeClr val="tx1"/>
                </a:solidFill>
                <a:latin typeface="UTM Avo" panose="02040603050506020204" pitchFamily="18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6FE12D8-D9B1-DAA5-30D3-12CD9C10CF71}"/>
                </a:ext>
              </a:extLst>
            </p:cNvPr>
            <p:cNvSpPr txBox="1"/>
            <p:nvPr/>
          </p:nvSpPr>
          <p:spPr>
            <a:xfrm>
              <a:off x="6458361" y="1042067"/>
              <a:ext cx="6160099" cy="9694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KẾT LUẬN</a:t>
              </a:r>
            </a:p>
          </p:txBody>
        </p:sp>
      </p:grpSp>
      <p:sp>
        <p:nvSpPr>
          <p:cNvPr id="9" name="Rectangle: Rounded Corners 2">
            <a:extLst>
              <a:ext uri="{FF2B5EF4-FFF2-40B4-BE49-F238E27FC236}">
                <a16:creationId xmlns:a16="http://schemas.microsoft.com/office/drawing/2014/main" id="{5AAC7A5E-D335-4E90-19BC-A34F0606BA4F}"/>
              </a:ext>
            </a:extLst>
          </p:cNvPr>
          <p:cNvSpPr/>
          <p:nvPr/>
        </p:nvSpPr>
        <p:spPr>
          <a:xfrm>
            <a:off x="2447600" y="3199814"/>
            <a:ext cx="7296798" cy="247144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- Màu sáp dễ gãy nên cần vẽ nhẹ tay, có thể chồng màu nhiều lần.</a:t>
            </a:r>
          </a:p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- Màu dạ cần tránh việc vẽ lên mảng màu còn ướt vì sẽ làm bẩn đầu bút.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552410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2">
          <a:extLst>
            <a:ext uri="{FF2B5EF4-FFF2-40B4-BE49-F238E27FC236}">
              <a16:creationId xmlns:a16="http://schemas.microsoft.com/office/drawing/2014/main" id="{BDA3B466-850D-76EF-A412-C0D5B5BBC4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AFA6390-0905-5C95-84C0-4964A25ABD3D}"/>
              </a:ext>
            </a:extLst>
          </p:cNvPr>
          <p:cNvSpPr/>
          <p:nvPr/>
        </p:nvSpPr>
        <p:spPr>
          <a:xfrm>
            <a:off x="6995160" y="2583180"/>
            <a:ext cx="5196840" cy="4274820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C9BB720-6949-74C3-DBC3-E38231F77FBD}"/>
              </a:ext>
            </a:extLst>
          </p:cNvPr>
          <p:cNvCxnSpPr>
            <a:cxnSpLocks/>
          </p:cNvCxnSpPr>
          <p:nvPr/>
        </p:nvCxnSpPr>
        <p:spPr>
          <a:xfrm>
            <a:off x="924612" y="4007667"/>
            <a:ext cx="10342775" cy="3551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35C55A32-3609-470E-CE56-BBA19649B3CB}"/>
              </a:ext>
            </a:extLst>
          </p:cNvPr>
          <p:cNvSpPr/>
          <p:nvPr/>
        </p:nvSpPr>
        <p:spPr>
          <a:xfrm>
            <a:off x="1678096" y="1921413"/>
            <a:ext cx="8835805" cy="17681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Sáng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tạo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cùng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màu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sắc</a:t>
            </a:r>
            <a:endParaRPr lang="en-US" sz="2800" b="1" dirty="0">
              <a:solidFill>
                <a:schemeClr val="tx1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vi-VN" sz="2400" i="1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Em hãy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quan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sát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ảnh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dưới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đây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sáng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tạo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sản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phẩm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bằng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loại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màu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mà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đã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2400" i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6" name="Picture 5" descr="A cartoon of a child and child painting&#10;&#10;AI-generated content may be incorrect.">
            <a:extLst>
              <a:ext uri="{FF2B5EF4-FFF2-40B4-BE49-F238E27FC236}">
                <a16:creationId xmlns:a16="http://schemas.microsoft.com/office/drawing/2014/main" id="{FD412970-1C1A-A38C-8A1D-350B50DFC2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2047" y="3805274"/>
            <a:ext cx="3887906" cy="3052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10723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2">
          <a:extLst>
            <a:ext uri="{FF2B5EF4-FFF2-40B4-BE49-F238E27FC236}">
              <a16:creationId xmlns:a16="http://schemas.microsoft.com/office/drawing/2014/main" id="{EFAA4CC1-ECF8-43D2-A948-206BDDFA31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4472949-B5C7-DE31-6823-F785035B4B6C}"/>
              </a:ext>
            </a:extLst>
          </p:cNvPr>
          <p:cNvSpPr/>
          <p:nvPr/>
        </p:nvSpPr>
        <p:spPr>
          <a:xfrm>
            <a:off x="6995160" y="2583180"/>
            <a:ext cx="5196840" cy="4274820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row: Pentagon 10">
            <a:extLst>
              <a:ext uri="{FF2B5EF4-FFF2-40B4-BE49-F238E27FC236}">
                <a16:creationId xmlns:a16="http://schemas.microsoft.com/office/drawing/2014/main" id="{4E14B998-0111-069E-3F9E-84E70D2C000F}"/>
              </a:ext>
            </a:extLst>
          </p:cNvPr>
          <p:cNvSpPr/>
          <p:nvPr/>
        </p:nvSpPr>
        <p:spPr>
          <a:xfrm>
            <a:off x="0" y="1757166"/>
            <a:ext cx="3467100" cy="574388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Quả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cà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chua</a:t>
            </a:r>
            <a:endParaRPr lang="en-US" sz="2400" b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6" name="Picture 5" descr="A drawing of a tomato&#10;&#10;Description automatically generated">
            <a:extLst>
              <a:ext uri="{FF2B5EF4-FFF2-40B4-BE49-F238E27FC236}">
                <a16:creationId xmlns:a16="http://schemas.microsoft.com/office/drawing/2014/main" id="{6724AB74-0A8B-ADE4-6236-DCE8900AE21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7419" t="16298" r="37477" b="16806"/>
          <a:stretch/>
        </p:blipFill>
        <p:spPr>
          <a:xfrm>
            <a:off x="8334448" y="3025613"/>
            <a:ext cx="3503197" cy="3164958"/>
          </a:xfrm>
          <a:prstGeom prst="rect">
            <a:avLst/>
          </a:prstGeom>
        </p:spPr>
      </p:pic>
      <p:pic>
        <p:nvPicPr>
          <p:cNvPr id="8" name="Picture 7" descr="A close-up of a drawing&#10;&#10;Description automatically generated">
            <a:extLst>
              <a:ext uri="{FF2B5EF4-FFF2-40B4-BE49-F238E27FC236}">
                <a16:creationId xmlns:a16="http://schemas.microsoft.com/office/drawing/2014/main" id="{883B7590-6E06-E10F-BC0D-4683593023E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7419" t="16298" r="37477" b="16806"/>
          <a:stretch/>
        </p:blipFill>
        <p:spPr>
          <a:xfrm>
            <a:off x="4402269" y="3025613"/>
            <a:ext cx="3503197" cy="3164958"/>
          </a:xfrm>
          <a:prstGeom prst="rect">
            <a:avLst/>
          </a:prstGeom>
        </p:spPr>
      </p:pic>
      <p:pic>
        <p:nvPicPr>
          <p:cNvPr id="10" name="Picture 9" descr="A drawing of a tomato&#10;&#10;Description automatically generated">
            <a:extLst>
              <a:ext uri="{FF2B5EF4-FFF2-40B4-BE49-F238E27FC236}">
                <a16:creationId xmlns:a16="http://schemas.microsoft.com/office/drawing/2014/main" id="{1645D82E-CAB3-2145-9B01-D322A480A61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7419" t="16298" r="37477" b="16806"/>
          <a:stretch/>
        </p:blipFill>
        <p:spPr>
          <a:xfrm>
            <a:off x="470090" y="3025613"/>
            <a:ext cx="3503197" cy="3164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48603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2">
          <a:extLst>
            <a:ext uri="{FF2B5EF4-FFF2-40B4-BE49-F238E27FC236}">
              <a16:creationId xmlns:a16="http://schemas.microsoft.com/office/drawing/2014/main" id="{10C0E2FB-F8EE-1527-6BE9-EBE30541E1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7B52048-1713-BB15-BA03-7699745AC9A4}"/>
              </a:ext>
            </a:extLst>
          </p:cNvPr>
          <p:cNvSpPr/>
          <p:nvPr/>
        </p:nvSpPr>
        <p:spPr>
          <a:xfrm>
            <a:off x="6995160" y="2583180"/>
            <a:ext cx="5196840" cy="4274820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Arrow: Pentagon 10">
            <a:extLst>
              <a:ext uri="{FF2B5EF4-FFF2-40B4-BE49-F238E27FC236}">
                <a16:creationId xmlns:a16="http://schemas.microsoft.com/office/drawing/2014/main" id="{B64F6727-7C85-7BD4-54A3-2120D2408461}"/>
              </a:ext>
            </a:extLst>
          </p:cNvPr>
          <p:cNvSpPr/>
          <p:nvPr/>
        </p:nvSpPr>
        <p:spPr>
          <a:xfrm>
            <a:off x="0" y="1757166"/>
            <a:ext cx="3467100" cy="574388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Cái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cây</a:t>
            </a:r>
            <a:endParaRPr lang="en-US" sz="2400" b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4" name="Picture 3" descr="A green leaf cut out of paper&#10;&#10;Description automatically generated">
            <a:extLst>
              <a:ext uri="{FF2B5EF4-FFF2-40B4-BE49-F238E27FC236}">
                <a16:creationId xmlns:a16="http://schemas.microsoft.com/office/drawing/2014/main" id="{0A8E3D40-4622-4498-969D-4B22FC88FC0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9081" t="12894" r="40496" b="12735"/>
          <a:stretch/>
        </p:blipFill>
        <p:spPr>
          <a:xfrm>
            <a:off x="9202484" y="2574831"/>
            <a:ext cx="2569515" cy="4112240"/>
          </a:xfrm>
          <a:prstGeom prst="rect">
            <a:avLst/>
          </a:prstGeom>
        </p:spPr>
      </p:pic>
      <p:pic>
        <p:nvPicPr>
          <p:cNvPr id="6" name="Picture 5" descr="A green leaf and sticks&#10;&#10;Description automatically generated">
            <a:extLst>
              <a:ext uri="{FF2B5EF4-FFF2-40B4-BE49-F238E27FC236}">
                <a16:creationId xmlns:a16="http://schemas.microsoft.com/office/drawing/2014/main" id="{E344F081-BD62-A800-F67B-06B16456EAB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9105" t="14066" r="39084" b="12734"/>
          <a:stretch/>
        </p:blipFill>
        <p:spPr>
          <a:xfrm>
            <a:off x="6200826" y="2574831"/>
            <a:ext cx="2744158" cy="4112239"/>
          </a:xfrm>
          <a:prstGeom prst="rect">
            <a:avLst/>
          </a:prstGeom>
        </p:spPr>
      </p:pic>
      <p:pic>
        <p:nvPicPr>
          <p:cNvPr id="8" name="Picture 7" descr="A green leaf on a white background&#10;&#10;Description automatically generated">
            <a:extLst>
              <a:ext uri="{FF2B5EF4-FFF2-40B4-BE49-F238E27FC236}">
                <a16:creationId xmlns:a16="http://schemas.microsoft.com/office/drawing/2014/main" id="{009707F5-F66C-87AC-3681-AF7AE777E8B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7377" t="12894" r="41281" b="12735"/>
          <a:stretch/>
        </p:blipFill>
        <p:spPr>
          <a:xfrm>
            <a:off x="3305945" y="2574831"/>
            <a:ext cx="2685231" cy="4112239"/>
          </a:xfrm>
          <a:prstGeom prst="rect">
            <a:avLst/>
          </a:prstGeom>
        </p:spPr>
      </p:pic>
      <p:pic>
        <p:nvPicPr>
          <p:cNvPr id="10" name="Picture 9" descr="A green and white piece of paper&#10;&#10;Description automatically generated">
            <a:extLst>
              <a:ext uri="{FF2B5EF4-FFF2-40B4-BE49-F238E27FC236}">
                <a16:creationId xmlns:a16="http://schemas.microsoft.com/office/drawing/2014/main" id="{2313C127-F204-9DBA-D2BE-675E07B56107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39548" t="12893" r="39552" b="12734"/>
          <a:stretch/>
        </p:blipFill>
        <p:spPr>
          <a:xfrm>
            <a:off x="418837" y="2574832"/>
            <a:ext cx="2629426" cy="4112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86427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Callout 1">
            <a:extLst>
              <a:ext uri="{FF2B5EF4-FFF2-40B4-BE49-F238E27FC236}">
                <a16:creationId xmlns:a16="http://schemas.microsoft.com/office/drawing/2014/main" id="{B581EA88-8AF0-1551-88BF-CA43D364DF96}"/>
              </a:ext>
            </a:extLst>
          </p:cNvPr>
          <p:cNvSpPr/>
          <p:nvPr/>
        </p:nvSpPr>
        <p:spPr>
          <a:xfrm>
            <a:off x="3045996" y="1731732"/>
            <a:ext cx="7672805" cy="3394537"/>
          </a:xfrm>
          <a:prstGeom prst="wedgeEllipseCallout">
            <a:avLst>
              <a:gd name="adj1" fmla="val -54167"/>
              <a:gd name="adj2" fmla="val 24515"/>
            </a:avLst>
          </a:prstGeom>
          <a:solidFill>
            <a:sysClr val="window" lastClr="FFFFFF"/>
          </a:solidFill>
          <a:ln w="28575" cap="flat" cmpd="sng" algn="ctr">
            <a:solidFill>
              <a:srgbClr val="4F81BD"/>
            </a:solidFill>
            <a:prstDash val="dash"/>
          </a:ln>
          <a:effectLst/>
        </p:spPr>
        <p:txBody>
          <a:bodyPr rtlCol="0" anchor="ctr"/>
          <a:lstStyle/>
          <a:p>
            <a:pPr marL="0" marR="0" lvl="0" indent="0" algn="ctr" defTabSz="60953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VN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Picture 3" descr="Hình ảnh đồ họa Giáo viên PNG, 37000+ nguồn tải về miễn phí.">
            <a:extLst>
              <a:ext uri="{FF2B5EF4-FFF2-40B4-BE49-F238E27FC236}">
                <a16:creationId xmlns:a16="http://schemas.microsoft.com/office/drawing/2014/main" id="{1DE8B72B-1941-90AD-6C19-841D8CE53F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611" b="90000" l="10000" r="90000">
                        <a14:foregroundMark x1="34167" y1="8611" x2="34167" y2="8611"/>
                        <a14:foregroundMark x1="29722" y1="46111" x2="29722" y2="46111"/>
                        <a14:foregroundMark x1="43056" y1="48056" x2="43056" y2="48056"/>
                        <a14:foregroundMark x1="40833" y1="63889" x2="40833" y2="63889"/>
                        <a14:foregroundMark x1="39167" y1="61944" x2="39167" y2="61944"/>
                        <a14:foregroundMark x1="39722" y1="57222" x2="41389" y2="813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40269"/>
            <a:ext cx="4572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1419C2B-3AE3-4F3F-DF5A-6559AE0A74FE}"/>
              </a:ext>
            </a:extLst>
          </p:cNvPr>
          <p:cNvSpPr txBox="1"/>
          <p:nvPr/>
        </p:nvSpPr>
        <p:spPr>
          <a:xfrm>
            <a:off x="3847098" y="2591078"/>
            <a:ext cx="6070600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539">
              <a:lnSpc>
                <a:spcPct val="150000"/>
              </a:lnSpc>
            </a:pPr>
            <a:r>
              <a:rPr lang="en-US" sz="2400" dirty="0">
                <a:latin typeface="UTM Avo" panose="02040603050506020204" pitchFamily="18"/>
              </a:rPr>
              <a:t>Em chia </a:t>
            </a:r>
            <a:r>
              <a:rPr lang="en-US" sz="2400" dirty="0" err="1">
                <a:latin typeface="UTM Avo" panose="02040603050506020204" pitchFamily="18"/>
              </a:rPr>
              <a:t>sẻ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cảm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nhận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về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màu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sắc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trong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sản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phẩm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của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mình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hoặc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của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các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bạn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trong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lớp</a:t>
            </a:r>
            <a:r>
              <a:rPr lang="en-US" sz="2400" dirty="0">
                <a:latin typeface="UTM Avo" panose="02040603050506020204" pitchFamily="18"/>
              </a:rPr>
              <a:t>.</a:t>
            </a:r>
            <a:endParaRPr lang="en-VN" sz="2400" dirty="0">
              <a:solidFill>
                <a:prstClr val="black"/>
              </a:solidFill>
              <a:latin typeface="UTM Avo" panose="02040603050506020204" pitchFamily="18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4"/>
            <a:extLst>
              <a:ext uri="{FF2B5EF4-FFF2-40B4-BE49-F238E27FC236}">
                <a16:creationId xmlns:a16="http://schemas.microsoft.com/office/drawing/2014/main" id="{BD0DE777-CF2A-A95C-8043-81F1FCBA65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2809970"/>
            <a:ext cx="2826355" cy="170135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A2B4D87-E481-5F6F-6B50-D1145213547C}"/>
              </a:ext>
            </a:extLst>
          </p:cNvPr>
          <p:cNvSpPr/>
          <p:nvPr/>
        </p:nvSpPr>
        <p:spPr>
          <a:xfrm>
            <a:off x="6995160" y="2583180"/>
            <a:ext cx="5196840" cy="4274820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A387D02-D583-7850-BF81-EB964CDFDB55}"/>
              </a:ext>
            </a:extLst>
          </p:cNvPr>
          <p:cNvSpPr/>
          <p:nvPr/>
        </p:nvSpPr>
        <p:spPr>
          <a:xfrm>
            <a:off x="502748" y="1698511"/>
            <a:ext cx="11186504" cy="574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Cùng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tìm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ảnh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phù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hợp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với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tín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hiệu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đèn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giao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thông</a:t>
            </a:r>
            <a:endParaRPr lang="en-US" sz="2400" b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A7F719-3D10-895C-2817-F4B847B414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3943" y="2669124"/>
            <a:ext cx="2239155" cy="3831955"/>
          </a:xfrm>
          <a:prstGeom prst="rect">
            <a:avLst/>
          </a:prstGeom>
        </p:spPr>
      </p:pic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05F377AE-AB45-63FA-3DC5-FFDBA098ABF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5408" t="22095" r="17287" b="38666"/>
          <a:stretch/>
        </p:blipFill>
        <p:spPr>
          <a:xfrm>
            <a:off x="4119075" y="2961941"/>
            <a:ext cx="2174720" cy="3246319"/>
          </a:xfrm>
          <a:prstGeom prst="rect">
            <a:avLst/>
          </a:prstGeom>
        </p:spPr>
      </p:pic>
      <p:pic>
        <p:nvPicPr>
          <p:cNvPr id="8" name="Picture 7" descr="A screenshot of a computer&#10;&#10;Description automatically generated">
            <a:extLst>
              <a:ext uri="{FF2B5EF4-FFF2-40B4-BE49-F238E27FC236}">
                <a16:creationId xmlns:a16="http://schemas.microsoft.com/office/drawing/2014/main" id="{A0750C63-4207-8090-7114-03A2A851FA0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638" t="69189" r="66159" b="7387"/>
          <a:stretch/>
        </p:blipFill>
        <p:spPr>
          <a:xfrm>
            <a:off x="8638904" y="2669124"/>
            <a:ext cx="1246148" cy="1157137"/>
          </a:xfrm>
          <a:prstGeom prst="rect">
            <a:avLst/>
          </a:prstGeom>
        </p:spPr>
      </p:pic>
      <p:pic>
        <p:nvPicPr>
          <p:cNvPr id="10" name="Picture 9" descr="A screenshot of a computer&#10;&#10;Description automatically generated">
            <a:extLst>
              <a:ext uri="{FF2B5EF4-FFF2-40B4-BE49-F238E27FC236}">
                <a16:creationId xmlns:a16="http://schemas.microsoft.com/office/drawing/2014/main" id="{74E93738-5EFD-00AE-FB2D-729E3A82C71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5712" t="69189" r="38084" b="7387"/>
          <a:stretch/>
        </p:blipFill>
        <p:spPr>
          <a:xfrm>
            <a:off x="8638904" y="4067370"/>
            <a:ext cx="1246148" cy="1157137"/>
          </a:xfrm>
          <a:prstGeom prst="rect">
            <a:avLst/>
          </a:prstGeom>
        </p:spPr>
      </p:pic>
      <p:pic>
        <p:nvPicPr>
          <p:cNvPr id="12" name="Picture 11" descr="A screenshot of a computer&#10;&#10;Description automatically generated">
            <a:extLst>
              <a:ext uri="{FF2B5EF4-FFF2-40B4-BE49-F238E27FC236}">
                <a16:creationId xmlns:a16="http://schemas.microsoft.com/office/drawing/2014/main" id="{DDCCB874-A76C-ADA6-6765-CAB61ACC7DB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63788" t="69189" r="10008" b="7387"/>
          <a:stretch/>
        </p:blipFill>
        <p:spPr>
          <a:xfrm>
            <a:off x="8638905" y="5465617"/>
            <a:ext cx="1246148" cy="1157137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64F8FBC-0AA6-A484-157E-FE59E745F2AC}"/>
              </a:ext>
            </a:extLst>
          </p:cNvPr>
          <p:cNvCxnSpPr>
            <a:cxnSpLocks/>
            <a:endCxn id="8" idx="1"/>
          </p:cNvCxnSpPr>
          <p:nvPr/>
        </p:nvCxnSpPr>
        <p:spPr>
          <a:xfrm flipV="1">
            <a:off x="6031966" y="3247693"/>
            <a:ext cx="2606938" cy="181307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E0FD6D7-FC66-1A3F-2642-79453D45F2B3}"/>
              </a:ext>
            </a:extLst>
          </p:cNvPr>
          <p:cNvCxnSpPr>
            <a:cxnSpLocks/>
            <a:endCxn id="12" idx="1"/>
          </p:cNvCxnSpPr>
          <p:nvPr/>
        </p:nvCxnSpPr>
        <p:spPr>
          <a:xfrm>
            <a:off x="6031966" y="4585100"/>
            <a:ext cx="2606939" cy="1459086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6C6CE1A-0B71-DCC1-5EB3-7E1E507A0452}"/>
              </a:ext>
            </a:extLst>
          </p:cNvPr>
          <p:cNvCxnSpPr>
            <a:cxnSpLocks/>
            <a:endCxn id="10" idx="1"/>
          </p:cNvCxnSpPr>
          <p:nvPr/>
        </p:nvCxnSpPr>
        <p:spPr>
          <a:xfrm flipV="1">
            <a:off x="6031966" y="4645939"/>
            <a:ext cx="2606938" cy="1050646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F77EC55-86E2-F203-8A50-44F541298EEE}"/>
              </a:ext>
            </a:extLst>
          </p:cNvPr>
          <p:cNvGrpSpPr/>
          <p:nvPr/>
        </p:nvGrpSpPr>
        <p:grpSpPr>
          <a:xfrm>
            <a:off x="3650601" y="1180427"/>
            <a:ext cx="4890795" cy="884059"/>
            <a:chOff x="5870315" y="832396"/>
            <a:chExt cx="7336192" cy="1326088"/>
          </a:xfrm>
        </p:grpSpPr>
        <p:sp>
          <p:nvSpPr>
            <p:cNvPr id="3" name="Freeform 8">
              <a:extLst>
                <a:ext uri="{FF2B5EF4-FFF2-40B4-BE49-F238E27FC236}">
                  <a16:creationId xmlns:a16="http://schemas.microsoft.com/office/drawing/2014/main" id="{34AE040D-BAD4-EA46-F542-6144D82C4C96}"/>
                </a:ext>
              </a:extLst>
            </p:cNvPr>
            <p:cNvSpPr/>
            <p:nvPr/>
          </p:nvSpPr>
          <p:spPr>
            <a:xfrm>
              <a:off x="5870315" y="832396"/>
              <a:ext cx="7336192" cy="1326088"/>
            </a:xfrm>
            <a:custGeom>
              <a:avLst/>
              <a:gdLst/>
              <a:ahLst/>
              <a:cxnLst/>
              <a:rect l="l" t="t" r="r" b="b"/>
              <a:pathLst>
                <a:path w="2686494" h="406400">
                  <a:moveTo>
                    <a:pt x="75899" y="0"/>
                  </a:moveTo>
                  <a:lnTo>
                    <a:pt x="2610595" y="0"/>
                  </a:lnTo>
                  <a:cubicBezTo>
                    <a:pt x="2652513" y="0"/>
                    <a:pt x="2686494" y="33981"/>
                    <a:pt x="2686494" y="75899"/>
                  </a:cubicBezTo>
                  <a:lnTo>
                    <a:pt x="2686494" y="330501"/>
                  </a:lnTo>
                  <a:cubicBezTo>
                    <a:pt x="2686494" y="372419"/>
                    <a:pt x="2652513" y="406400"/>
                    <a:pt x="2610595" y="406400"/>
                  </a:cubicBezTo>
                  <a:lnTo>
                    <a:pt x="75899" y="406400"/>
                  </a:lnTo>
                  <a:cubicBezTo>
                    <a:pt x="33981" y="406400"/>
                    <a:pt x="0" y="372419"/>
                    <a:pt x="0" y="330501"/>
                  </a:cubicBezTo>
                  <a:lnTo>
                    <a:pt x="0" y="75899"/>
                  </a:lnTo>
                  <a:cubicBezTo>
                    <a:pt x="0" y="33981"/>
                    <a:pt x="33981" y="0"/>
                    <a:pt x="75899" y="0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47625">
              <a:solidFill>
                <a:srgbClr val="F2731D"/>
              </a:solidFill>
            </a:ln>
          </p:spPr>
          <p:txBody>
            <a:bodyPr/>
            <a:lstStyle/>
            <a:p>
              <a:endParaRPr lang="en-US" sz="800">
                <a:solidFill>
                  <a:schemeClr val="tx1"/>
                </a:solidFill>
                <a:latin typeface="UTM Avo" panose="02040603050506020204" pitchFamily="18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8006F02-FD23-B297-ABDE-9E98714F800E}"/>
                </a:ext>
              </a:extLst>
            </p:cNvPr>
            <p:cNvSpPr txBox="1"/>
            <p:nvPr/>
          </p:nvSpPr>
          <p:spPr>
            <a:xfrm>
              <a:off x="6458361" y="1042067"/>
              <a:ext cx="6160099" cy="9694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KẾT LUẬN</a:t>
              </a: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4483D6A9-27AC-EDF0-3FC3-F0288985D8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2351692"/>
            <a:ext cx="12192000" cy="3808318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3;g32366aaf85d_0_340">
            <a:extLst>
              <a:ext uri="{FF2B5EF4-FFF2-40B4-BE49-F238E27FC236}">
                <a16:creationId xmlns:a16="http://schemas.microsoft.com/office/drawing/2014/main" id="{78A47453-379F-F347-E013-47851BA3F309}"/>
              </a:ext>
            </a:extLst>
          </p:cNvPr>
          <p:cNvSpPr txBox="1"/>
          <p:nvPr/>
        </p:nvSpPr>
        <p:spPr>
          <a:xfrm>
            <a:off x="3148500" y="1322790"/>
            <a:ext cx="58950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51A8"/>
              </a:buClr>
              <a:buSzPts val="2400"/>
              <a:buFont typeface="Fredoka"/>
              <a:buNone/>
            </a:pPr>
            <a:r>
              <a:rPr lang="en-US" sz="40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HƯỚNG DẪN VỀ NHÀ</a:t>
            </a:r>
            <a:endParaRPr sz="4000" b="1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grpSp>
        <p:nvGrpSpPr>
          <p:cNvPr id="3" name="Google Shape;204;g32366aaf85d_0_340">
            <a:extLst>
              <a:ext uri="{FF2B5EF4-FFF2-40B4-BE49-F238E27FC236}">
                <a16:creationId xmlns:a16="http://schemas.microsoft.com/office/drawing/2014/main" id="{ECBB95BE-5458-03D2-390E-5485C8616E2C}"/>
              </a:ext>
            </a:extLst>
          </p:cNvPr>
          <p:cNvGrpSpPr/>
          <p:nvPr/>
        </p:nvGrpSpPr>
        <p:grpSpPr>
          <a:xfrm>
            <a:off x="2794941" y="2585016"/>
            <a:ext cx="5881969" cy="1178059"/>
            <a:chOff x="6842130" y="3304191"/>
            <a:chExt cx="8822513" cy="1767000"/>
          </a:xfrm>
        </p:grpSpPr>
        <p:sp>
          <p:nvSpPr>
            <p:cNvPr id="4" name="Google Shape;205;g32366aaf85d_0_340">
              <a:extLst>
                <a:ext uri="{FF2B5EF4-FFF2-40B4-BE49-F238E27FC236}">
                  <a16:creationId xmlns:a16="http://schemas.microsoft.com/office/drawing/2014/main" id="{6B5A42ED-B2DE-A153-C126-C5124AA62F6F}"/>
                </a:ext>
              </a:extLst>
            </p:cNvPr>
            <p:cNvSpPr/>
            <p:nvPr/>
          </p:nvSpPr>
          <p:spPr>
            <a:xfrm>
              <a:off x="6842130" y="3403032"/>
              <a:ext cx="1542360" cy="1569474"/>
            </a:xfrm>
            <a:custGeom>
              <a:avLst/>
              <a:gdLst/>
              <a:ahLst/>
              <a:cxnLst/>
              <a:rect l="l" t="t" r="r" b="b"/>
              <a:pathLst>
                <a:path w="1301570" h="1078676" extrusionOk="0">
                  <a:moveTo>
                    <a:pt x="0" y="0"/>
                  </a:moveTo>
                  <a:lnTo>
                    <a:pt x="1301570" y="0"/>
                  </a:lnTo>
                  <a:lnTo>
                    <a:pt x="1301570" y="1078676"/>
                  </a:lnTo>
                  <a:lnTo>
                    <a:pt x="0" y="107867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5" name="Google Shape;206;g32366aaf85d_0_340">
              <a:extLst>
                <a:ext uri="{FF2B5EF4-FFF2-40B4-BE49-F238E27FC236}">
                  <a16:creationId xmlns:a16="http://schemas.microsoft.com/office/drawing/2014/main" id="{F78DF5D5-B882-2D3D-9A37-02B798361054}"/>
                </a:ext>
              </a:extLst>
            </p:cNvPr>
            <p:cNvSpPr/>
            <p:nvPr/>
          </p:nvSpPr>
          <p:spPr>
            <a:xfrm>
              <a:off x="8933543" y="3304191"/>
              <a:ext cx="6731100" cy="1767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25400" cap="flat" cmpd="sng">
              <a:solidFill>
                <a:srgbClr val="36969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72000" anchor="ctr" anchorCtr="0">
              <a:noAutofit/>
            </a:bodyPr>
            <a:lstStyle/>
            <a:p>
              <a:pPr marL="0" marR="0" lvl="0" indent="0" algn="ct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vi-VN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Sáng tạo sản phẩm </a:t>
              </a:r>
            </a:p>
            <a:p>
              <a:pPr marL="0" marR="0" lvl="0" indent="0" algn="ct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vi-VN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mĩ thuật theo ý thích.</a:t>
              </a: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</p:grpSp>
      <p:grpSp>
        <p:nvGrpSpPr>
          <p:cNvPr id="6" name="Google Shape;207;g32366aaf85d_0_340">
            <a:extLst>
              <a:ext uri="{FF2B5EF4-FFF2-40B4-BE49-F238E27FC236}">
                <a16:creationId xmlns:a16="http://schemas.microsoft.com/office/drawing/2014/main" id="{7FE6B146-7B66-47DE-59F2-BAD729470503}"/>
              </a:ext>
            </a:extLst>
          </p:cNvPr>
          <p:cNvGrpSpPr/>
          <p:nvPr/>
        </p:nvGrpSpPr>
        <p:grpSpPr>
          <a:xfrm>
            <a:off x="2794941" y="4162598"/>
            <a:ext cx="5881969" cy="1178059"/>
            <a:chOff x="6842130" y="3304191"/>
            <a:chExt cx="8822513" cy="1767000"/>
          </a:xfrm>
        </p:grpSpPr>
        <p:sp>
          <p:nvSpPr>
            <p:cNvPr id="7" name="Google Shape;208;g32366aaf85d_0_340">
              <a:extLst>
                <a:ext uri="{FF2B5EF4-FFF2-40B4-BE49-F238E27FC236}">
                  <a16:creationId xmlns:a16="http://schemas.microsoft.com/office/drawing/2014/main" id="{1745D201-21B9-B023-E1CE-45E8F6C803D4}"/>
                </a:ext>
              </a:extLst>
            </p:cNvPr>
            <p:cNvSpPr/>
            <p:nvPr/>
          </p:nvSpPr>
          <p:spPr>
            <a:xfrm>
              <a:off x="6842130" y="3403032"/>
              <a:ext cx="1542360" cy="1569474"/>
            </a:xfrm>
            <a:custGeom>
              <a:avLst/>
              <a:gdLst/>
              <a:ahLst/>
              <a:cxnLst/>
              <a:rect l="l" t="t" r="r" b="b"/>
              <a:pathLst>
                <a:path w="1301570" h="1078676" extrusionOk="0">
                  <a:moveTo>
                    <a:pt x="0" y="0"/>
                  </a:moveTo>
                  <a:lnTo>
                    <a:pt x="1301570" y="0"/>
                  </a:lnTo>
                  <a:lnTo>
                    <a:pt x="1301570" y="1078676"/>
                  </a:lnTo>
                  <a:lnTo>
                    <a:pt x="0" y="107867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8" name="Google Shape;209;g32366aaf85d_0_340">
              <a:extLst>
                <a:ext uri="{FF2B5EF4-FFF2-40B4-BE49-F238E27FC236}">
                  <a16:creationId xmlns:a16="http://schemas.microsoft.com/office/drawing/2014/main" id="{24C03442-9A49-1591-A809-14AF530CDC88}"/>
                </a:ext>
              </a:extLst>
            </p:cNvPr>
            <p:cNvSpPr/>
            <p:nvPr/>
          </p:nvSpPr>
          <p:spPr>
            <a:xfrm>
              <a:off x="8933543" y="3304191"/>
              <a:ext cx="6731100" cy="1767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25400" cap="flat" cmpd="sng">
              <a:solidFill>
                <a:srgbClr val="36969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72000" anchor="ctr" anchorCtr="0">
              <a:noAutofit/>
            </a:bodyPr>
            <a:lstStyle/>
            <a:p>
              <a:pPr marL="0" marR="0" lvl="0" indent="0" algn="ct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vi-VN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Chuẩn bị đồ dùng,</a:t>
              </a:r>
            </a:p>
            <a:p>
              <a:pPr marL="0" marR="0" lvl="0" indent="0" algn="ct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vi-VN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vật liệu cho </a:t>
              </a:r>
              <a:r>
                <a:rPr lang="vi-VN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Bài 3</a:t>
              </a:r>
              <a:r>
                <a:rPr lang="vi-VN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.</a:t>
              </a: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Google Shape;215;g32366aaf85d_0_259" descr="A screenshot of a qr code&#10;&#10;Description automatically generated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685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391</TotalTime>
  <Words>393</Words>
  <Application>Microsoft Office PowerPoint</Application>
  <PresentationFormat>Widescreen</PresentationFormat>
  <Paragraphs>41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Fredoka</vt:lpstr>
      <vt:lpstr>UTM Avo</vt:lpstr>
      <vt:lpstr>Arial</vt:lpstr>
      <vt:lpstr>Calibri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Ziczac</dc:creator>
  <cp:lastModifiedBy>Vân Anh Vũ</cp:lastModifiedBy>
  <cp:revision>12</cp:revision>
  <dcterms:modified xsi:type="dcterms:W3CDTF">2025-03-20T02:45:41Z</dcterms:modified>
</cp:coreProperties>
</file>