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69" r:id="rId6"/>
    <p:sldId id="283" r:id="rId7"/>
    <p:sldId id="281" r:id="rId8"/>
    <p:sldId id="259" r:id="rId9"/>
    <p:sldId id="260" r:id="rId10"/>
    <p:sldId id="273" r:id="rId11"/>
    <p:sldId id="276" r:id="rId12"/>
    <p:sldId id="282" r:id="rId13"/>
    <p:sldId id="272" r:id="rId14"/>
    <p:sldId id="275" r:id="rId15"/>
    <p:sldId id="261" r:id="rId16"/>
    <p:sldId id="279" r:id="rId17"/>
    <p:sldId id="278" r:id="rId18"/>
    <p:sldId id="280" r:id="rId19"/>
    <p:sldId id="277" r:id="rId20"/>
    <p:sldId id="262" r:id="rId21"/>
    <p:sldId id="263" r:id="rId22"/>
    <p:sldId id="264" r:id="rId23"/>
    <p:sldId id="265" r:id="rId24"/>
    <p:sldId id="266" r:id="rId25"/>
    <p:sldId id="267" r:id="rId26"/>
    <p:sldId id="268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cvzxlI38+ywnFkJfOry14P5Pt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80D007FF-5D91-CF93-47F3-8024AFF0A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F8152ABB-957B-5FB9-EB59-3A48CC6D51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8280FF55-AC6F-B76D-7CCE-06F69C93F9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099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90D508E-D39B-AFD8-35B7-D029007CA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EA3C33A0-9AC1-3498-B67F-6AED51734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9E15A214-0468-4170-1F7C-C140A73ED2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0259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AAC35EEE-0BFC-4190-B7B3-49B10E5F9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DCB5644A-EA78-9A29-DB8F-95BC926ADC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2A5EE89C-8CC0-8138-3CF7-D2E8FB8D37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1593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CC67F6B9-FA8E-D64C-32DB-31354812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3A68F3E5-2384-95B7-FB22-E2E40B07DC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1BAD3996-00DF-6AE9-8E24-005CA6B534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6510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9725D2FD-A3D0-582A-D954-4E3F78E3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F130D7DA-6EB3-F9D9-AA1E-754E34534B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A7A9659-7C94-2A30-1B49-82B0A07E89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8610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C9AFDA3F-1ACE-6A0D-F985-7B87225E0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724BC6ED-DEDD-76C1-F527-DEF20235EB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BC4B7E6-EBE4-F2DF-20CA-CC93D53021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3111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D041940F-C769-1F54-6FFC-2F5A16EA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C207362C-03F7-189A-36B6-15017B15A2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45D07F73-78D5-6222-D739-FC2606E432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8332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97874184-1965-489B-326B-B091EFBB7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016EDD12-CC6F-3647-3F44-04C28056A9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8D013FAC-4DC7-5324-C925-676946DF5C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2356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2491935A-F29A-6C9B-24CB-82C3E9FC1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09831A32-A40A-5375-AFD4-FA9F0E45A3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56DDCE49-483A-BBC8-EF7B-5399FB318B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578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BAD730AC-8492-AE38-E88F-AA95C3022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1F355E3E-BACA-FAE2-B279-B674D855EE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E1320747-A201-EE4F-C8E6-0032671E7A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1053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518AB1BD-DAD0-F526-E039-D1E116958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75FEFAD2-C06F-004C-411E-9E0BDF07B7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A5F73EE9-ED75-A521-2080-04FF017E9B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4369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0A4EB999-2922-02E7-B4CF-B97804D12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3AB69348-A94C-1556-70A5-424A75DB81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8B27C45A-38AB-F276-BC41-DE86C5B4E5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7515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2366aaf85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7" name="Google Shape;197;g32366aaf85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366aaf85d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1" name="Google Shape;201;g32366aaf85d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2366aaf85d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2366aaf85d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UTM Avo" panose="02040603050506020204" pitchFamily="18" charset="0"/>
                <a:sym typeface="Arial"/>
              </a:rPr>
              <a:t>https://www.youtube.com/@hoc1biet10</a:t>
            </a: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13" name="Google Shape;213;g32366aaf85d_0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  <a:sym typeface="Arial"/>
              </a:rPr>
              <a:t>24</a:t>
            </a:fld>
            <a:endParaRPr dirty="0"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2366aaf85d_0_2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g32366aaf85d_0_2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0" name="Google Shape;90;g32366aaf85d_0_2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1" name="Google Shape;91;g32366aaf85d_0_2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2" name="Google Shape;92;g32366aaf85d_0_2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366aaf85d_0_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366aaf85d_0_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366aaf85d_0_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366aaf85d_0_28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g32366aaf85d_0_28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0" name="Google Shape;100;g32366aaf85d_0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1" name="Google Shape;101;g32366aaf85d_0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2" name="Google Shape;102;g32366aaf85d_0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366aaf85d_0_28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g32366aaf85d_0_28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6" name="Google Shape;106;g32366aaf85d_0_2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7" name="Google Shape;107;g32366aaf85d_0_2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8" name="Google Shape;108;g32366aaf85d_0_2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2366aaf85d_0_2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g32366aaf85d_0_2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2" name="Google Shape;112;g32366aaf85d_0_29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3" name="Google Shape;113;g32366aaf85d_0_2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4" name="Google Shape;114;g32366aaf85d_0_2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5" name="Google Shape;115;g32366aaf85d_0_2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366aaf85d_0_30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g32366aaf85d_0_30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9" name="Google Shape;119;g32366aaf85d_0_30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0" name="Google Shape;120;g32366aaf85d_0_30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1" name="Google Shape;121;g32366aaf85d_0_30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2" name="Google Shape;122;g32366aaf85d_0_3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3" name="Google Shape;123;g32366aaf85d_0_3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4" name="Google Shape;124;g32366aaf85d_0_3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2366aaf85d_0_3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g32366aaf85d_0_3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366aaf85d_0_3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9" name="Google Shape;129;g32366aaf85d_0_3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366aaf85d_0_3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g32366aaf85d_0_3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3" name="Google Shape;133;g32366aaf85d_0_3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4" name="Google Shape;134;g32366aaf85d_0_3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5" name="Google Shape;135;g32366aaf85d_0_3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6" name="Google Shape;136;g32366aaf85d_0_3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366aaf85d_0_3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9" name="Google Shape;139;g32366aaf85d_0_3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g32366aaf85d_0_3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1" name="Google Shape;141;g32366aaf85d_0_3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2" name="Google Shape;142;g32366aaf85d_0_3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3" name="Google Shape;143;g32366aaf85d_0_3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366aaf85d_0_3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g32366aaf85d_0_32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7" name="Google Shape;147;g32366aaf85d_0_3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8" name="Google Shape;148;g32366aaf85d_0_3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9" name="Google Shape;149;g32366aaf85d_0_3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366aaf85d_0_33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2" name="Google Shape;152;g32366aaf85d_0_33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3" name="Google Shape;153;g32366aaf85d_0_3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4" name="Google Shape;154;g32366aaf85d_0_3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5" name="Google Shape;155;g32366aaf85d_0_3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366aaf85d_0_26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2366aaf85d_0_2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Google Shape;83;g32366aaf85d_0_2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g32366aaf85d_0_2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5" name="Google Shape;85;g32366aaf85d_0_2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6" name="Google Shape;86;g32366aaf85d_0_2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1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14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hyperlink" Target="https://www.youtube.com/watch?v=YYFI6bGM5PU" TargetMode="External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hyperlink" Target="https://www.youtube.com/watch?v=YYFI6bGM5PU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16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32972-9EF3-B972-8D43-12810424CE2A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2: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Màu sắc và chấm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88E174-3007-02DC-C78D-6C79BAF1E62B}"/>
              </a:ext>
            </a:extLst>
          </p:cNvPr>
          <p:cNvSpPr txBox="1">
            <a:spLocks/>
          </p:cNvSpPr>
          <p:nvPr/>
        </p:nvSpPr>
        <p:spPr>
          <a:xfrm>
            <a:off x="580535" y="3744725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3.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Chơi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chấm</a:t>
            </a:r>
            <a:endParaRPr lang="en-VN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237;p1">
            <a:extLst>
              <a:ext uri="{FF2B5EF4-FFF2-40B4-BE49-F238E27FC236}">
                <a16:creationId xmlns:a16="http://schemas.microsoft.com/office/drawing/2014/main" id="{A8209582-EB3C-D65A-23B6-47C4FD34F6EB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Mĩ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thuật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58652EC-4077-E173-EBB2-A9B443E7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283529F1-46D4-29CE-F528-1F3013578693}"/>
              </a:ext>
            </a:extLst>
          </p:cNvPr>
          <p:cNvSpPr/>
          <p:nvPr/>
        </p:nvSpPr>
        <p:spPr>
          <a:xfrm>
            <a:off x="3632569" y="3267933"/>
            <a:ext cx="4926861" cy="1936366"/>
          </a:xfrm>
          <a:custGeom>
            <a:avLst/>
            <a:gdLst/>
            <a:ahLst/>
            <a:cxnLst/>
            <a:rect l="l" t="t" r="r" b="b"/>
            <a:pathLst>
              <a:path w="1769282" h="1520563">
                <a:moveTo>
                  <a:pt x="58775" y="0"/>
                </a:moveTo>
                <a:lnTo>
                  <a:pt x="1710507" y="0"/>
                </a:lnTo>
                <a:cubicBezTo>
                  <a:pt x="1726095" y="0"/>
                  <a:pt x="1741045" y="6192"/>
                  <a:pt x="1752067" y="17215"/>
                </a:cubicBezTo>
                <a:cubicBezTo>
                  <a:pt x="1763089" y="28237"/>
                  <a:pt x="1769282" y="43187"/>
                  <a:pt x="1769282" y="58775"/>
                </a:cubicBezTo>
                <a:lnTo>
                  <a:pt x="1769282" y="1461787"/>
                </a:lnTo>
                <a:cubicBezTo>
                  <a:pt x="1769282" y="1494248"/>
                  <a:pt x="1742967" y="1520563"/>
                  <a:pt x="1710507" y="1520563"/>
                </a:cubicBezTo>
                <a:lnTo>
                  <a:pt x="58775" y="1520563"/>
                </a:lnTo>
                <a:cubicBezTo>
                  <a:pt x="26315" y="1520563"/>
                  <a:pt x="0" y="1494248"/>
                  <a:pt x="0" y="1461787"/>
                </a:cubicBezTo>
                <a:lnTo>
                  <a:pt x="0" y="58775"/>
                </a:lnTo>
                <a:cubicBezTo>
                  <a:pt x="0" y="26315"/>
                  <a:pt x="26315" y="0"/>
                  <a:pt x="58775" y="0"/>
                </a:cubicBezTo>
                <a:close/>
              </a:path>
            </a:pathLst>
          </a:custGeom>
          <a:solidFill>
            <a:srgbClr val="FEFDF8"/>
          </a:solidFill>
          <a:ln>
            <a:solidFill>
              <a:srgbClr val="1F497D">
                <a:lumMod val="75000"/>
              </a:srgbClr>
            </a:solidFill>
          </a:ln>
        </p:spPr>
        <p:txBody>
          <a:bodyPr anchor="ctr"/>
          <a:lstStyle/>
          <a:p>
            <a:pPr lvl="0" algn="ctr" defTabSz="609539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C1B66A35-659F-786C-13A4-DFBDF944E5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101270" y="2998564"/>
            <a:ext cx="1858861" cy="3442335"/>
          </a:xfrm>
          <a:prstGeom prst="rect">
            <a:avLst/>
          </a:prstGeom>
        </p:spPr>
      </p:pic>
      <p:grpSp>
        <p:nvGrpSpPr>
          <p:cNvPr id="4" name="Google Shape;178;p3">
            <a:extLst>
              <a:ext uri="{FF2B5EF4-FFF2-40B4-BE49-F238E27FC236}">
                <a16:creationId xmlns:a16="http://schemas.microsoft.com/office/drawing/2014/main" id="{61CD7BC7-88A8-796C-8931-E12771DD6A0A}"/>
              </a:ext>
            </a:extLst>
          </p:cNvPr>
          <p:cNvGrpSpPr/>
          <p:nvPr/>
        </p:nvGrpSpPr>
        <p:grpSpPr>
          <a:xfrm>
            <a:off x="0" y="1694922"/>
            <a:ext cx="11375377" cy="855427"/>
            <a:chOff x="-2" y="2032031"/>
            <a:chExt cx="17063067" cy="1283141"/>
          </a:xfrm>
        </p:grpSpPr>
        <p:sp>
          <p:nvSpPr>
            <p:cNvPr id="5" name="Google Shape;179;p3">
              <a:extLst>
                <a:ext uri="{FF2B5EF4-FFF2-40B4-BE49-F238E27FC236}">
                  <a16:creationId xmlns:a16="http://schemas.microsoft.com/office/drawing/2014/main" id="{EF05AFBC-7A05-80AD-5946-1B17949737D8}"/>
                </a:ext>
              </a:extLst>
            </p:cNvPr>
            <p:cNvSpPr/>
            <p:nvPr/>
          </p:nvSpPr>
          <p:spPr>
            <a:xfrm>
              <a:off x="-2" y="2157557"/>
              <a:ext cx="16410070" cy="1032090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quan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hình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ảnh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bên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dưới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6" name="Google Shape;180;p3">
              <a:extLst>
                <a:ext uri="{FF2B5EF4-FFF2-40B4-BE49-F238E27FC236}">
                  <a16:creationId xmlns:a16="http://schemas.microsoft.com/office/drawing/2014/main" id="{ECF8052A-8580-801A-D254-6A0EFC70C56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757070" y="2032031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FE172B55-4E0C-2D86-EF3A-1D919B04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 loại cây có lá đẹp hơn hoa, không cần đợi chúng nở đã đủ làm đẹp nhà">
            <a:extLst>
              <a:ext uri="{FF2B5EF4-FFF2-40B4-BE49-F238E27FC236}">
                <a16:creationId xmlns:a16="http://schemas.microsoft.com/office/drawing/2014/main" id="{1D2475FE-2050-8C50-463E-D39FE8352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98" y="2508173"/>
            <a:ext cx="2583864" cy="34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ó Đốm - Tổng Hợp Các Thông Tin Hữu Ích Cho Người Nuôi">
            <a:extLst>
              <a:ext uri="{FF2B5EF4-FFF2-40B4-BE49-F238E27FC236}">
                <a16:creationId xmlns:a16="http://schemas.microsoft.com/office/drawing/2014/main" id="{50018F88-B61B-BD44-DB46-DDB3F72A2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244" y="2508173"/>
            <a:ext cx="4593539" cy="34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01 con bọ rùa cánh cam- phụ kiện trang trí tiểu cảnh, cây cảnh để bàn, sen  đá, xương rồng - Đồ trang trí ngoài trời | Siêu thị điện máy Nguyễn Kim">
            <a:extLst>
              <a:ext uri="{FF2B5EF4-FFF2-40B4-BE49-F238E27FC236}">
                <a16:creationId xmlns:a16="http://schemas.microsoft.com/office/drawing/2014/main" id="{ACE49B75-D5D7-7D52-EA3B-31C943BD4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342" y="2508173"/>
            <a:ext cx="3445154" cy="344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015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2347A740-9183-9C80-4241-A1096E02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Toàn bộ các điểm bắn pháo hoa Tết Dương lịch năm 2025 tại Hà Nội">
            <a:extLst>
              <a:ext uri="{FF2B5EF4-FFF2-40B4-BE49-F238E27FC236}">
                <a16:creationId xmlns:a16="http://schemas.microsoft.com/office/drawing/2014/main" id="{B527BD63-9F02-C931-1FB4-49FF4EE21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0" y="2645925"/>
            <a:ext cx="5531319" cy="314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ình ảnh tuyết rơi đẹp nhất - Ảnh đẹp mùa giáng sinh">
            <a:extLst>
              <a:ext uri="{FF2B5EF4-FFF2-40B4-BE49-F238E27FC236}">
                <a16:creationId xmlns:a16="http://schemas.microsoft.com/office/drawing/2014/main" id="{42575E61-CE06-FA82-1830-38700DB7D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95" y="2645925"/>
            <a:ext cx="5589543" cy="314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7390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9A6BF711-FE32-71F9-F7AD-B04687DE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BB59FB1C-08C7-88E5-FBD1-939B0A6495CA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B833963F-D7B0-60E9-1027-D801D03B5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6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F3274E-4A5A-B403-9A86-686F06998EB3}"/>
              </a:ext>
            </a:extLst>
          </p:cNvPr>
          <p:cNvSpPr txBox="1"/>
          <p:nvPr/>
        </p:nvSpPr>
        <p:spPr>
          <a:xfrm>
            <a:off x="3847098" y="2314079"/>
            <a:ext cx="60706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Chấm thường xuất hiện trong </a:t>
            </a:r>
            <a:br>
              <a:rPr lang="en-US" sz="2400" dirty="0">
                <a:latin typeface="UTM Avo" panose="02040603050506020204" pitchFamily="18"/>
              </a:rPr>
            </a:br>
            <a:r>
              <a:rPr lang="vi-VN" sz="2400" dirty="0">
                <a:latin typeface="UTM Avo" panose="02040603050506020204" pitchFamily="18"/>
              </a:rPr>
              <a:t>cuộc sống và trong mĩ thuật. </a:t>
            </a:r>
            <a:br>
              <a:rPr lang="en-US" sz="2400" dirty="0">
                <a:latin typeface="UTM Avo" panose="02040603050506020204" pitchFamily="18"/>
              </a:rPr>
            </a:br>
            <a:r>
              <a:rPr lang="vi-VN" sz="2400" dirty="0">
                <a:latin typeface="UTM Avo" panose="02040603050506020204" pitchFamily="18"/>
              </a:rPr>
              <a:t>Trong bài học này, chúng mình cùng sáng tạo với chấm.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502367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C5546DB-36AD-96AD-1280-01A27C21E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1">
            <a:extLst>
              <a:ext uri="{FF2B5EF4-FFF2-40B4-BE49-F238E27FC236}">
                <a16:creationId xmlns:a16="http://schemas.microsoft.com/office/drawing/2014/main" id="{54DCFA6B-26BE-6DA5-DB0F-BE87451F2C5F}"/>
              </a:ext>
            </a:extLst>
          </p:cNvPr>
          <p:cNvSpPr/>
          <p:nvPr/>
        </p:nvSpPr>
        <p:spPr>
          <a:xfrm>
            <a:off x="919067" y="2322898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7B144063-8578-1D4C-4961-6F5587E77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93651" y="3529346"/>
            <a:ext cx="2527595" cy="266317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8A9606-85E0-A46D-0505-26C499F8C5B1}"/>
              </a:ext>
            </a:extLst>
          </p:cNvPr>
          <p:cNvSpPr/>
          <p:nvPr/>
        </p:nvSpPr>
        <p:spPr>
          <a:xfrm>
            <a:off x="4452479" y="2347123"/>
            <a:ext cx="6432774" cy="3071184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CA960F-E243-95F3-14D4-87DEBCFBB614}"/>
              </a:ext>
            </a:extLst>
          </p:cNvPr>
          <p:cNvSpPr/>
          <p:nvPr/>
        </p:nvSpPr>
        <p:spPr>
          <a:xfrm>
            <a:off x="4612488" y="2499177"/>
            <a:ext cx="6150275" cy="2843894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4BACC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buClrTx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lvl="0" algn="ctr" defTabSz="609539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chấm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9E073100-9EF5-8FEA-4515-04CC9886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33C7E9-C781-0BA6-71C5-059045A34B88}"/>
              </a:ext>
            </a:extLst>
          </p:cNvPr>
          <p:cNvSpPr/>
          <p:nvPr/>
        </p:nvSpPr>
        <p:spPr>
          <a:xfrm>
            <a:off x="7819254" y="3124200"/>
            <a:ext cx="4372746" cy="37338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8712A4-16AE-6FF1-7989-61CE37AA7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143" y="2162929"/>
            <a:ext cx="7685714" cy="3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6597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08D7EF36-1A3B-4495-AF4B-C9660BAD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B0E434-3601-01FD-8A4D-F80480F8CBD7}"/>
              </a:ext>
            </a:extLst>
          </p:cNvPr>
          <p:cNvSpPr/>
          <p:nvPr/>
        </p:nvSpPr>
        <p:spPr>
          <a:xfrm>
            <a:off x="7819254" y="3124200"/>
            <a:ext cx="4372746" cy="37338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A1AD54-8C34-3861-F9BC-AEAB1619F1BE}"/>
              </a:ext>
            </a:extLst>
          </p:cNvPr>
          <p:cNvSpPr txBox="1"/>
          <p:nvPr/>
        </p:nvSpPr>
        <p:spPr>
          <a:xfrm>
            <a:off x="3184267" y="1659367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 LUẬN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44477-DC5B-B059-75DF-F44B9A741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80409"/>
            <a:ext cx="12192000" cy="25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42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90542CB1-F047-7E94-A5C2-0AC9C14F0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4349E9-CDD0-865E-DCA7-42DB41DDC334}"/>
              </a:ext>
            </a:extLst>
          </p:cNvPr>
          <p:cNvSpPr/>
          <p:nvPr/>
        </p:nvSpPr>
        <p:spPr>
          <a:xfrm>
            <a:off x="7819254" y="3124200"/>
            <a:ext cx="4372746" cy="37338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9A8515-6991-3E36-D793-6C0930E35233}"/>
              </a:ext>
            </a:extLst>
          </p:cNvPr>
          <p:cNvSpPr txBox="1"/>
          <p:nvPr/>
        </p:nvSpPr>
        <p:spPr>
          <a:xfrm>
            <a:off x="3184267" y="1659367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 LUẬN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B9A722-EEFC-8152-CE54-9A397285D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79684"/>
            <a:ext cx="12192000" cy="302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69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4EB000E7-4311-9156-9A3D-897375A7D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4E2220A-042E-2568-DB51-2FDD23F72DF4}"/>
              </a:ext>
            </a:extLst>
          </p:cNvPr>
          <p:cNvSpPr/>
          <p:nvPr/>
        </p:nvSpPr>
        <p:spPr>
          <a:xfrm>
            <a:off x="7819254" y="3124200"/>
            <a:ext cx="4372746" cy="37338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3916F1-2A79-4D18-10CD-8157DEDE910F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SGK – tr15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chấm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AE6AEB-2EBE-E82D-C917-0973D4BA5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486" y="3288238"/>
            <a:ext cx="3171429" cy="2342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A08184-2BDF-8630-B594-2B36EA0D2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476" y="2850143"/>
            <a:ext cx="3219048" cy="3219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480098-AF5E-C912-70E9-3EF36CA18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2" y="2667676"/>
            <a:ext cx="4099529" cy="35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22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CAC05CDA-D225-11C9-E4D9-FE804B3C8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8AD3F2-3FD3-8D07-0947-449791950916}"/>
              </a:ext>
            </a:extLst>
          </p:cNvPr>
          <p:cNvSpPr/>
          <p:nvPr/>
        </p:nvSpPr>
        <p:spPr>
          <a:xfrm>
            <a:off x="7819254" y="3124200"/>
            <a:ext cx="4372746" cy="37338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E58926-8F93-1229-4C47-8B90210181C5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SGK – tr15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chấm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1A7BCB-A652-50DA-2264-D31C7F6FE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643" y="2593106"/>
            <a:ext cx="3255604" cy="4042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818399-6CDF-749B-13C8-424C2861B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753" y="2593106"/>
            <a:ext cx="5121133" cy="404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302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72B6EBC-306A-3AE0-2D0A-8BBE78E91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77409" y="1403949"/>
            <a:ext cx="1966725" cy="18143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CD8B882-84E2-150E-AC50-500F98E12887}"/>
              </a:ext>
            </a:extLst>
          </p:cNvPr>
          <p:cNvGrpSpPr/>
          <p:nvPr/>
        </p:nvGrpSpPr>
        <p:grpSpPr>
          <a:xfrm>
            <a:off x="2018775" y="1630165"/>
            <a:ext cx="8329545" cy="4546899"/>
            <a:chOff x="1699330" y="2133781"/>
            <a:chExt cx="8329545" cy="4546899"/>
          </a:xfrm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1F37111-C583-2E69-49FC-A8C70C540C77}"/>
                </a:ext>
              </a:extLst>
            </p:cNvPr>
            <p:cNvSpPr/>
            <p:nvPr/>
          </p:nvSpPr>
          <p:spPr>
            <a:xfrm>
              <a:off x="1699330" y="2133781"/>
              <a:ext cx="8329545" cy="4546899"/>
            </a:xfrm>
            <a:custGeom>
              <a:avLst/>
              <a:gdLst/>
              <a:ahLst/>
              <a:cxnLst/>
              <a:rect l="l" t="t" r="r" b="b"/>
              <a:pathLst>
                <a:path w="15596249" h="8188031">
                  <a:moveTo>
                    <a:pt x="0" y="0"/>
                  </a:moveTo>
                  <a:lnTo>
                    <a:pt x="15596250" y="0"/>
                  </a:lnTo>
                  <a:lnTo>
                    <a:pt x="15596250" y="8188030"/>
                  </a:lnTo>
                  <a:lnTo>
                    <a:pt x="0" y="818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F32E8E5E-84E3-98EB-27F7-CE1B8100963A}"/>
                </a:ext>
              </a:extLst>
            </p:cNvPr>
            <p:cNvSpPr txBox="1"/>
            <p:nvPr/>
          </p:nvSpPr>
          <p:spPr>
            <a:xfrm>
              <a:off x="3816963" y="3719549"/>
              <a:ext cx="4094278" cy="10348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spcBef>
                  <a:spcPct val="0"/>
                </a:spcBef>
              </a:pP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tạo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ra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chấm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lang="vi-VN" sz="24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10">
            <a:extLst>
              <a:ext uri="{FF2B5EF4-FFF2-40B4-BE49-F238E27FC236}">
                <a16:creationId xmlns:a16="http://schemas.microsoft.com/office/drawing/2014/main" id="{8B5B8F5D-621C-FADC-E996-B1B3E8CB4D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4113" y="4071731"/>
            <a:ext cx="2881092" cy="294740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C139AF7D-6FE8-4126-2C54-33C4A2F58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AA9BC8-816D-522A-2453-9D7715263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04" y="1750959"/>
            <a:ext cx="3424374" cy="2677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4BB737-448F-D70E-8EF6-25A7A6952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2151">
            <a:off x="4278141" y="1388895"/>
            <a:ext cx="3548213" cy="34020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6441F3-C4CD-3C8D-2C6A-363E09DB9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5877" y="1649441"/>
            <a:ext cx="3083595" cy="28809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D30F6B-82F1-1B83-FDB1-69BA4B8EF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4196" y="4611283"/>
            <a:ext cx="2784471" cy="2108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2BB9E5-C50C-A6D6-CF21-6B1EB6BCD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6541" y="4611283"/>
            <a:ext cx="2849563" cy="210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70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CAAB3C6E-0D59-4346-6E6B-E47D5CFC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011E38-EF35-6C09-32A7-D60720AE5893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ed and white play butt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02F610E-C785-98B3-F224-0CC081F43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1155" y="1665000"/>
            <a:ext cx="2229282" cy="1454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958849-1F07-AED0-D733-BF5055741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447" y="2395399"/>
            <a:ext cx="2961905" cy="1323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8E50C5-F60E-36F7-D591-BA2B92993D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8598" y="2393933"/>
            <a:ext cx="2723311" cy="1326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4F431A-07EF-AB9A-812C-BF1FFDA01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447" y="4295360"/>
            <a:ext cx="2961905" cy="23133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B687CE-2CF3-96CC-4A68-F7C8975F7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3626" y="4295360"/>
            <a:ext cx="2956522" cy="23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38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741A247D-1061-6777-5413-F6E6A39AA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56AF9-1A36-F3C7-FE53-9CF915A4D835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ed and white play butt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87FAC4BE-E641-E4AD-A208-810333A61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1155" y="1665000"/>
            <a:ext cx="2229282" cy="1454936"/>
          </a:xfrm>
          <a:prstGeom prst="rect">
            <a:avLst/>
          </a:prstGeom>
        </p:spPr>
      </p:pic>
      <p:pic>
        <p:nvPicPr>
          <p:cNvPr id="14" name="Picture 13" descr="A group of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DC6EFD2A-769A-E00E-6D98-523921133B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698" t="62381" r="57851" b="3095"/>
          <a:stretch/>
        </p:blipFill>
        <p:spPr>
          <a:xfrm>
            <a:off x="589941" y="2775857"/>
            <a:ext cx="3312451" cy="3369129"/>
          </a:xfrm>
          <a:prstGeom prst="rect">
            <a:avLst/>
          </a:prstGeom>
        </p:spPr>
      </p:pic>
      <p:pic>
        <p:nvPicPr>
          <p:cNvPr id="15" name="Picture 14" descr="A group of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7467E1E1-68A1-D8F0-803C-E01E89E560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471" t="61508" r="15078" b="3968"/>
          <a:stretch/>
        </p:blipFill>
        <p:spPr>
          <a:xfrm>
            <a:off x="5045548" y="2775857"/>
            <a:ext cx="3312451" cy="336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81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3AD7FE8A-F618-4610-D8C7-95003813C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AA838D-1AA0-0648-5754-95E3351A1623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chấm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8FA20-053E-7E1A-24CB-841B6A759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534" y="2735410"/>
            <a:ext cx="3562611" cy="35941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10CEAB-F599-30A0-6F91-204BC01F4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819" y="2735409"/>
            <a:ext cx="4797328" cy="359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68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74622674-0D1D-082D-85C2-8350CAFE4398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4B5D2D67-082B-04D2-342A-49850D1B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6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A983F6-BD3A-C14C-0000-AFE834BFA76A}"/>
              </a:ext>
            </a:extLst>
          </p:cNvPr>
          <p:cNvSpPr txBox="1"/>
          <p:nvPr/>
        </p:nvSpPr>
        <p:spPr>
          <a:xfrm>
            <a:off x="3847098" y="2868077"/>
            <a:ext cx="60706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</a:rPr>
              <a:t>Em </a:t>
            </a:r>
            <a:r>
              <a:rPr lang="en-US" sz="2400" dirty="0" err="1">
                <a:latin typeface="UTM Avo" panose="02040603050506020204" pitchFamily="18"/>
              </a:rPr>
              <a:t>hãy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bạn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trưng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bày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phẩm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chia </a:t>
            </a:r>
            <a:r>
              <a:rPr lang="en-US" sz="2400" dirty="0" err="1">
                <a:latin typeface="UTM Avo" panose="02040603050506020204" pitchFamily="18"/>
              </a:rPr>
              <a:t>sẻ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nhận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BD0DE777-CF2A-A95C-8043-81F1FCBA6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7452C0-E07B-BAF4-7F45-1811CEAC6C2E}"/>
              </a:ext>
            </a:extLst>
          </p:cNvPr>
          <p:cNvSpPr txBox="1"/>
          <p:nvPr/>
        </p:nvSpPr>
        <p:spPr>
          <a:xfrm>
            <a:off x="461563" y="1665000"/>
            <a:ext cx="11268874" cy="57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endParaRPr lang="vi-VN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EB4A3-5718-295C-9917-24F924224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966" y="2404199"/>
            <a:ext cx="2915877" cy="42835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DD04D-A400-D007-CBCC-2345C521C3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701" y="2404199"/>
            <a:ext cx="3688333" cy="44198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64C32F-C421-F25E-D146-CFD0278E9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597" y="2106320"/>
            <a:ext cx="12192000" cy="37759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B64E4EC-4436-6F6E-D6A9-F43B63D4ADEA}"/>
              </a:ext>
            </a:extLst>
          </p:cNvPr>
          <p:cNvGrpSpPr/>
          <p:nvPr/>
        </p:nvGrpSpPr>
        <p:grpSpPr>
          <a:xfrm>
            <a:off x="3650601" y="1443074"/>
            <a:ext cx="4890795" cy="884059"/>
            <a:chOff x="5870315" y="832396"/>
            <a:chExt cx="7336192" cy="1326088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4BECBE3D-B49D-444D-CE5F-A417C8B14598}"/>
                </a:ext>
              </a:extLst>
            </p:cNvPr>
            <p:cNvSpPr/>
            <p:nvPr/>
          </p:nvSpPr>
          <p:spPr>
            <a:xfrm>
              <a:off x="5870315" y="832396"/>
              <a:ext cx="7336192" cy="1326088"/>
            </a:xfrm>
            <a:custGeom>
              <a:avLst/>
              <a:gdLst/>
              <a:ahLst/>
              <a:cxnLst/>
              <a:rect l="l" t="t" r="r" b="b"/>
              <a:pathLst>
                <a:path w="2686494" h="406400">
                  <a:moveTo>
                    <a:pt x="75899" y="0"/>
                  </a:moveTo>
                  <a:lnTo>
                    <a:pt x="2610595" y="0"/>
                  </a:lnTo>
                  <a:cubicBezTo>
                    <a:pt x="2652513" y="0"/>
                    <a:pt x="2686494" y="33981"/>
                    <a:pt x="2686494" y="75899"/>
                  </a:cubicBezTo>
                  <a:lnTo>
                    <a:pt x="2686494" y="330501"/>
                  </a:lnTo>
                  <a:cubicBezTo>
                    <a:pt x="2686494" y="372419"/>
                    <a:pt x="2652513" y="406400"/>
                    <a:pt x="2610595" y="406400"/>
                  </a:cubicBezTo>
                  <a:lnTo>
                    <a:pt x="75899" y="406400"/>
                  </a:lnTo>
                  <a:cubicBezTo>
                    <a:pt x="33981" y="406400"/>
                    <a:pt x="0" y="372419"/>
                    <a:pt x="0" y="330501"/>
                  </a:cubicBezTo>
                  <a:lnTo>
                    <a:pt x="0" y="75899"/>
                  </a:lnTo>
                  <a:cubicBezTo>
                    <a:pt x="0" y="33981"/>
                    <a:pt x="33981" y="0"/>
                    <a:pt x="75899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47625">
              <a:solidFill>
                <a:srgbClr val="F2731D"/>
              </a:solidFill>
            </a:ln>
          </p:spPr>
          <p:txBody>
            <a:bodyPr/>
            <a:lstStyle/>
            <a:p>
              <a:endParaRPr lang="en-US" sz="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5EA99C-170B-6E6F-69D7-A27611BF303F}"/>
                </a:ext>
              </a:extLst>
            </p:cNvPr>
            <p:cNvSpPr txBox="1"/>
            <p:nvPr/>
          </p:nvSpPr>
          <p:spPr>
            <a:xfrm>
              <a:off x="6458361" y="1042067"/>
              <a:ext cx="616009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3;g32366aaf85d_0_340">
            <a:extLst>
              <a:ext uri="{FF2B5EF4-FFF2-40B4-BE49-F238E27FC236}">
                <a16:creationId xmlns:a16="http://schemas.microsoft.com/office/drawing/2014/main" id="{4A8CAABF-0F3E-1F94-5A2B-C717997D00E9}"/>
              </a:ext>
            </a:extLst>
          </p:cNvPr>
          <p:cNvSpPr txBox="1"/>
          <p:nvPr/>
        </p:nvSpPr>
        <p:spPr>
          <a:xfrm>
            <a:off x="3148500" y="1322790"/>
            <a:ext cx="5895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51A8"/>
              </a:buClr>
              <a:buSzPts val="2400"/>
              <a:buFont typeface="Fredoka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40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" name="Google Shape;204;g32366aaf85d_0_340">
            <a:extLst>
              <a:ext uri="{FF2B5EF4-FFF2-40B4-BE49-F238E27FC236}">
                <a16:creationId xmlns:a16="http://schemas.microsoft.com/office/drawing/2014/main" id="{79336F86-86AE-BAE8-DDF6-DAEE6353D5D4}"/>
              </a:ext>
            </a:extLst>
          </p:cNvPr>
          <p:cNvGrpSpPr/>
          <p:nvPr/>
        </p:nvGrpSpPr>
        <p:grpSpPr>
          <a:xfrm>
            <a:off x="2794941" y="2585016"/>
            <a:ext cx="5881969" cy="1178059"/>
            <a:chOff x="6842130" y="3304191"/>
            <a:chExt cx="8822513" cy="1767000"/>
          </a:xfrm>
        </p:grpSpPr>
        <p:sp>
          <p:nvSpPr>
            <p:cNvPr id="4" name="Google Shape;205;g32366aaf85d_0_340">
              <a:extLst>
                <a:ext uri="{FF2B5EF4-FFF2-40B4-BE49-F238E27FC236}">
                  <a16:creationId xmlns:a16="http://schemas.microsoft.com/office/drawing/2014/main" id="{21C2788B-92DD-BD0C-1260-211DCA23975D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" name="Google Shape;206;g32366aaf85d_0_340">
              <a:extLst>
                <a:ext uri="{FF2B5EF4-FFF2-40B4-BE49-F238E27FC236}">
                  <a16:creationId xmlns:a16="http://schemas.microsoft.com/office/drawing/2014/main" id="{FB560042-3FAD-5F6F-9490-980676BEA82E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Sáng tạo sản phẩm 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mĩ thuật theo ý thích.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6" name="Google Shape;207;g32366aaf85d_0_340">
            <a:extLst>
              <a:ext uri="{FF2B5EF4-FFF2-40B4-BE49-F238E27FC236}">
                <a16:creationId xmlns:a16="http://schemas.microsoft.com/office/drawing/2014/main" id="{AF534DB3-F4D3-2B52-8C8E-3226B07D1C33}"/>
              </a:ext>
            </a:extLst>
          </p:cNvPr>
          <p:cNvGrpSpPr/>
          <p:nvPr/>
        </p:nvGrpSpPr>
        <p:grpSpPr>
          <a:xfrm>
            <a:off x="2794941" y="4162598"/>
            <a:ext cx="5881969" cy="1178059"/>
            <a:chOff x="6842130" y="3304191"/>
            <a:chExt cx="8822513" cy="1767000"/>
          </a:xfrm>
        </p:grpSpPr>
        <p:sp>
          <p:nvSpPr>
            <p:cNvPr id="7" name="Google Shape;208;g32366aaf85d_0_340">
              <a:extLst>
                <a:ext uri="{FF2B5EF4-FFF2-40B4-BE49-F238E27FC236}">
                  <a16:creationId xmlns:a16="http://schemas.microsoft.com/office/drawing/2014/main" id="{2FF65509-5C9F-C98F-2CE5-42738BB516AC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8" name="Google Shape;209;g32366aaf85d_0_340">
              <a:extLst>
                <a:ext uri="{FF2B5EF4-FFF2-40B4-BE49-F238E27FC236}">
                  <a16:creationId xmlns:a16="http://schemas.microsoft.com/office/drawing/2014/main" id="{99B138DD-C53A-5838-0DCF-FE3A44326AEE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Chuẩn bị đồ dùng,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 liệu cho </a:t>
              </a:r>
              <a:r>
                <a:rPr lang="vi-VN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 4</a:t>
              </a: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2366aaf85d_0_25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235</Words>
  <Application>Microsoft Office PowerPoint</Application>
  <PresentationFormat>Widescreen</PresentationFormat>
  <Paragraphs>28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Fredoka</vt:lpstr>
      <vt:lpstr>UTM Avo</vt:lpstr>
      <vt:lpstr>Calibri</vt:lpstr>
      <vt:lpstr>Arial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Ziczac</dc:creator>
  <cp:lastModifiedBy>Vân Anh Vũ</cp:lastModifiedBy>
  <cp:revision>13</cp:revision>
  <dcterms:modified xsi:type="dcterms:W3CDTF">2025-03-25T08:31:19Z</dcterms:modified>
</cp:coreProperties>
</file>