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81" r:id="rId3"/>
    <p:sldId id="353" r:id="rId4"/>
    <p:sldId id="278" r:id="rId5"/>
    <p:sldId id="351" r:id="rId6"/>
    <p:sldId id="356" r:id="rId7"/>
    <p:sldId id="357" r:id="rId8"/>
    <p:sldId id="358" r:id="rId9"/>
    <p:sldId id="362" r:id="rId10"/>
    <p:sldId id="360" r:id="rId11"/>
    <p:sldId id="361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44" r:id="rId20"/>
    <p:sldId id="379" r:id="rId21"/>
    <p:sldId id="380" r:id="rId22"/>
    <p:sldId id="381" r:id="rId23"/>
    <p:sldId id="384" r:id="rId24"/>
    <p:sldId id="383" r:id="rId25"/>
    <p:sldId id="385" r:id="rId26"/>
    <p:sldId id="386" r:id="rId27"/>
    <p:sldId id="387" r:id="rId28"/>
    <p:sldId id="348" r:id="rId29"/>
    <p:sldId id="352" r:id="rId30"/>
    <p:sldId id="276" r:id="rId31"/>
    <p:sldId id="275" r:id="rId32"/>
  </p:sldIdLst>
  <p:sldSz cx="12192000" cy="6858000"/>
  <p:notesSz cx="6858000" cy="9144000"/>
  <p:embeddedFontLs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3"/>
    <p:restoredTop sz="94592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466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761906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d7A4hPeTxx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6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40.svg"/><Relationship Id="rId26" Type="http://schemas.openxmlformats.org/officeDocument/2006/relationships/image" Target="../media/image48.svg"/><Relationship Id="rId21" Type="http://schemas.openxmlformats.org/officeDocument/2006/relationships/image" Target="../media/image43.png"/><Relationship Id="rId34" Type="http://schemas.openxmlformats.org/officeDocument/2006/relationships/image" Target="../media/image56.sv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33" Type="http://schemas.openxmlformats.org/officeDocument/2006/relationships/image" Target="../media/image55.png"/><Relationship Id="rId2" Type="http://schemas.openxmlformats.org/officeDocument/2006/relationships/image" Target="../media/image24.jpg"/><Relationship Id="rId16" Type="http://schemas.openxmlformats.org/officeDocument/2006/relationships/image" Target="../media/image38.svg"/><Relationship Id="rId20" Type="http://schemas.openxmlformats.org/officeDocument/2006/relationships/image" Target="../media/image42.svg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24" Type="http://schemas.openxmlformats.org/officeDocument/2006/relationships/image" Target="../media/image46.svg"/><Relationship Id="rId32" Type="http://schemas.openxmlformats.org/officeDocument/2006/relationships/image" Target="../media/image54.svg"/><Relationship Id="rId37" Type="http://schemas.openxmlformats.org/officeDocument/2006/relationships/image" Target="../media/image59.jp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svg"/><Relationship Id="rId36" Type="http://schemas.openxmlformats.org/officeDocument/2006/relationships/image" Target="../media/image58.gif"/><Relationship Id="rId10" Type="http://schemas.openxmlformats.org/officeDocument/2006/relationships/image" Target="../media/image32.svg"/><Relationship Id="rId19" Type="http://schemas.openxmlformats.org/officeDocument/2006/relationships/image" Target="../media/image41.png"/><Relationship Id="rId31" Type="http://schemas.openxmlformats.org/officeDocument/2006/relationships/image" Target="../media/image53.pn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Relationship Id="rId22" Type="http://schemas.openxmlformats.org/officeDocument/2006/relationships/image" Target="../media/image44.svg"/><Relationship Id="rId27" Type="http://schemas.openxmlformats.org/officeDocument/2006/relationships/image" Target="../media/image49.png"/><Relationship Id="rId30" Type="http://schemas.openxmlformats.org/officeDocument/2006/relationships/image" Target="../media/image52.svg"/><Relationship Id="rId35" Type="http://schemas.openxmlformats.org/officeDocument/2006/relationships/image" Target="../media/image57.gif"/><Relationship Id="rId8" Type="http://schemas.openxmlformats.org/officeDocument/2006/relationships/image" Target="../media/image30.svg"/><Relationship Id="rId3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sv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9" Type="http://schemas.openxmlformats.org/officeDocument/2006/relationships/image" Target="../media/image37.png"/><Relationship Id="rId21" Type="http://schemas.openxmlformats.org/officeDocument/2006/relationships/image" Target="../media/image42.svg"/><Relationship Id="rId34" Type="http://schemas.openxmlformats.org/officeDocument/2006/relationships/image" Target="../media/image55.png"/><Relationship Id="rId7" Type="http://schemas.openxmlformats.org/officeDocument/2006/relationships/image" Target="../media/image57.gif"/><Relationship Id="rId12" Type="http://schemas.openxmlformats.org/officeDocument/2006/relationships/image" Target="../media/image35.png"/><Relationship Id="rId17" Type="http://schemas.openxmlformats.org/officeDocument/2006/relationships/image" Target="../media/image34.svg"/><Relationship Id="rId25" Type="http://schemas.openxmlformats.org/officeDocument/2006/relationships/image" Target="../media/image46.svg"/><Relationship Id="rId33" Type="http://schemas.openxmlformats.org/officeDocument/2006/relationships/image" Target="../media/image54.svg"/><Relationship Id="rId38" Type="http://schemas.openxmlformats.org/officeDocument/2006/relationships/image" Target="../media/image32.svg"/><Relationship Id="rId2" Type="http://schemas.openxmlformats.org/officeDocument/2006/relationships/image" Target="../media/image24.jpg"/><Relationship Id="rId16" Type="http://schemas.openxmlformats.org/officeDocument/2006/relationships/image" Target="../media/image33.png"/><Relationship Id="rId20" Type="http://schemas.openxmlformats.org/officeDocument/2006/relationships/image" Target="../media/image41.png"/><Relationship Id="rId29" Type="http://schemas.openxmlformats.org/officeDocument/2006/relationships/image" Target="../media/image5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26.svg"/><Relationship Id="rId24" Type="http://schemas.openxmlformats.org/officeDocument/2006/relationships/image" Target="../media/image45.png"/><Relationship Id="rId32" Type="http://schemas.openxmlformats.org/officeDocument/2006/relationships/image" Target="../media/image53.png"/><Relationship Id="rId37" Type="http://schemas.openxmlformats.org/officeDocument/2006/relationships/image" Target="../media/image31.png"/><Relationship Id="rId40" Type="http://schemas.openxmlformats.org/officeDocument/2006/relationships/image" Target="../media/image38.svg"/><Relationship Id="rId5" Type="http://schemas.openxmlformats.org/officeDocument/2006/relationships/image" Target="../media/image27.png"/><Relationship Id="rId15" Type="http://schemas.openxmlformats.org/officeDocument/2006/relationships/image" Target="../media/image30.svg"/><Relationship Id="rId23" Type="http://schemas.openxmlformats.org/officeDocument/2006/relationships/image" Target="../media/image44.svg"/><Relationship Id="rId28" Type="http://schemas.openxmlformats.org/officeDocument/2006/relationships/image" Target="../media/image49.png"/><Relationship Id="rId36" Type="http://schemas.openxmlformats.org/officeDocument/2006/relationships/image" Target="../media/image62.png"/><Relationship Id="rId10" Type="http://schemas.openxmlformats.org/officeDocument/2006/relationships/image" Target="../media/image25.png"/><Relationship Id="rId19" Type="http://schemas.openxmlformats.org/officeDocument/2006/relationships/image" Target="../media/image40.svg"/><Relationship Id="rId31" Type="http://schemas.openxmlformats.org/officeDocument/2006/relationships/image" Target="../media/image52.svg"/><Relationship Id="rId4" Type="http://schemas.openxmlformats.org/officeDocument/2006/relationships/image" Target="../media/image61.svg"/><Relationship Id="rId9" Type="http://schemas.openxmlformats.org/officeDocument/2006/relationships/image" Target="../media/image59.jpg"/><Relationship Id="rId14" Type="http://schemas.openxmlformats.org/officeDocument/2006/relationships/image" Target="../media/image29.png"/><Relationship Id="rId22" Type="http://schemas.openxmlformats.org/officeDocument/2006/relationships/image" Target="../media/image43.png"/><Relationship Id="rId27" Type="http://schemas.openxmlformats.org/officeDocument/2006/relationships/image" Target="../media/image48.svg"/><Relationship Id="rId30" Type="http://schemas.openxmlformats.org/officeDocument/2006/relationships/image" Target="../media/image51.png"/><Relationship Id="rId35" Type="http://schemas.openxmlformats.org/officeDocument/2006/relationships/image" Target="../media/image56.svg"/><Relationship Id="rId8" Type="http://schemas.openxmlformats.org/officeDocument/2006/relationships/image" Target="../media/image58.gif"/><Relationship Id="rId3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slide" Target="slide24.xml"/><Relationship Id="rId3" Type="http://schemas.openxmlformats.org/officeDocument/2006/relationships/image" Target="../media/image25.png"/><Relationship Id="rId21" Type="http://schemas.openxmlformats.org/officeDocument/2006/relationships/slide" Target="slide27.xml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slide" Target="slide23.xml"/><Relationship Id="rId2" Type="http://schemas.openxmlformats.org/officeDocument/2006/relationships/image" Target="../media/image24.jpg"/><Relationship Id="rId16" Type="http://schemas.openxmlformats.org/officeDocument/2006/relationships/image" Target="../media/image59.jpg"/><Relationship Id="rId20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svg"/><Relationship Id="rId5" Type="http://schemas.openxmlformats.org/officeDocument/2006/relationships/image" Target="../media/image63.png"/><Relationship Id="rId15" Type="http://schemas.openxmlformats.org/officeDocument/2006/relationships/image" Target="../media/image28.svg"/><Relationship Id="rId23" Type="http://schemas.openxmlformats.org/officeDocument/2006/relationships/image" Target="../media/image72.png"/><Relationship Id="rId10" Type="http://schemas.openxmlformats.org/officeDocument/2006/relationships/image" Target="../media/image68.png"/><Relationship Id="rId19" Type="http://schemas.openxmlformats.org/officeDocument/2006/relationships/slide" Target="slide25.xml"/><Relationship Id="rId4" Type="http://schemas.openxmlformats.org/officeDocument/2006/relationships/image" Target="../media/image26.svg"/><Relationship Id="rId9" Type="http://schemas.openxmlformats.org/officeDocument/2006/relationships/image" Target="../media/image67.png"/><Relationship Id="rId14" Type="http://schemas.openxmlformats.org/officeDocument/2006/relationships/image" Target="../media/image27.png"/><Relationship Id="rId22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59.jpg"/><Relationship Id="rId4" Type="http://schemas.openxmlformats.org/officeDocument/2006/relationships/image" Target="../media/image74.svg"/><Relationship Id="rId9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59.jpg"/><Relationship Id="rId4" Type="http://schemas.openxmlformats.org/officeDocument/2006/relationships/image" Target="../media/image74.svg"/><Relationship Id="rId9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59.jpg"/><Relationship Id="rId4" Type="http://schemas.openxmlformats.org/officeDocument/2006/relationships/image" Target="../media/image74.svg"/><Relationship Id="rId9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4.jp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74.svg"/><Relationship Id="rId10" Type="http://schemas.openxmlformats.org/officeDocument/2006/relationships/image" Target="../media/image77.png"/><Relationship Id="rId4" Type="http://schemas.openxmlformats.org/officeDocument/2006/relationships/image" Target="../media/image73.png"/><Relationship Id="rId9" Type="http://schemas.openxmlformats.org/officeDocument/2006/relationships/slide" Target="slide2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59.jpg"/><Relationship Id="rId4" Type="http://schemas.openxmlformats.org/officeDocument/2006/relationships/image" Target="../media/image74.svg"/><Relationship Id="rId9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06/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g"/><Relationship Id="rId4" Type="http://schemas.openxmlformats.org/officeDocument/2006/relationships/hyperlink" Target="https://www.youtube.com/@hoc1biet10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2218997"/>
            <a:ext cx="10668000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32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Ngày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hội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881;p1">
            <a:extLst>
              <a:ext uri="{FF2B5EF4-FFF2-40B4-BE49-F238E27FC236}">
                <a16:creationId xmlns:a16="http://schemas.microsoft.com/office/drawing/2014/main" id="{767C6C87-E04B-FEA3-F58A-F58C341F7152}"/>
              </a:ext>
            </a:extLst>
          </p:cNvPr>
          <p:cNvSpPr txBox="1"/>
          <p:nvPr/>
        </p:nvSpPr>
        <p:spPr>
          <a:xfrm>
            <a:off x="1273681" y="1809975"/>
            <a:ext cx="9644509" cy="6702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</a:rPr>
              <a:t>Các </a:t>
            </a:r>
            <a:r>
              <a:rPr lang="en-US" sz="2400" b="1" dirty="0" err="1">
                <a:latin typeface="UTM Avo" panose="02040603050506020204" pitchFamily="18"/>
              </a:rPr>
              <a:t>em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cùng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xem</a:t>
            </a:r>
            <a:r>
              <a:rPr lang="en-US" sz="2400" b="1" dirty="0">
                <a:latin typeface="UTM Avo" panose="02040603050506020204" pitchFamily="18"/>
              </a:rPr>
              <a:t> video </a:t>
            </a:r>
            <a:r>
              <a:rPr lang="en-US" sz="2400" b="1" dirty="0" err="1">
                <a:latin typeface="UTM Avo" panose="02040603050506020204" pitchFamily="18"/>
              </a:rPr>
              <a:t>về</a:t>
            </a:r>
            <a:r>
              <a:rPr lang="en-US" sz="2400" b="1" dirty="0">
                <a:latin typeface="UTM Avo" panose="02040603050506020204" pitchFamily="18"/>
              </a:rPr>
              <a:t> “</a:t>
            </a:r>
            <a:r>
              <a:rPr lang="en-US" sz="2400" b="1" dirty="0" err="1">
                <a:latin typeface="UTM Avo" panose="02040603050506020204" pitchFamily="18"/>
              </a:rPr>
              <a:t>Ngày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hội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thể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thao</a:t>
            </a:r>
            <a:r>
              <a:rPr lang="en-US" sz="2400" b="1" dirty="0">
                <a:latin typeface="UTM Avo" panose="02040603050506020204" pitchFamily="18"/>
              </a:rPr>
              <a:t>” </a:t>
            </a:r>
            <a:r>
              <a:rPr lang="en-US" sz="2400" b="1" dirty="0" err="1">
                <a:latin typeface="UTM Avo" panose="02040603050506020204" pitchFamily="18"/>
              </a:rPr>
              <a:t>dưới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đây</a:t>
            </a:r>
            <a:r>
              <a:rPr lang="en-US" sz="2400" b="1" dirty="0">
                <a:latin typeface="UTM Avo" panose="02040603050506020204" pitchFamily="18"/>
              </a:rPr>
              <a:t>:</a:t>
            </a:r>
            <a:endParaRPr sz="2400" b="1" dirty="0">
              <a:latin typeface="UTM Avo" panose="02040603050506020204" pitchFamily="18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D85B9827-806E-BA8D-3CF8-9870ABD72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573" y="2767419"/>
            <a:ext cx="9266723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FC5417C-AC77-B394-B816-B5CFEBCF0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164">
            <a:extLst>
              <a:ext uri="{FF2B5EF4-FFF2-40B4-BE49-F238E27FC236}">
                <a16:creationId xmlns:a16="http://schemas.microsoft.com/office/drawing/2014/main" id="{173FDE2E-A50F-1C08-7721-5FEFAE96D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381" y="1251797"/>
            <a:ext cx="3985759" cy="5454796"/>
          </a:xfrm>
          <a:prstGeom prst="rect">
            <a:avLst/>
          </a:prstGeom>
        </p:spPr>
      </p:pic>
      <p:sp>
        <p:nvSpPr>
          <p:cNvPr id="167" name="Google Shape;932;p3">
            <a:extLst>
              <a:ext uri="{FF2B5EF4-FFF2-40B4-BE49-F238E27FC236}">
                <a16:creationId xmlns:a16="http://schemas.microsoft.com/office/drawing/2014/main" id="{EE2DDEBF-029D-A790-B5C2-DB96BC7F4F46}"/>
              </a:ext>
            </a:extLst>
          </p:cNvPr>
          <p:cNvSpPr txBox="1">
            <a:spLocks/>
          </p:cNvSpPr>
          <p:nvPr/>
        </p:nvSpPr>
        <p:spPr>
          <a:xfrm>
            <a:off x="2688875" y="2119884"/>
            <a:ext cx="2100860" cy="1321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0079" b="1" dirty="0">
                <a:solidFill>
                  <a:srgbClr val="4EA1A1"/>
                </a:solidFill>
                <a:latin typeface="UTM Avo" panose="02040603050506020204" pitchFamily="18"/>
              </a:rPr>
              <a:t>01</a:t>
            </a:r>
          </a:p>
        </p:txBody>
      </p:sp>
      <p:sp>
        <p:nvSpPr>
          <p:cNvPr id="168" name="Google Shape;1012;p3">
            <a:extLst>
              <a:ext uri="{FF2B5EF4-FFF2-40B4-BE49-F238E27FC236}">
                <a16:creationId xmlns:a16="http://schemas.microsoft.com/office/drawing/2014/main" id="{402513C7-8098-078F-109A-65578990418B}"/>
              </a:ext>
            </a:extLst>
          </p:cNvPr>
          <p:cNvSpPr txBox="1"/>
          <p:nvPr/>
        </p:nvSpPr>
        <p:spPr>
          <a:xfrm>
            <a:off x="407165" y="3796315"/>
            <a:ext cx="6664281" cy="85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/>
              </a:rPr>
              <a:t>ĐỌC THÀNH TIẾNG </a:t>
            </a:r>
            <a:endParaRPr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8615B-1063-978E-5973-640027293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7;p4">
            <a:extLst>
              <a:ext uri="{FF2B5EF4-FFF2-40B4-BE49-F238E27FC236}">
                <a16:creationId xmlns:a16="http://schemas.microsoft.com/office/drawing/2014/main" id="{7FBCADBB-E033-A84B-10EE-ED631DB71FCF}"/>
              </a:ext>
            </a:extLst>
          </p:cNvPr>
          <p:cNvSpPr txBox="1"/>
          <p:nvPr/>
        </p:nvSpPr>
        <p:spPr>
          <a:xfrm>
            <a:off x="1281389" y="2093758"/>
            <a:ext cx="5439337" cy="48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400" b="1">
                <a:latin typeface="UTM Avo" panose="02040603050506020204" pitchFamily="18"/>
              </a:rPr>
              <a:t>HƯỚNG DẪN ĐỌC </a:t>
            </a:r>
            <a:endParaRPr sz="2400">
              <a:latin typeface="UTM Avo" panose="02040603050506020204" pitchFamily="18"/>
            </a:endParaRPr>
          </a:p>
        </p:txBody>
      </p:sp>
      <p:sp>
        <p:nvSpPr>
          <p:cNvPr id="3" name="Google Shape;1018;p4">
            <a:extLst>
              <a:ext uri="{FF2B5EF4-FFF2-40B4-BE49-F238E27FC236}">
                <a16:creationId xmlns:a16="http://schemas.microsoft.com/office/drawing/2014/main" id="{D6B739B5-FC5E-61A0-B09C-DF6E332E76FB}"/>
              </a:ext>
            </a:extLst>
          </p:cNvPr>
          <p:cNvSpPr txBox="1"/>
          <p:nvPr/>
        </p:nvSpPr>
        <p:spPr>
          <a:xfrm>
            <a:off x="1342612" y="2670806"/>
            <a:ext cx="5316889" cy="344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marL="432020" indent="-432020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/>
              </a:rPr>
              <a:t>Giọng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nhịp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nhàng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chan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chứa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sz="2400" dirty="0">
              <a:latin typeface="UTM Avo" panose="02040603050506020204" pitchFamily="18"/>
            </a:endParaRPr>
          </a:p>
          <a:p>
            <a:pPr marL="432020" indent="-432020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/>
              </a:rPr>
              <a:t>Nhấn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những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từ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ngữ</a:t>
            </a:r>
            <a:r>
              <a:rPr lang="en-US" sz="2400" dirty="0">
                <a:latin typeface="UTM Avo" panose="02040603050506020204" pitchFamily="18"/>
              </a:rPr>
              <a:t> ở </a:t>
            </a:r>
            <a:r>
              <a:rPr lang="en-US" sz="2400" dirty="0" err="1">
                <a:latin typeface="UTM Avo" panose="02040603050506020204" pitchFamily="18"/>
              </a:rPr>
              <a:t>cuối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câu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thơ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ngắt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nghỉ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câu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hợp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lý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gắn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kết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giữa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dân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tộc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nhau</a:t>
            </a:r>
            <a:r>
              <a:rPr lang="en-US" sz="2400" dirty="0">
                <a:latin typeface="UTM Avo" panose="02040603050506020204" pitchFamily="18"/>
              </a:rPr>
              <a:t>. </a:t>
            </a:r>
            <a:endParaRPr sz="2400" dirty="0">
              <a:latin typeface="UTM Avo" panose="02040603050506020204" pitchFamily="18"/>
            </a:endParaRPr>
          </a:p>
        </p:txBody>
      </p:sp>
      <p:pic>
        <p:nvPicPr>
          <p:cNvPr id="4" name="Google Shape;1019;p4">
            <a:extLst>
              <a:ext uri="{FF2B5EF4-FFF2-40B4-BE49-F238E27FC236}">
                <a16:creationId xmlns:a16="http://schemas.microsoft.com/office/drawing/2014/main" id="{66E8CF8D-4273-31B7-907E-F377625225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5326" y="2093758"/>
            <a:ext cx="3494024" cy="3925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45D35-F4D6-C198-33F2-74002B41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24;p5">
            <a:extLst>
              <a:ext uri="{FF2B5EF4-FFF2-40B4-BE49-F238E27FC236}">
                <a16:creationId xmlns:a16="http://schemas.microsoft.com/office/drawing/2014/main" id="{BDED514E-8868-C668-036A-7CD69251A2C1}"/>
              </a:ext>
            </a:extLst>
          </p:cNvPr>
          <p:cNvSpPr/>
          <p:nvPr/>
        </p:nvSpPr>
        <p:spPr>
          <a:xfrm>
            <a:off x="3166160" y="1825500"/>
            <a:ext cx="5562469" cy="902556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Luyện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khó</a:t>
            </a:r>
            <a:endParaRPr sz="2267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oogle Shape;1025;p5">
            <a:extLst>
              <a:ext uri="{FF2B5EF4-FFF2-40B4-BE49-F238E27FC236}">
                <a16:creationId xmlns:a16="http://schemas.microsoft.com/office/drawing/2014/main" id="{25693F16-DB9B-5B48-42B6-B4AFAE0B32C8}"/>
              </a:ext>
            </a:extLst>
          </p:cNvPr>
          <p:cNvGrpSpPr/>
          <p:nvPr/>
        </p:nvGrpSpPr>
        <p:grpSpPr>
          <a:xfrm rot="2464964">
            <a:off x="10500804" y="1233172"/>
            <a:ext cx="1170250" cy="1584186"/>
            <a:chOff x="7537813" y="3268814"/>
            <a:chExt cx="1142999" cy="1647138"/>
          </a:xfrm>
        </p:grpSpPr>
        <p:sp>
          <p:nvSpPr>
            <p:cNvPr id="4" name="Google Shape;1026;p5">
              <a:extLst>
                <a:ext uri="{FF2B5EF4-FFF2-40B4-BE49-F238E27FC236}">
                  <a16:creationId xmlns:a16="http://schemas.microsoft.com/office/drawing/2014/main" id="{2AAD9B6C-FF37-2AD1-F243-B5E2013650F8}"/>
                </a:ext>
              </a:extLst>
            </p:cNvPr>
            <p:cNvSpPr/>
            <p:nvPr/>
          </p:nvSpPr>
          <p:spPr>
            <a:xfrm>
              <a:off x="7537813" y="3269413"/>
              <a:ext cx="1142999" cy="1645949"/>
            </a:xfrm>
            <a:custGeom>
              <a:avLst/>
              <a:gdLst/>
              <a:ahLst/>
              <a:cxnLst/>
              <a:rect l="l" t="t" r="r" b="b"/>
              <a:pathLst>
                <a:path w="19400" h="27984" extrusionOk="0">
                  <a:moveTo>
                    <a:pt x="8853" y="1618"/>
                  </a:moveTo>
                  <a:lnTo>
                    <a:pt x="9392" y="1656"/>
                  </a:lnTo>
                  <a:lnTo>
                    <a:pt x="9969" y="1733"/>
                  </a:lnTo>
                  <a:lnTo>
                    <a:pt x="10585" y="1887"/>
                  </a:lnTo>
                  <a:lnTo>
                    <a:pt x="11201" y="2079"/>
                  </a:lnTo>
                  <a:lnTo>
                    <a:pt x="11855" y="2387"/>
                  </a:lnTo>
                  <a:lnTo>
                    <a:pt x="12548" y="2734"/>
                  </a:lnTo>
                  <a:lnTo>
                    <a:pt x="13203" y="3157"/>
                  </a:lnTo>
                  <a:lnTo>
                    <a:pt x="13857" y="3696"/>
                  </a:lnTo>
                  <a:lnTo>
                    <a:pt x="14511" y="4350"/>
                  </a:lnTo>
                  <a:lnTo>
                    <a:pt x="15127" y="5043"/>
                  </a:lnTo>
                  <a:lnTo>
                    <a:pt x="15666" y="5774"/>
                  </a:lnTo>
                  <a:lnTo>
                    <a:pt x="16128" y="6544"/>
                  </a:lnTo>
                  <a:lnTo>
                    <a:pt x="16513" y="7314"/>
                  </a:lnTo>
                  <a:lnTo>
                    <a:pt x="16859" y="8122"/>
                  </a:lnTo>
                  <a:lnTo>
                    <a:pt x="17090" y="8931"/>
                  </a:lnTo>
                  <a:lnTo>
                    <a:pt x="17244" y="9739"/>
                  </a:lnTo>
                  <a:lnTo>
                    <a:pt x="17321" y="10547"/>
                  </a:lnTo>
                  <a:lnTo>
                    <a:pt x="17321" y="11356"/>
                  </a:lnTo>
                  <a:lnTo>
                    <a:pt x="17205" y="12164"/>
                  </a:lnTo>
                  <a:lnTo>
                    <a:pt x="17052" y="12934"/>
                  </a:lnTo>
                  <a:lnTo>
                    <a:pt x="16898" y="13280"/>
                  </a:lnTo>
                  <a:lnTo>
                    <a:pt x="16782" y="13665"/>
                  </a:lnTo>
                  <a:lnTo>
                    <a:pt x="16590" y="14050"/>
                  </a:lnTo>
                  <a:lnTo>
                    <a:pt x="16397" y="14396"/>
                  </a:lnTo>
                  <a:lnTo>
                    <a:pt x="16166" y="14743"/>
                  </a:lnTo>
                  <a:lnTo>
                    <a:pt x="15935" y="15089"/>
                  </a:lnTo>
                  <a:lnTo>
                    <a:pt x="15666" y="15397"/>
                  </a:lnTo>
                  <a:lnTo>
                    <a:pt x="15396" y="15743"/>
                  </a:lnTo>
                  <a:lnTo>
                    <a:pt x="15050" y="16051"/>
                  </a:lnTo>
                  <a:lnTo>
                    <a:pt x="14742" y="16359"/>
                  </a:lnTo>
                  <a:lnTo>
                    <a:pt x="14011" y="16898"/>
                  </a:lnTo>
                  <a:lnTo>
                    <a:pt x="13318" y="17360"/>
                  </a:lnTo>
                  <a:lnTo>
                    <a:pt x="12625" y="17783"/>
                  </a:lnTo>
                  <a:lnTo>
                    <a:pt x="11971" y="18168"/>
                  </a:lnTo>
                  <a:lnTo>
                    <a:pt x="11317" y="18438"/>
                  </a:lnTo>
                  <a:lnTo>
                    <a:pt x="10701" y="18707"/>
                  </a:lnTo>
                  <a:lnTo>
                    <a:pt x="10123" y="18900"/>
                  </a:lnTo>
                  <a:lnTo>
                    <a:pt x="9584" y="19092"/>
                  </a:lnTo>
                  <a:lnTo>
                    <a:pt x="9084" y="19207"/>
                  </a:lnTo>
                  <a:lnTo>
                    <a:pt x="9084" y="18207"/>
                  </a:lnTo>
                  <a:lnTo>
                    <a:pt x="9392" y="18168"/>
                  </a:lnTo>
                  <a:lnTo>
                    <a:pt x="9931" y="18053"/>
                  </a:lnTo>
                  <a:lnTo>
                    <a:pt x="10470" y="17899"/>
                  </a:lnTo>
                  <a:lnTo>
                    <a:pt x="11009" y="17706"/>
                  </a:lnTo>
                  <a:lnTo>
                    <a:pt x="11509" y="17475"/>
                  </a:lnTo>
                  <a:lnTo>
                    <a:pt x="12240" y="17091"/>
                  </a:lnTo>
                  <a:lnTo>
                    <a:pt x="12895" y="16629"/>
                  </a:lnTo>
                  <a:lnTo>
                    <a:pt x="13510" y="16090"/>
                  </a:lnTo>
                  <a:lnTo>
                    <a:pt x="14049" y="15551"/>
                  </a:lnTo>
                  <a:lnTo>
                    <a:pt x="14550" y="14935"/>
                  </a:lnTo>
                  <a:lnTo>
                    <a:pt x="14935" y="14281"/>
                  </a:lnTo>
                  <a:lnTo>
                    <a:pt x="15319" y="13588"/>
                  </a:lnTo>
                  <a:lnTo>
                    <a:pt x="15589" y="12895"/>
                  </a:lnTo>
                  <a:lnTo>
                    <a:pt x="15820" y="12125"/>
                  </a:lnTo>
                  <a:lnTo>
                    <a:pt x="15935" y="11394"/>
                  </a:lnTo>
                  <a:lnTo>
                    <a:pt x="16012" y="10624"/>
                  </a:lnTo>
                  <a:lnTo>
                    <a:pt x="16012" y="9854"/>
                  </a:lnTo>
                  <a:lnTo>
                    <a:pt x="15935" y="9046"/>
                  </a:lnTo>
                  <a:lnTo>
                    <a:pt x="15781" y="8276"/>
                  </a:lnTo>
                  <a:lnTo>
                    <a:pt x="15550" y="7507"/>
                  </a:lnTo>
                  <a:lnTo>
                    <a:pt x="15243" y="6737"/>
                  </a:lnTo>
                  <a:lnTo>
                    <a:pt x="14819" y="6044"/>
                  </a:lnTo>
                  <a:lnTo>
                    <a:pt x="14357" y="5390"/>
                  </a:lnTo>
                  <a:lnTo>
                    <a:pt x="14126" y="5120"/>
                  </a:lnTo>
                  <a:lnTo>
                    <a:pt x="14165" y="5120"/>
                  </a:lnTo>
                  <a:lnTo>
                    <a:pt x="13741" y="4620"/>
                  </a:lnTo>
                  <a:lnTo>
                    <a:pt x="13241" y="4158"/>
                  </a:lnTo>
                  <a:lnTo>
                    <a:pt x="12972" y="3965"/>
                  </a:lnTo>
                  <a:lnTo>
                    <a:pt x="12702" y="3734"/>
                  </a:lnTo>
                  <a:lnTo>
                    <a:pt x="12048" y="3311"/>
                  </a:lnTo>
                  <a:lnTo>
                    <a:pt x="11355" y="2965"/>
                  </a:lnTo>
                  <a:lnTo>
                    <a:pt x="11278" y="2926"/>
                  </a:lnTo>
                  <a:lnTo>
                    <a:pt x="11009" y="2811"/>
                  </a:lnTo>
                  <a:lnTo>
                    <a:pt x="10393" y="2618"/>
                  </a:lnTo>
                  <a:lnTo>
                    <a:pt x="10200" y="2580"/>
                  </a:lnTo>
                  <a:lnTo>
                    <a:pt x="9892" y="2464"/>
                  </a:lnTo>
                  <a:lnTo>
                    <a:pt x="9815" y="2464"/>
                  </a:lnTo>
                  <a:lnTo>
                    <a:pt x="9738" y="2426"/>
                  </a:lnTo>
                  <a:lnTo>
                    <a:pt x="9469" y="2387"/>
                  </a:lnTo>
                  <a:lnTo>
                    <a:pt x="9161" y="2310"/>
                  </a:lnTo>
                  <a:lnTo>
                    <a:pt x="8892" y="2272"/>
                  </a:lnTo>
                  <a:lnTo>
                    <a:pt x="8738" y="2272"/>
                  </a:lnTo>
                  <a:lnTo>
                    <a:pt x="8738" y="1618"/>
                  </a:lnTo>
                  <a:close/>
                  <a:moveTo>
                    <a:pt x="8276" y="1"/>
                  </a:moveTo>
                  <a:lnTo>
                    <a:pt x="7814" y="39"/>
                  </a:lnTo>
                  <a:lnTo>
                    <a:pt x="7429" y="78"/>
                  </a:lnTo>
                  <a:lnTo>
                    <a:pt x="6929" y="193"/>
                  </a:lnTo>
                  <a:lnTo>
                    <a:pt x="6736" y="232"/>
                  </a:lnTo>
                  <a:lnTo>
                    <a:pt x="6852" y="1733"/>
                  </a:lnTo>
                  <a:lnTo>
                    <a:pt x="7044" y="1695"/>
                  </a:lnTo>
                  <a:lnTo>
                    <a:pt x="7583" y="1618"/>
                  </a:lnTo>
                  <a:lnTo>
                    <a:pt x="7775" y="1579"/>
                  </a:lnTo>
                  <a:lnTo>
                    <a:pt x="7775" y="2233"/>
                  </a:lnTo>
                  <a:lnTo>
                    <a:pt x="7468" y="2233"/>
                  </a:lnTo>
                  <a:lnTo>
                    <a:pt x="7121" y="2272"/>
                  </a:lnTo>
                  <a:lnTo>
                    <a:pt x="6467" y="2387"/>
                  </a:lnTo>
                  <a:lnTo>
                    <a:pt x="5812" y="2541"/>
                  </a:lnTo>
                  <a:lnTo>
                    <a:pt x="5158" y="2772"/>
                  </a:lnTo>
                  <a:lnTo>
                    <a:pt x="4504" y="3042"/>
                  </a:lnTo>
                  <a:lnTo>
                    <a:pt x="3811" y="3427"/>
                  </a:lnTo>
                  <a:lnTo>
                    <a:pt x="3118" y="3888"/>
                  </a:lnTo>
                  <a:lnTo>
                    <a:pt x="2541" y="4427"/>
                  </a:lnTo>
                  <a:lnTo>
                    <a:pt x="2002" y="4966"/>
                  </a:lnTo>
                  <a:lnTo>
                    <a:pt x="1502" y="5582"/>
                  </a:lnTo>
                  <a:lnTo>
                    <a:pt x="1078" y="6236"/>
                  </a:lnTo>
                  <a:lnTo>
                    <a:pt x="732" y="6929"/>
                  </a:lnTo>
                  <a:lnTo>
                    <a:pt x="424" y="7622"/>
                  </a:lnTo>
                  <a:lnTo>
                    <a:pt x="231" y="8392"/>
                  </a:lnTo>
                  <a:lnTo>
                    <a:pt x="77" y="9123"/>
                  </a:lnTo>
                  <a:lnTo>
                    <a:pt x="0" y="9893"/>
                  </a:lnTo>
                  <a:lnTo>
                    <a:pt x="0" y="10663"/>
                  </a:lnTo>
                  <a:lnTo>
                    <a:pt x="77" y="11471"/>
                  </a:lnTo>
                  <a:lnTo>
                    <a:pt x="231" y="12241"/>
                  </a:lnTo>
                  <a:lnTo>
                    <a:pt x="501" y="13011"/>
                  </a:lnTo>
                  <a:lnTo>
                    <a:pt x="809" y="13742"/>
                  </a:lnTo>
                  <a:lnTo>
                    <a:pt x="1194" y="14473"/>
                  </a:lnTo>
                  <a:lnTo>
                    <a:pt x="1656" y="15128"/>
                  </a:lnTo>
                  <a:lnTo>
                    <a:pt x="2156" y="15743"/>
                  </a:lnTo>
                  <a:lnTo>
                    <a:pt x="2733" y="16282"/>
                  </a:lnTo>
                  <a:lnTo>
                    <a:pt x="3349" y="16783"/>
                  </a:lnTo>
                  <a:lnTo>
                    <a:pt x="4003" y="17206"/>
                  </a:lnTo>
                  <a:lnTo>
                    <a:pt x="4696" y="17552"/>
                  </a:lnTo>
                  <a:lnTo>
                    <a:pt x="5389" y="17822"/>
                  </a:lnTo>
                  <a:lnTo>
                    <a:pt x="6120" y="18053"/>
                  </a:lnTo>
                  <a:lnTo>
                    <a:pt x="6890" y="18207"/>
                  </a:lnTo>
                  <a:lnTo>
                    <a:pt x="7237" y="18245"/>
                  </a:lnTo>
                  <a:lnTo>
                    <a:pt x="7391" y="18245"/>
                  </a:lnTo>
                  <a:lnTo>
                    <a:pt x="7660" y="18284"/>
                  </a:lnTo>
                  <a:lnTo>
                    <a:pt x="8160" y="18284"/>
                  </a:lnTo>
                  <a:lnTo>
                    <a:pt x="8160" y="19361"/>
                  </a:lnTo>
                  <a:lnTo>
                    <a:pt x="7891" y="19400"/>
                  </a:lnTo>
                  <a:lnTo>
                    <a:pt x="7429" y="19438"/>
                  </a:lnTo>
                  <a:lnTo>
                    <a:pt x="7237" y="19477"/>
                  </a:lnTo>
                  <a:lnTo>
                    <a:pt x="7352" y="20978"/>
                  </a:lnTo>
                  <a:lnTo>
                    <a:pt x="7545" y="20978"/>
                  </a:lnTo>
                  <a:lnTo>
                    <a:pt x="8045" y="20940"/>
                  </a:lnTo>
                  <a:lnTo>
                    <a:pt x="8853" y="20863"/>
                  </a:lnTo>
                  <a:lnTo>
                    <a:pt x="9354" y="20747"/>
                  </a:lnTo>
                  <a:lnTo>
                    <a:pt x="9892" y="20632"/>
                  </a:lnTo>
                  <a:lnTo>
                    <a:pt x="10123" y="20593"/>
                  </a:lnTo>
                  <a:lnTo>
                    <a:pt x="10970" y="22364"/>
                  </a:lnTo>
                  <a:lnTo>
                    <a:pt x="10508" y="22595"/>
                  </a:lnTo>
                  <a:lnTo>
                    <a:pt x="9392" y="23249"/>
                  </a:lnTo>
                  <a:lnTo>
                    <a:pt x="8391" y="23942"/>
                  </a:lnTo>
                  <a:lnTo>
                    <a:pt x="7545" y="24596"/>
                  </a:lnTo>
                  <a:lnTo>
                    <a:pt x="7198" y="24904"/>
                  </a:lnTo>
                  <a:lnTo>
                    <a:pt x="6890" y="25212"/>
                  </a:lnTo>
                  <a:lnTo>
                    <a:pt x="6621" y="25481"/>
                  </a:lnTo>
                  <a:lnTo>
                    <a:pt x="6428" y="25751"/>
                  </a:lnTo>
                  <a:lnTo>
                    <a:pt x="6274" y="26020"/>
                  </a:lnTo>
                  <a:lnTo>
                    <a:pt x="6197" y="26251"/>
                  </a:lnTo>
                  <a:lnTo>
                    <a:pt x="6197" y="26290"/>
                  </a:lnTo>
                  <a:lnTo>
                    <a:pt x="6197" y="26444"/>
                  </a:lnTo>
                  <a:lnTo>
                    <a:pt x="6197" y="26482"/>
                  </a:lnTo>
                  <a:lnTo>
                    <a:pt x="6197" y="26521"/>
                  </a:lnTo>
                  <a:lnTo>
                    <a:pt x="6236" y="26636"/>
                  </a:lnTo>
                  <a:lnTo>
                    <a:pt x="6698" y="27560"/>
                  </a:lnTo>
                  <a:lnTo>
                    <a:pt x="6813" y="27714"/>
                  </a:lnTo>
                  <a:lnTo>
                    <a:pt x="6967" y="27829"/>
                  </a:lnTo>
                  <a:lnTo>
                    <a:pt x="7198" y="27906"/>
                  </a:lnTo>
                  <a:lnTo>
                    <a:pt x="7506" y="27983"/>
                  </a:lnTo>
                  <a:lnTo>
                    <a:pt x="8237" y="27983"/>
                  </a:lnTo>
                  <a:lnTo>
                    <a:pt x="8661" y="27906"/>
                  </a:lnTo>
                  <a:lnTo>
                    <a:pt x="9123" y="27829"/>
                  </a:lnTo>
                  <a:lnTo>
                    <a:pt x="10162" y="27560"/>
                  </a:lnTo>
                  <a:lnTo>
                    <a:pt x="11278" y="27213"/>
                  </a:lnTo>
                  <a:lnTo>
                    <a:pt x="12548" y="26713"/>
                  </a:lnTo>
                  <a:lnTo>
                    <a:pt x="13818" y="26136"/>
                  </a:lnTo>
                  <a:lnTo>
                    <a:pt x="15089" y="25481"/>
                  </a:lnTo>
                  <a:lnTo>
                    <a:pt x="16243" y="24827"/>
                  </a:lnTo>
                  <a:lnTo>
                    <a:pt x="17244" y="24134"/>
                  </a:lnTo>
                  <a:lnTo>
                    <a:pt x="18052" y="23480"/>
                  </a:lnTo>
                  <a:lnTo>
                    <a:pt x="18437" y="23172"/>
                  </a:lnTo>
                  <a:lnTo>
                    <a:pt x="18707" y="22864"/>
                  </a:lnTo>
                  <a:lnTo>
                    <a:pt x="18976" y="22556"/>
                  </a:lnTo>
                  <a:lnTo>
                    <a:pt x="19168" y="22287"/>
                  </a:lnTo>
                  <a:lnTo>
                    <a:pt x="19322" y="22056"/>
                  </a:lnTo>
                  <a:lnTo>
                    <a:pt x="19399" y="21825"/>
                  </a:lnTo>
                  <a:lnTo>
                    <a:pt x="19399" y="21594"/>
                  </a:lnTo>
                  <a:lnTo>
                    <a:pt x="19361" y="21401"/>
                  </a:lnTo>
                  <a:lnTo>
                    <a:pt x="18899" y="20516"/>
                  </a:lnTo>
                  <a:lnTo>
                    <a:pt x="18861" y="20401"/>
                  </a:lnTo>
                  <a:lnTo>
                    <a:pt x="18784" y="20324"/>
                  </a:lnTo>
                  <a:lnTo>
                    <a:pt x="18668" y="20247"/>
                  </a:lnTo>
                  <a:lnTo>
                    <a:pt x="18553" y="20208"/>
                  </a:lnTo>
                  <a:lnTo>
                    <a:pt x="18399" y="20131"/>
                  </a:lnTo>
                  <a:lnTo>
                    <a:pt x="18091" y="20093"/>
                  </a:lnTo>
                  <a:lnTo>
                    <a:pt x="17398" y="20093"/>
                  </a:lnTo>
                  <a:lnTo>
                    <a:pt x="16975" y="20170"/>
                  </a:lnTo>
                  <a:lnTo>
                    <a:pt x="16513" y="20247"/>
                  </a:lnTo>
                  <a:lnTo>
                    <a:pt x="15473" y="20478"/>
                  </a:lnTo>
                  <a:lnTo>
                    <a:pt x="14319" y="20863"/>
                  </a:lnTo>
                  <a:lnTo>
                    <a:pt x="13087" y="21324"/>
                  </a:lnTo>
                  <a:lnTo>
                    <a:pt x="12240" y="21709"/>
                  </a:lnTo>
                  <a:lnTo>
                    <a:pt x="11470" y="20131"/>
                  </a:lnTo>
                  <a:lnTo>
                    <a:pt x="11894" y="19977"/>
                  </a:lnTo>
                  <a:lnTo>
                    <a:pt x="12625" y="19631"/>
                  </a:lnTo>
                  <a:lnTo>
                    <a:pt x="13433" y="19246"/>
                  </a:lnTo>
                  <a:lnTo>
                    <a:pt x="14242" y="18784"/>
                  </a:lnTo>
                  <a:lnTo>
                    <a:pt x="15089" y="18207"/>
                  </a:lnTo>
                  <a:lnTo>
                    <a:pt x="15935" y="17591"/>
                  </a:lnTo>
                  <a:lnTo>
                    <a:pt x="16359" y="17206"/>
                  </a:lnTo>
                  <a:lnTo>
                    <a:pt x="16744" y="16860"/>
                  </a:lnTo>
                  <a:lnTo>
                    <a:pt x="17090" y="16475"/>
                  </a:lnTo>
                  <a:lnTo>
                    <a:pt x="17398" y="16051"/>
                  </a:lnTo>
                  <a:lnTo>
                    <a:pt x="17706" y="15628"/>
                  </a:lnTo>
                  <a:lnTo>
                    <a:pt x="17975" y="15166"/>
                  </a:lnTo>
                  <a:lnTo>
                    <a:pt x="18206" y="14704"/>
                  </a:lnTo>
                  <a:lnTo>
                    <a:pt x="18399" y="14242"/>
                  </a:lnTo>
                  <a:lnTo>
                    <a:pt x="18591" y="13780"/>
                  </a:lnTo>
                  <a:lnTo>
                    <a:pt x="18707" y="13280"/>
                  </a:lnTo>
                  <a:lnTo>
                    <a:pt x="18822" y="12780"/>
                  </a:lnTo>
                  <a:lnTo>
                    <a:pt x="18899" y="12241"/>
                  </a:lnTo>
                  <a:lnTo>
                    <a:pt x="18976" y="11740"/>
                  </a:lnTo>
                  <a:lnTo>
                    <a:pt x="19015" y="11202"/>
                  </a:lnTo>
                  <a:lnTo>
                    <a:pt x="19015" y="10701"/>
                  </a:lnTo>
                  <a:lnTo>
                    <a:pt x="18976" y="10162"/>
                  </a:lnTo>
                  <a:lnTo>
                    <a:pt x="18899" y="9623"/>
                  </a:lnTo>
                  <a:lnTo>
                    <a:pt x="18822" y="9085"/>
                  </a:lnTo>
                  <a:lnTo>
                    <a:pt x="18707" y="8546"/>
                  </a:lnTo>
                  <a:lnTo>
                    <a:pt x="18591" y="8045"/>
                  </a:lnTo>
                  <a:lnTo>
                    <a:pt x="18399" y="7507"/>
                  </a:lnTo>
                  <a:lnTo>
                    <a:pt x="18245" y="7006"/>
                  </a:lnTo>
                  <a:lnTo>
                    <a:pt x="18014" y="6467"/>
                  </a:lnTo>
                  <a:lnTo>
                    <a:pt x="17783" y="5967"/>
                  </a:lnTo>
                  <a:lnTo>
                    <a:pt x="17513" y="5467"/>
                  </a:lnTo>
                  <a:lnTo>
                    <a:pt x="17205" y="5005"/>
                  </a:lnTo>
                  <a:lnTo>
                    <a:pt x="16898" y="4543"/>
                  </a:lnTo>
                  <a:lnTo>
                    <a:pt x="16551" y="4081"/>
                  </a:lnTo>
                  <a:lnTo>
                    <a:pt x="16205" y="3619"/>
                  </a:lnTo>
                  <a:lnTo>
                    <a:pt x="15820" y="3196"/>
                  </a:lnTo>
                  <a:lnTo>
                    <a:pt x="15396" y="2772"/>
                  </a:lnTo>
                  <a:lnTo>
                    <a:pt x="14973" y="2387"/>
                  </a:lnTo>
                  <a:lnTo>
                    <a:pt x="14203" y="1772"/>
                  </a:lnTo>
                  <a:lnTo>
                    <a:pt x="13433" y="1310"/>
                  </a:lnTo>
                  <a:lnTo>
                    <a:pt x="12702" y="886"/>
                  </a:lnTo>
                  <a:lnTo>
                    <a:pt x="11971" y="578"/>
                  </a:lnTo>
                  <a:lnTo>
                    <a:pt x="11240" y="347"/>
                  </a:lnTo>
                  <a:lnTo>
                    <a:pt x="10585" y="155"/>
                  </a:lnTo>
                  <a:lnTo>
                    <a:pt x="9931" y="78"/>
                  </a:lnTo>
                  <a:lnTo>
                    <a:pt x="9315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>
                <a:latin typeface="UTM Avo" panose="02040603050506020204" pitchFamily="18"/>
              </a:endParaRPr>
            </a:p>
          </p:txBody>
        </p:sp>
        <p:grpSp>
          <p:nvGrpSpPr>
            <p:cNvPr id="5" name="Google Shape;1027;p5">
              <a:extLst>
                <a:ext uri="{FF2B5EF4-FFF2-40B4-BE49-F238E27FC236}">
                  <a16:creationId xmlns:a16="http://schemas.microsoft.com/office/drawing/2014/main" id="{070E332F-7F49-D24C-4906-84AB7F169F42}"/>
                </a:ext>
              </a:extLst>
            </p:cNvPr>
            <p:cNvGrpSpPr/>
            <p:nvPr/>
          </p:nvGrpSpPr>
          <p:grpSpPr>
            <a:xfrm>
              <a:off x="7538376" y="3268814"/>
              <a:ext cx="1141884" cy="1647138"/>
              <a:chOff x="3139300" y="3627275"/>
              <a:chExt cx="485000" cy="699600"/>
            </a:xfrm>
          </p:grpSpPr>
          <p:sp>
            <p:nvSpPr>
              <p:cNvPr id="6" name="Google Shape;1028;p5">
                <a:extLst>
                  <a:ext uri="{FF2B5EF4-FFF2-40B4-BE49-F238E27FC236}">
                    <a16:creationId xmlns:a16="http://schemas.microsoft.com/office/drawing/2014/main" id="{A3DF3A84-96C8-070E-FB0D-33988B2C9E53}"/>
                  </a:ext>
                </a:extLst>
              </p:cNvPr>
              <p:cNvSpPr/>
              <p:nvPr/>
            </p:nvSpPr>
            <p:spPr>
              <a:xfrm>
                <a:off x="3294225" y="4131500"/>
                <a:ext cx="330075" cy="195375"/>
              </a:xfrm>
              <a:custGeom>
                <a:avLst/>
                <a:gdLst/>
                <a:ahLst/>
                <a:cxnLst/>
                <a:rect l="l" t="t" r="r" b="b"/>
                <a:pathLst>
                  <a:path w="13203" h="7815" extrusionOk="0">
                    <a:moveTo>
                      <a:pt x="12086" y="1"/>
                    </a:moveTo>
                    <a:lnTo>
                      <a:pt x="11740" y="39"/>
                    </a:lnTo>
                    <a:lnTo>
                      <a:pt x="11355" y="116"/>
                    </a:lnTo>
                    <a:lnTo>
                      <a:pt x="10932" y="270"/>
                    </a:lnTo>
                    <a:lnTo>
                      <a:pt x="10470" y="424"/>
                    </a:lnTo>
                    <a:lnTo>
                      <a:pt x="9969" y="655"/>
                    </a:lnTo>
                    <a:lnTo>
                      <a:pt x="8969" y="1155"/>
                    </a:lnTo>
                    <a:lnTo>
                      <a:pt x="7929" y="1694"/>
                    </a:lnTo>
                    <a:lnTo>
                      <a:pt x="6929" y="2233"/>
                    </a:lnTo>
                    <a:lnTo>
                      <a:pt x="6043" y="2695"/>
                    </a:lnTo>
                    <a:lnTo>
                      <a:pt x="5081" y="3118"/>
                    </a:lnTo>
                    <a:lnTo>
                      <a:pt x="4042" y="3580"/>
                    </a:lnTo>
                    <a:lnTo>
                      <a:pt x="2964" y="4042"/>
                    </a:lnTo>
                    <a:lnTo>
                      <a:pt x="1925" y="4543"/>
                    </a:lnTo>
                    <a:lnTo>
                      <a:pt x="1078" y="5043"/>
                    </a:lnTo>
                    <a:lnTo>
                      <a:pt x="693" y="5312"/>
                    </a:lnTo>
                    <a:lnTo>
                      <a:pt x="385" y="5543"/>
                    </a:lnTo>
                    <a:lnTo>
                      <a:pt x="193" y="5774"/>
                    </a:lnTo>
                    <a:lnTo>
                      <a:pt x="39" y="6005"/>
                    </a:lnTo>
                    <a:lnTo>
                      <a:pt x="0" y="6121"/>
                    </a:lnTo>
                    <a:lnTo>
                      <a:pt x="0" y="6275"/>
                    </a:lnTo>
                    <a:lnTo>
                      <a:pt x="0" y="6352"/>
                    </a:lnTo>
                    <a:lnTo>
                      <a:pt x="39" y="6467"/>
                    </a:lnTo>
                    <a:lnTo>
                      <a:pt x="501" y="7391"/>
                    </a:lnTo>
                    <a:lnTo>
                      <a:pt x="616" y="7545"/>
                    </a:lnTo>
                    <a:lnTo>
                      <a:pt x="770" y="7660"/>
                    </a:lnTo>
                    <a:lnTo>
                      <a:pt x="1001" y="7737"/>
                    </a:lnTo>
                    <a:lnTo>
                      <a:pt x="1309" y="7814"/>
                    </a:lnTo>
                    <a:lnTo>
                      <a:pt x="2040" y="7814"/>
                    </a:lnTo>
                    <a:lnTo>
                      <a:pt x="2464" y="7737"/>
                    </a:lnTo>
                    <a:lnTo>
                      <a:pt x="2926" y="7660"/>
                    </a:lnTo>
                    <a:lnTo>
                      <a:pt x="3965" y="7391"/>
                    </a:lnTo>
                    <a:lnTo>
                      <a:pt x="5081" y="7044"/>
                    </a:lnTo>
                    <a:lnTo>
                      <a:pt x="6351" y="6544"/>
                    </a:lnTo>
                    <a:lnTo>
                      <a:pt x="7621" y="5967"/>
                    </a:lnTo>
                    <a:lnTo>
                      <a:pt x="8892" y="5312"/>
                    </a:lnTo>
                    <a:lnTo>
                      <a:pt x="10046" y="4658"/>
                    </a:lnTo>
                    <a:lnTo>
                      <a:pt x="11047" y="3965"/>
                    </a:lnTo>
                    <a:lnTo>
                      <a:pt x="11855" y="3311"/>
                    </a:lnTo>
                    <a:lnTo>
                      <a:pt x="12240" y="3003"/>
                    </a:lnTo>
                    <a:lnTo>
                      <a:pt x="12510" y="2695"/>
                    </a:lnTo>
                    <a:lnTo>
                      <a:pt x="12779" y="2387"/>
                    </a:lnTo>
                    <a:lnTo>
                      <a:pt x="12971" y="2118"/>
                    </a:lnTo>
                    <a:lnTo>
                      <a:pt x="13125" y="1887"/>
                    </a:lnTo>
                    <a:lnTo>
                      <a:pt x="13202" y="1656"/>
                    </a:lnTo>
                    <a:lnTo>
                      <a:pt x="13202" y="1425"/>
                    </a:lnTo>
                    <a:lnTo>
                      <a:pt x="13164" y="1232"/>
                    </a:lnTo>
                    <a:lnTo>
                      <a:pt x="12702" y="347"/>
                    </a:lnTo>
                    <a:lnTo>
                      <a:pt x="12664" y="232"/>
                    </a:lnTo>
                    <a:lnTo>
                      <a:pt x="12587" y="155"/>
                    </a:lnTo>
                    <a:lnTo>
                      <a:pt x="12471" y="78"/>
                    </a:lnTo>
                    <a:lnTo>
                      <a:pt x="12356" y="39"/>
                    </a:lnTo>
                    <a:lnTo>
                      <a:pt x="120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1029;p5">
                <a:extLst>
                  <a:ext uri="{FF2B5EF4-FFF2-40B4-BE49-F238E27FC236}">
                    <a16:creationId xmlns:a16="http://schemas.microsoft.com/office/drawing/2014/main" id="{577F298C-CE62-DFD6-D755-B883AB47AC1F}"/>
                  </a:ext>
                </a:extLst>
              </p:cNvPr>
              <p:cNvSpPr/>
              <p:nvPr/>
            </p:nvSpPr>
            <p:spPr>
              <a:xfrm>
                <a:off x="3294225" y="4131500"/>
                <a:ext cx="330075" cy="195375"/>
              </a:xfrm>
              <a:custGeom>
                <a:avLst/>
                <a:gdLst/>
                <a:ahLst/>
                <a:cxnLst/>
                <a:rect l="l" t="t" r="r" b="b"/>
                <a:pathLst>
                  <a:path w="13203" h="7815" fill="none" extrusionOk="0">
                    <a:moveTo>
                      <a:pt x="13164" y="1232"/>
                    </a:moveTo>
                    <a:lnTo>
                      <a:pt x="13164" y="1232"/>
                    </a:lnTo>
                    <a:lnTo>
                      <a:pt x="13202" y="1425"/>
                    </a:lnTo>
                    <a:lnTo>
                      <a:pt x="13202" y="1656"/>
                    </a:lnTo>
                    <a:lnTo>
                      <a:pt x="13125" y="1887"/>
                    </a:lnTo>
                    <a:lnTo>
                      <a:pt x="12971" y="2118"/>
                    </a:lnTo>
                    <a:lnTo>
                      <a:pt x="12779" y="2387"/>
                    </a:lnTo>
                    <a:lnTo>
                      <a:pt x="12510" y="2695"/>
                    </a:lnTo>
                    <a:lnTo>
                      <a:pt x="12240" y="3003"/>
                    </a:lnTo>
                    <a:lnTo>
                      <a:pt x="11855" y="3311"/>
                    </a:lnTo>
                    <a:lnTo>
                      <a:pt x="11047" y="3965"/>
                    </a:lnTo>
                    <a:lnTo>
                      <a:pt x="10046" y="4658"/>
                    </a:lnTo>
                    <a:lnTo>
                      <a:pt x="8892" y="5312"/>
                    </a:lnTo>
                    <a:lnTo>
                      <a:pt x="7621" y="5967"/>
                    </a:lnTo>
                    <a:lnTo>
                      <a:pt x="7621" y="5967"/>
                    </a:lnTo>
                    <a:lnTo>
                      <a:pt x="6351" y="6544"/>
                    </a:lnTo>
                    <a:lnTo>
                      <a:pt x="5081" y="7044"/>
                    </a:lnTo>
                    <a:lnTo>
                      <a:pt x="3965" y="7391"/>
                    </a:lnTo>
                    <a:lnTo>
                      <a:pt x="2926" y="7660"/>
                    </a:lnTo>
                    <a:lnTo>
                      <a:pt x="2464" y="7737"/>
                    </a:lnTo>
                    <a:lnTo>
                      <a:pt x="2040" y="7814"/>
                    </a:lnTo>
                    <a:lnTo>
                      <a:pt x="1655" y="7814"/>
                    </a:lnTo>
                    <a:lnTo>
                      <a:pt x="1309" y="7814"/>
                    </a:lnTo>
                    <a:lnTo>
                      <a:pt x="1001" y="7737"/>
                    </a:lnTo>
                    <a:lnTo>
                      <a:pt x="770" y="7660"/>
                    </a:lnTo>
                    <a:lnTo>
                      <a:pt x="616" y="7545"/>
                    </a:lnTo>
                    <a:lnTo>
                      <a:pt x="501" y="7391"/>
                    </a:lnTo>
                    <a:lnTo>
                      <a:pt x="501" y="7391"/>
                    </a:lnTo>
                    <a:lnTo>
                      <a:pt x="39" y="6467"/>
                    </a:lnTo>
                    <a:lnTo>
                      <a:pt x="39" y="6467"/>
                    </a:lnTo>
                    <a:lnTo>
                      <a:pt x="0" y="6352"/>
                    </a:lnTo>
                    <a:lnTo>
                      <a:pt x="0" y="6275"/>
                    </a:lnTo>
                    <a:lnTo>
                      <a:pt x="0" y="6121"/>
                    </a:lnTo>
                    <a:lnTo>
                      <a:pt x="39" y="6005"/>
                    </a:lnTo>
                    <a:lnTo>
                      <a:pt x="193" y="5774"/>
                    </a:lnTo>
                    <a:lnTo>
                      <a:pt x="385" y="5543"/>
                    </a:lnTo>
                    <a:lnTo>
                      <a:pt x="693" y="5312"/>
                    </a:lnTo>
                    <a:lnTo>
                      <a:pt x="1078" y="5043"/>
                    </a:lnTo>
                    <a:lnTo>
                      <a:pt x="1925" y="4543"/>
                    </a:lnTo>
                    <a:lnTo>
                      <a:pt x="2964" y="4042"/>
                    </a:lnTo>
                    <a:lnTo>
                      <a:pt x="4042" y="3580"/>
                    </a:lnTo>
                    <a:lnTo>
                      <a:pt x="5081" y="3118"/>
                    </a:lnTo>
                    <a:lnTo>
                      <a:pt x="6043" y="2695"/>
                    </a:lnTo>
                    <a:lnTo>
                      <a:pt x="6043" y="2695"/>
                    </a:lnTo>
                    <a:lnTo>
                      <a:pt x="6929" y="2233"/>
                    </a:lnTo>
                    <a:lnTo>
                      <a:pt x="7929" y="1694"/>
                    </a:lnTo>
                    <a:lnTo>
                      <a:pt x="8969" y="1155"/>
                    </a:lnTo>
                    <a:lnTo>
                      <a:pt x="9969" y="655"/>
                    </a:lnTo>
                    <a:lnTo>
                      <a:pt x="10470" y="424"/>
                    </a:lnTo>
                    <a:lnTo>
                      <a:pt x="10932" y="270"/>
                    </a:lnTo>
                    <a:lnTo>
                      <a:pt x="11355" y="116"/>
                    </a:lnTo>
                    <a:lnTo>
                      <a:pt x="11740" y="39"/>
                    </a:lnTo>
                    <a:lnTo>
                      <a:pt x="12086" y="1"/>
                    </a:lnTo>
                    <a:lnTo>
                      <a:pt x="12356" y="39"/>
                    </a:lnTo>
                    <a:lnTo>
                      <a:pt x="12471" y="78"/>
                    </a:lnTo>
                    <a:lnTo>
                      <a:pt x="12587" y="155"/>
                    </a:lnTo>
                    <a:lnTo>
                      <a:pt x="12664" y="232"/>
                    </a:lnTo>
                    <a:lnTo>
                      <a:pt x="12702" y="347"/>
                    </a:lnTo>
                    <a:lnTo>
                      <a:pt x="12702" y="347"/>
                    </a:lnTo>
                    <a:lnTo>
                      <a:pt x="13164" y="1232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8" name="Google Shape;1030;p5">
                <a:extLst>
                  <a:ext uri="{FF2B5EF4-FFF2-40B4-BE49-F238E27FC236}">
                    <a16:creationId xmlns:a16="http://schemas.microsoft.com/office/drawing/2014/main" id="{F603F7CF-3563-EFEB-0136-F162FA3FB413}"/>
                  </a:ext>
                </a:extLst>
              </p:cNvPr>
              <p:cNvSpPr/>
              <p:nvPr/>
            </p:nvSpPr>
            <p:spPr>
              <a:xfrm>
                <a:off x="3384675" y="4110325"/>
                <a:ext cx="74125" cy="103000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4120" extrusionOk="0">
                    <a:moveTo>
                      <a:pt x="1271" y="1"/>
                    </a:moveTo>
                    <a:lnTo>
                      <a:pt x="0" y="617"/>
                    </a:lnTo>
                    <a:lnTo>
                      <a:pt x="1694" y="4119"/>
                    </a:lnTo>
                    <a:lnTo>
                      <a:pt x="2964" y="3504"/>
                    </a:lnTo>
                    <a:lnTo>
                      <a:pt x="127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9" name="Google Shape;1031;p5">
                <a:extLst>
                  <a:ext uri="{FF2B5EF4-FFF2-40B4-BE49-F238E27FC236}">
                    <a16:creationId xmlns:a16="http://schemas.microsoft.com/office/drawing/2014/main" id="{C63AB6EF-F931-A64C-C7AC-A8F4BD6B0AC2}"/>
                  </a:ext>
                </a:extLst>
              </p:cNvPr>
              <p:cNvSpPr/>
              <p:nvPr/>
            </p:nvSpPr>
            <p:spPr>
              <a:xfrm>
                <a:off x="3384675" y="4110325"/>
                <a:ext cx="74125" cy="103000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4120" fill="none" extrusionOk="0">
                    <a:moveTo>
                      <a:pt x="2964" y="3504"/>
                    </a:moveTo>
                    <a:lnTo>
                      <a:pt x="1694" y="4119"/>
                    </a:lnTo>
                    <a:lnTo>
                      <a:pt x="0" y="617"/>
                    </a:lnTo>
                    <a:lnTo>
                      <a:pt x="1271" y="1"/>
                    </a:lnTo>
                    <a:lnTo>
                      <a:pt x="2964" y="350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032;p5">
                <a:extLst>
                  <a:ext uri="{FF2B5EF4-FFF2-40B4-BE49-F238E27FC236}">
                    <a16:creationId xmlns:a16="http://schemas.microsoft.com/office/drawing/2014/main" id="{648A5F92-448B-0E38-2B72-E766E462B911}"/>
                  </a:ext>
                </a:extLst>
              </p:cNvPr>
              <p:cNvSpPr/>
              <p:nvPr/>
            </p:nvSpPr>
            <p:spPr>
              <a:xfrm>
                <a:off x="3294225" y="4129575"/>
                <a:ext cx="319500" cy="174200"/>
              </a:xfrm>
              <a:custGeom>
                <a:avLst/>
                <a:gdLst/>
                <a:ahLst/>
                <a:cxnLst/>
                <a:rect l="l" t="t" r="r" b="b"/>
                <a:pathLst>
                  <a:path w="12780" h="6968" extrusionOk="0">
                    <a:moveTo>
                      <a:pt x="11201" y="1"/>
                    </a:moveTo>
                    <a:lnTo>
                      <a:pt x="10778" y="78"/>
                    </a:lnTo>
                    <a:lnTo>
                      <a:pt x="10316" y="155"/>
                    </a:lnTo>
                    <a:lnTo>
                      <a:pt x="9276" y="386"/>
                    </a:lnTo>
                    <a:lnTo>
                      <a:pt x="8122" y="771"/>
                    </a:lnTo>
                    <a:lnTo>
                      <a:pt x="6890" y="1232"/>
                    </a:lnTo>
                    <a:lnTo>
                      <a:pt x="5581" y="1848"/>
                    </a:lnTo>
                    <a:lnTo>
                      <a:pt x="4311" y="2503"/>
                    </a:lnTo>
                    <a:lnTo>
                      <a:pt x="3195" y="3157"/>
                    </a:lnTo>
                    <a:lnTo>
                      <a:pt x="2194" y="3850"/>
                    </a:lnTo>
                    <a:lnTo>
                      <a:pt x="1348" y="4504"/>
                    </a:lnTo>
                    <a:lnTo>
                      <a:pt x="1001" y="4812"/>
                    </a:lnTo>
                    <a:lnTo>
                      <a:pt x="693" y="5120"/>
                    </a:lnTo>
                    <a:lnTo>
                      <a:pt x="424" y="5389"/>
                    </a:lnTo>
                    <a:lnTo>
                      <a:pt x="231" y="5659"/>
                    </a:lnTo>
                    <a:lnTo>
                      <a:pt x="77" y="5928"/>
                    </a:lnTo>
                    <a:lnTo>
                      <a:pt x="0" y="6159"/>
                    </a:lnTo>
                    <a:lnTo>
                      <a:pt x="0" y="6390"/>
                    </a:lnTo>
                    <a:lnTo>
                      <a:pt x="39" y="6544"/>
                    </a:lnTo>
                    <a:lnTo>
                      <a:pt x="154" y="6698"/>
                    </a:lnTo>
                    <a:lnTo>
                      <a:pt x="347" y="6813"/>
                    </a:lnTo>
                    <a:lnTo>
                      <a:pt x="578" y="6929"/>
                    </a:lnTo>
                    <a:lnTo>
                      <a:pt x="847" y="6967"/>
                    </a:lnTo>
                    <a:lnTo>
                      <a:pt x="1578" y="6967"/>
                    </a:lnTo>
                    <a:lnTo>
                      <a:pt x="2002" y="6890"/>
                    </a:lnTo>
                    <a:lnTo>
                      <a:pt x="2464" y="6813"/>
                    </a:lnTo>
                    <a:lnTo>
                      <a:pt x="3503" y="6583"/>
                    </a:lnTo>
                    <a:lnTo>
                      <a:pt x="4658" y="6198"/>
                    </a:lnTo>
                    <a:lnTo>
                      <a:pt x="5889" y="5697"/>
                    </a:lnTo>
                    <a:lnTo>
                      <a:pt x="7198" y="5120"/>
                    </a:lnTo>
                    <a:lnTo>
                      <a:pt x="8430" y="4466"/>
                    </a:lnTo>
                    <a:lnTo>
                      <a:pt x="9584" y="3811"/>
                    </a:lnTo>
                    <a:lnTo>
                      <a:pt x="10585" y="3118"/>
                    </a:lnTo>
                    <a:lnTo>
                      <a:pt x="11432" y="2464"/>
                    </a:lnTo>
                    <a:lnTo>
                      <a:pt x="11778" y="2156"/>
                    </a:lnTo>
                    <a:lnTo>
                      <a:pt x="12086" y="1848"/>
                    </a:lnTo>
                    <a:lnTo>
                      <a:pt x="12317" y="1579"/>
                    </a:lnTo>
                    <a:lnTo>
                      <a:pt x="12548" y="1271"/>
                    </a:lnTo>
                    <a:lnTo>
                      <a:pt x="12664" y="1040"/>
                    </a:lnTo>
                    <a:lnTo>
                      <a:pt x="12741" y="809"/>
                    </a:lnTo>
                    <a:lnTo>
                      <a:pt x="12779" y="578"/>
                    </a:lnTo>
                    <a:lnTo>
                      <a:pt x="12702" y="424"/>
                    </a:lnTo>
                    <a:lnTo>
                      <a:pt x="12587" y="270"/>
                    </a:lnTo>
                    <a:lnTo>
                      <a:pt x="12433" y="155"/>
                    </a:lnTo>
                    <a:lnTo>
                      <a:pt x="12202" y="39"/>
                    </a:lnTo>
                    <a:lnTo>
                      <a:pt x="118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1" name="Google Shape;1033;p5">
                <a:extLst>
                  <a:ext uri="{FF2B5EF4-FFF2-40B4-BE49-F238E27FC236}">
                    <a16:creationId xmlns:a16="http://schemas.microsoft.com/office/drawing/2014/main" id="{9F842924-6486-63AC-8E65-A062C2A579AA}"/>
                  </a:ext>
                </a:extLst>
              </p:cNvPr>
              <p:cNvSpPr/>
              <p:nvPr/>
            </p:nvSpPr>
            <p:spPr>
              <a:xfrm>
                <a:off x="3294225" y="4129575"/>
                <a:ext cx="319500" cy="174200"/>
              </a:xfrm>
              <a:custGeom>
                <a:avLst/>
                <a:gdLst/>
                <a:ahLst/>
                <a:cxnLst/>
                <a:rect l="l" t="t" r="r" b="b"/>
                <a:pathLst>
                  <a:path w="12780" h="6968" fill="none" extrusionOk="0">
                    <a:moveTo>
                      <a:pt x="12702" y="424"/>
                    </a:moveTo>
                    <a:lnTo>
                      <a:pt x="12702" y="424"/>
                    </a:lnTo>
                    <a:lnTo>
                      <a:pt x="12779" y="578"/>
                    </a:lnTo>
                    <a:lnTo>
                      <a:pt x="12741" y="809"/>
                    </a:lnTo>
                    <a:lnTo>
                      <a:pt x="12664" y="1040"/>
                    </a:lnTo>
                    <a:lnTo>
                      <a:pt x="12548" y="1271"/>
                    </a:lnTo>
                    <a:lnTo>
                      <a:pt x="12317" y="1579"/>
                    </a:lnTo>
                    <a:lnTo>
                      <a:pt x="12086" y="1848"/>
                    </a:lnTo>
                    <a:lnTo>
                      <a:pt x="11778" y="2156"/>
                    </a:lnTo>
                    <a:lnTo>
                      <a:pt x="11432" y="2464"/>
                    </a:lnTo>
                    <a:lnTo>
                      <a:pt x="10585" y="3118"/>
                    </a:lnTo>
                    <a:lnTo>
                      <a:pt x="9584" y="3811"/>
                    </a:lnTo>
                    <a:lnTo>
                      <a:pt x="8430" y="4466"/>
                    </a:lnTo>
                    <a:lnTo>
                      <a:pt x="7198" y="5120"/>
                    </a:lnTo>
                    <a:lnTo>
                      <a:pt x="7198" y="5120"/>
                    </a:lnTo>
                    <a:lnTo>
                      <a:pt x="5889" y="5697"/>
                    </a:lnTo>
                    <a:lnTo>
                      <a:pt x="4658" y="6198"/>
                    </a:lnTo>
                    <a:lnTo>
                      <a:pt x="3503" y="6583"/>
                    </a:lnTo>
                    <a:lnTo>
                      <a:pt x="2464" y="6813"/>
                    </a:lnTo>
                    <a:lnTo>
                      <a:pt x="2002" y="6890"/>
                    </a:lnTo>
                    <a:lnTo>
                      <a:pt x="1578" y="6967"/>
                    </a:lnTo>
                    <a:lnTo>
                      <a:pt x="1194" y="6967"/>
                    </a:lnTo>
                    <a:lnTo>
                      <a:pt x="847" y="6967"/>
                    </a:lnTo>
                    <a:lnTo>
                      <a:pt x="578" y="6929"/>
                    </a:lnTo>
                    <a:lnTo>
                      <a:pt x="347" y="6813"/>
                    </a:lnTo>
                    <a:lnTo>
                      <a:pt x="154" y="6698"/>
                    </a:lnTo>
                    <a:lnTo>
                      <a:pt x="39" y="6544"/>
                    </a:lnTo>
                    <a:lnTo>
                      <a:pt x="39" y="6544"/>
                    </a:lnTo>
                    <a:lnTo>
                      <a:pt x="0" y="6390"/>
                    </a:lnTo>
                    <a:lnTo>
                      <a:pt x="0" y="6159"/>
                    </a:lnTo>
                    <a:lnTo>
                      <a:pt x="77" y="5928"/>
                    </a:lnTo>
                    <a:lnTo>
                      <a:pt x="231" y="5659"/>
                    </a:lnTo>
                    <a:lnTo>
                      <a:pt x="424" y="5389"/>
                    </a:lnTo>
                    <a:lnTo>
                      <a:pt x="693" y="5120"/>
                    </a:lnTo>
                    <a:lnTo>
                      <a:pt x="1001" y="4812"/>
                    </a:lnTo>
                    <a:lnTo>
                      <a:pt x="1348" y="4504"/>
                    </a:lnTo>
                    <a:lnTo>
                      <a:pt x="2194" y="3850"/>
                    </a:lnTo>
                    <a:lnTo>
                      <a:pt x="3195" y="3157"/>
                    </a:lnTo>
                    <a:lnTo>
                      <a:pt x="4311" y="2503"/>
                    </a:lnTo>
                    <a:lnTo>
                      <a:pt x="5581" y="1848"/>
                    </a:lnTo>
                    <a:lnTo>
                      <a:pt x="5581" y="1848"/>
                    </a:lnTo>
                    <a:lnTo>
                      <a:pt x="6890" y="1232"/>
                    </a:lnTo>
                    <a:lnTo>
                      <a:pt x="8122" y="771"/>
                    </a:lnTo>
                    <a:lnTo>
                      <a:pt x="9276" y="386"/>
                    </a:lnTo>
                    <a:lnTo>
                      <a:pt x="10316" y="155"/>
                    </a:lnTo>
                    <a:lnTo>
                      <a:pt x="10778" y="78"/>
                    </a:lnTo>
                    <a:lnTo>
                      <a:pt x="11201" y="1"/>
                    </a:lnTo>
                    <a:lnTo>
                      <a:pt x="11586" y="1"/>
                    </a:lnTo>
                    <a:lnTo>
                      <a:pt x="11894" y="1"/>
                    </a:lnTo>
                    <a:lnTo>
                      <a:pt x="12202" y="39"/>
                    </a:lnTo>
                    <a:lnTo>
                      <a:pt x="12433" y="155"/>
                    </a:lnTo>
                    <a:lnTo>
                      <a:pt x="12587" y="270"/>
                    </a:lnTo>
                    <a:lnTo>
                      <a:pt x="12702" y="424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1034;p5">
                <a:extLst>
                  <a:ext uri="{FF2B5EF4-FFF2-40B4-BE49-F238E27FC236}">
                    <a16:creationId xmlns:a16="http://schemas.microsoft.com/office/drawing/2014/main" id="{897285A6-8DBD-1A23-3081-8C9D2F157D69}"/>
                  </a:ext>
                </a:extLst>
              </p:cNvPr>
              <p:cNvSpPr/>
              <p:nvPr/>
            </p:nvSpPr>
            <p:spPr>
              <a:xfrm>
                <a:off x="3412575" y="4176725"/>
                <a:ext cx="52000" cy="52950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2118" extrusionOk="0">
                    <a:moveTo>
                      <a:pt x="1425" y="1"/>
                    </a:moveTo>
                    <a:lnTo>
                      <a:pt x="1425" y="78"/>
                    </a:lnTo>
                    <a:lnTo>
                      <a:pt x="1694" y="463"/>
                    </a:lnTo>
                    <a:lnTo>
                      <a:pt x="1810" y="655"/>
                    </a:lnTo>
                    <a:lnTo>
                      <a:pt x="1887" y="886"/>
                    </a:lnTo>
                    <a:lnTo>
                      <a:pt x="1964" y="1078"/>
                    </a:lnTo>
                    <a:lnTo>
                      <a:pt x="1964" y="1309"/>
                    </a:lnTo>
                    <a:lnTo>
                      <a:pt x="1925" y="1540"/>
                    </a:lnTo>
                    <a:lnTo>
                      <a:pt x="1810" y="1733"/>
                    </a:lnTo>
                    <a:lnTo>
                      <a:pt x="1733" y="1848"/>
                    </a:lnTo>
                    <a:lnTo>
                      <a:pt x="1617" y="1964"/>
                    </a:lnTo>
                    <a:lnTo>
                      <a:pt x="1463" y="2002"/>
                    </a:lnTo>
                    <a:lnTo>
                      <a:pt x="1309" y="2041"/>
                    </a:lnTo>
                    <a:lnTo>
                      <a:pt x="1155" y="2002"/>
                    </a:lnTo>
                    <a:lnTo>
                      <a:pt x="963" y="1925"/>
                    </a:lnTo>
                    <a:lnTo>
                      <a:pt x="809" y="1810"/>
                    </a:lnTo>
                    <a:lnTo>
                      <a:pt x="693" y="1656"/>
                    </a:lnTo>
                    <a:lnTo>
                      <a:pt x="578" y="1502"/>
                    </a:lnTo>
                    <a:lnTo>
                      <a:pt x="463" y="1271"/>
                    </a:lnTo>
                    <a:lnTo>
                      <a:pt x="347" y="1001"/>
                    </a:lnTo>
                    <a:lnTo>
                      <a:pt x="232" y="732"/>
                    </a:lnTo>
                    <a:lnTo>
                      <a:pt x="78" y="501"/>
                    </a:lnTo>
                    <a:lnTo>
                      <a:pt x="1" y="501"/>
                    </a:lnTo>
                    <a:lnTo>
                      <a:pt x="1" y="540"/>
                    </a:lnTo>
                    <a:lnTo>
                      <a:pt x="270" y="1078"/>
                    </a:lnTo>
                    <a:lnTo>
                      <a:pt x="386" y="1348"/>
                    </a:lnTo>
                    <a:lnTo>
                      <a:pt x="539" y="1579"/>
                    </a:lnTo>
                    <a:lnTo>
                      <a:pt x="655" y="1771"/>
                    </a:lnTo>
                    <a:lnTo>
                      <a:pt x="770" y="1925"/>
                    </a:lnTo>
                    <a:lnTo>
                      <a:pt x="963" y="2041"/>
                    </a:lnTo>
                    <a:lnTo>
                      <a:pt x="1155" y="2118"/>
                    </a:lnTo>
                    <a:lnTo>
                      <a:pt x="1502" y="2118"/>
                    </a:lnTo>
                    <a:lnTo>
                      <a:pt x="1656" y="2041"/>
                    </a:lnTo>
                    <a:lnTo>
                      <a:pt x="1810" y="1925"/>
                    </a:lnTo>
                    <a:lnTo>
                      <a:pt x="1925" y="1810"/>
                    </a:lnTo>
                    <a:lnTo>
                      <a:pt x="2002" y="1617"/>
                    </a:lnTo>
                    <a:lnTo>
                      <a:pt x="2041" y="1463"/>
                    </a:lnTo>
                    <a:lnTo>
                      <a:pt x="2079" y="1271"/>
                    </a:lnTo>
                    <a:lnTo>
                      <a:pt x="2079" y="1117"/>
                    </a:lnTo>
                    <a:lnTo>
                      <a:pt x="2002" y="809"/>
                    </a:lnTo>
                    <a:lnTo>
                      <a:pt x="1848" y="501"/>
                    </a:lnTo>
                    <a:lnTo>
                      <a:pt x="1694" y="270"/>
                    </a:lnTo>
                    <a:lnTo>
                      <a:pt x="1502" y="1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1035;p5">
                <a:extLst>
                  <a:ext uri="{FF2B5EF4-FFF2-40B4-BE49-F238E27FC236}">
                    <a16:creationId xmlns:a16="http://schemas.microsoft.com/office/drawing/2014/main" id="{16BC5389-851D-87AF-9642-433E7DE887B0}"/>
                  </a:ext>
                </a:extLst>
              </p:cNvPr>
              <p:cNvSpPr/>
              <p:nvPr/>
            </p:nvSpPr>
            <p:spPr>
              <a:xfrm>
                <a:off x="3500150" y="4159400"/>
                <a:ext cx="5800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232" h="78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31" y="78"/>
                    </a:lnTo>
                    <a:lnTo>
                      <a:pt x="231" y="78"/>
                    </a:lnTo>
                    <a:lnTo>
                      <a:pt x="231" y="7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B500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1036;p5">
                <a:extLst>
                  <a:ext uri="{FF2B5EF4-FFF2-40B4-BE49-F238E27FC236}">
                    <a16:creationId xmlns:a16="http://schemas.microsoft.com/office/drawing/2014/main" id="{7E581803-37B2-4A00-7A26-D83EE312F7D2}"/>
                  </a:ext>
                </a:extLst>
              </p:cNvPr>
              <p:cNvSpPr/>
              <p:nvPr/>
            </p:nvSpPr>
            <p:spPr>
              <a:xfrm>
                <a:off x="3500150" y="4159400"/>
                <a:ext cx="5800" cy="1950"/>
              </a:xfrm>
              <a:custGeom>
                <a:avLst/>
                <a:gdLst/>
                <a:ahLst/>
                <a:cxnLst/>
                <a:rect l="l" t="t" r="r" b="b"/>
                <a:pathLst>
                  <a:path w="232" h="78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31" y="78"/>
                    </a:lnTo>
                    <a:lnTo>
                      <a:pt x="231" y="78"/>
                    </a:lnTo>
                    <a:lnTo>
                      <a:pt x="231" y="78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1037;p5">
                <a:extLst>
                  <a:ext uri="{FF2B5EF4-FFF2-40B4-BE49-F238E27FC236}">
                    <a16:creationId xmlns:a16="http://schemas.microsoft.com/office/drawing/2014/main" id="{27073CEF-785D-D7B9-B6F8-CD3C6C649F9A}"/>
                  </a:ext>
                </a:extLst>
              </p:cNvPr>
              <p:cNvSpPr/>
              <p:nvPr/>
            </p:nvSpPr>
            <p:spPr>
              <a:xfrm>
                <a:off x="3480900" y="4138250"/>
                <a:ext cx="113575" cy="104900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4196" extrusionOk="0">
                    <a:moveTo>
                      <a:pt x="3965" y="0"/>
                    </a:moveTo>
                    <a:lnTo>
                      <a:pt x="3926" y="39"/>
                    </a:lnTo>
                    <a:lnTo>
                      <a:pt x="3926" y="77"/>
                    </a:lnTo>
                    <a:lnTo>
                      <a:pt x="3926" y="116"/>
                    </a:lnTo>
                    <a:lnTo>
                      <a:pt x="4042" y="116"/>
                    </a:lnTo>
                    <a:lnTo>
                      <a:pt x="4157" y="154"/>
                    </a:lnTo>
                    <a:lnTo>
                      <a:pt x="4273" y="193"/>
                    </a:lnTo>
                    <a:lnTo>
                      <a:pt x="4350" y="308"/>
                    </a:lnTo>
                    <a:lnTo>
                      <a:pt x="4427" y="424"/>
                    </a:lnTo>
                    <a:lnTo>
                      <a:pt x="4427" y="616"/>
                    </a:lnTo>
                    <a:lnTo>
                      <a:pt x="4350" y="808"/>
                    </a:lnTo>
                    <a:lnTo>
                      <a:pt x="4234" y="962"/>
                    </a:lnTo>
                    <a:lnTo>
                      <a:pt x="4119" y="1116"/>
                    </a:lnTo>
                    <a:lnTo>
                      <a:pt x="3849" y="1386"/>
                    </a:lnTo>
                    <a:lnTo>
                      <a:pt x="3541" y="1694"/>
                    </a:lnTo>
                    <a:lnTo>
                      <a:pt x="2887" y="2194"/>
                    </a:lnTo>
                    <a:lnTo>
                      <a:pt x="2233" y="2733"/>
                    </a:lnTo>
                    <a:lnTo>
                      <a:pt x="1540" y="3233"/>
                    </a:lnTo>
                    <a:lnTo>
                      <a:pt x="770" y="3695"/>
                    </a:lnTo>
                    <a:lnTo>
                      <a:pt x="0" y="4196"/>
                    </a:lnTo>
                    <a:lnTo>
                      <a:pt x="0" y="4196"/>
                    </a:lnTo>
                    <a:lnTo>
                      <a:pt x="693" y="3849"/>
                    </a:lnTo>
                    <a:lnTo>
                      <a:pt x="1386" y="3464"/>
                    </a:lnTo>
                    <a:lnTo>
                      <a:pt x="2040" y="3002"/>
                    </a:lnTo>
                    <a:lnTo>
                      <a:pt x="2656" y="2540"/>
                    </a:lnTo>
                    <a:lnTo>
                      <a:pt x="3272" y="2040"/>
                    </a:lnTo>
                    <a:lnTo>
                      <a:pt x="3888" y="1540"/>
                    </a:lnTo>
                    <a:lnTo>
                      <a:pt x="4080" y="1309"/>
                    </a:lnTo>
                    <a:lnTo>
                      <a:pt x="4311" y="1116"/>
                    </a:lnTo>
                    <a:lnTo>
                      <a:pt x="4465" y="847"/>
                    </a:lnTo>
                    <a:lnTo>
                      <a:pt x="4504" y="693"/>
                    </a:lnTo>
                    <a:lnTo>
                      <a:pt x="4542" y="577"/>
                    </a:lnTo>
                    <a:lnTo>
                      <a:pt x="4504" y="347"/>
                    </a:lnTo>
                    <a:lnTo>
                      <a:pt x="4427" y="193"/>
                    </a:lnTo>
                    <a:lnTo>
                      <a:pt x="4273" y="39"/>
                    </a:lnTo>
                    <a:lnTo>
                      <a:pt x="4157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1038;p5">
                <a:extLst>
                  <a:ext uri="{FF2B5EF4-FFF2-40B4-BE49-F238E27FC236}">
                    <a16:creationId xmlns:a16="http://schemas.microsoft.com/office/drawing/2014/main" id="{C96041DF-A970-C5D8-7286-8EED3E5EC733}"/>
                  </a:ext>
                </a:extLst>
              </p:cNvPr>
              <p:cNvSpPr/>
              <p:nvPr/>
            </p:nvSpPr>
            <p:spPr>
              <a:xfrm>
                <a:off x="3332700" y="3644600"/>
                <a:ext cx="34675" cy="48982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9593" extrusionOk="0">
                    <a:moveTo>
                      <a:pt x="1" y="1"/>
                    </a:moveTo>
                    <a:lnTo>
                      <a:pt x="463" y="19592"/>
                    </a:lnTo>
                    <a:lnTo>
                      <a:pt x="1387" y="19592"/>
                    </a:lnTo>
                    <a:lnTo>
                      <a:pt x="963" y="1"/>
                    </a:lnTo>
                    <a:close/>
                  </a:path>
                </a:pathLst>
              </a:custGeom>
              <a:solidFill>
                <a:srgbClr val="FDB48D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1039;p5">
                <a:extLst>
                  <a:ext uri="{FF2B5EF4-FFF2-40B4-BE49-F238E27FC236}">
                    <a16:creationId xmlns:a16="http://schemas.microsoft.com/office/drawing/2014/main" id="{27AB8527-07C9-B241-30D7-EEB86A4FCC54}"/>
                  </a:ext>
                </a:extLst>
              </p:cNvPr>
              <p:cNvSpPr/>
              <p:nvPr/>
            </p:nvSpPr>
            <p:spPr>
              <a:xfrm>
                <a:off x="3332700" y="3644600"/>
                <a:ext cx="34675" cy="48982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9593" fill="none" extrusionOk="0">
                    <a:moveTo>
                      <a:pt x="1387" y="19592"/>
                    </a:moveTo>
                    <a:lnTo>
                      <a:pt x="463" y="19592"/>
                    </a:lnTo>
                    <a:lnTo>
                      <a:pt x="1" y="1"/>
                    </a:lnTo>
                    <a:lnTo>
                      <a:pt x="963" y="1"/>
                    </a:lnTo>
                    <a:lnTo>
                      <a:pt x="1387" y="19592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1040;p5">
                <a:extLst>
                  <a:ext uri="{FF2B5EF4-FFF2-40B4-BE49-F238E27FC236}">
                    <a16:creationId xmlns:a16="http://schemas.microsoft.com/office/drawing/2014/main" id="{BE590BAB-BC5C-6716-94CB-6479C3DFC655}"/>
                  </a:ext>
                </a:extLst>
              </p:cNvPr>
              <p:cNvSpPr/>
              <p:nvPr/>
            </p:nvSpPr>
            <p:spPr>
              <a:xfrm>
                <a:off x="3307700" y="3627275"/>
                <a:ext cx="306975" cy="524450"/>
              </a:xfrm>
              <a:custGeom>
                <a:avLst/>
                <a:gdLst/>
                <a:ahLst/>
                <a:cxnLst/>
                <a:rect l="l" t="t" r="r" b="b"/>
                <a:pathLst>
                  <a:path w="12279" h="20978" extrusionOk="0">
                    <a:moveTo>
                      <a:pt x="1540" y="1"/>
                    </a:moveTo>
                    <a:lnTo>
                      <a:pt x="1078" y="39"/>
                    </a:lnTo>
                    <a:lnTo>
                      <a:pt x="693" y="78"/>
                    </a:lnTo>
                    <a:lnTo>
                      <a:pt x="193" y="193"/>
                    </a:lnTo>
                    <a:lnTo>
                      <a:pt x="0" y="232"/>
                    </a:lnTo>
                    <a:lnTo>
                      <a:pt x="116" y="1733"/>
                    </a:lnTo>
                    <a:lnTo>
                      <a:pt x="308" y="1695"/>
                    </a:lnTo>
                    <a:lnTo>
                      <a:pt x="847" y="1618"/>
                    </a:lnTo>
                    <a:lnTo>
                      <a:pt x="1193" y="1579"/>
                    </a:lnTo>
                    <a:lnTo>
                      <a:pt x="1655" y="1579"/>
                    </a:lnTo>
                    <a:lnTo>
                      <a:pt x="2117" y="1618"/>
                    </a:lnTo>
                    <a:lnTo>
                      <a:pt x="2656" y="1656"/>
                    </a:lnTo>
                    <a:lnTo>
                      <a:pt x="3233" y="1733"/>
                    </a:lnTo>
                    <a:lnTo>
                      <a:pt x="3849" y="1887"/>
                    </a:lnTo>
                    <a:lnTo>
                      <a:pt x="4465" y="2079"/>
                    </a:lnTo>
                    <a:lnTo>
                      <a:pt x="5119" y="2387"/>
                    </a:lnTo>
                    <a:lnTo>
                      <a:pt x="5812" y="2734"/>
                    </a:lnTo>
                    <a:lnTo>
                      <a:pt x="6467" y="3157"/>
                    </a:lnTo>
                    <a:lnTo>
                      <a:pt x="7121" y="3696"/>
                    </a:lnTo>
                    <a:lnTo>
                      <a:pt x="7775" y="4350"/>
                    </a:lnTo>
                    <a:lnTo>
                      <a:pt x="8391" y="5043"/>
                    </a:lnTo>
                    <a:lnTo>
                      <a:pt x="8930" y="5774"/>
                    </a:lnTo>
                    <a:lnTo>
                      <a:pt x="9392" y="6544"/>
                    </a:lnTo>
                    <a:lnTo>
                      <a:pt x="9777" y="7314"/>
                    </a:lnTo>
                    <a:lnTo>
                      <a:pt x="10123" y="8122"/>
                    </a:lnTo>
                    <a:lnTo>
                      <a:pt x="10354" y="8931"/>
                    </a:lnTo>
                    <a:lnTo>
                      <a:pt x="10508" y="9739"/>
                    </a:lnTo>
                    <a:lnTo>
                      <a:pt x="10585" y="10547"/>
                    </a:lnTo>
                    <a:lnTo>
                      <a:pt x="10585" y="11356"/>
                    </a:lnTo>
                    <a:lnTo>
                      <a:pt x="10469" y="12164"/>
                    </a:lnTo>
                    <a:lnTo>
                      <a:pt x="10316" y="12934"/>
                    </a:lnTo>
                    <a:lnTo>
                      <a:pt x="10162" y="13280"/>
                    </a:lnTo>
                    <a:lnTo>
                      <a:pt x="10046" y="13665"/>
                    </a:lnTo>
                    <a:lnTo>
                      <a:pt x="9854" y="14050"/>
                    </a:lnTo>
                    <a:lnTo>
                      <a:pt x="9661" y="14396"/>
                    </a:lnTo>
                    <a:lnTo>
                      <a:pt x="9430" y="14743"/>
                    </a:lnTo>
                    <a:lnTo>
                      <a:pt x="9199" y="15089"/>
                    </a:lnTo>
                    <a:lnTo>
                      <a:pt x="8930" y="15397"/>
                    </a:lnTo>
                    <a:lnTo>
                      <a:pt x="8660" y="15743"/>
                    </a:lnTo>
                    <a:lnTo>
                      <a:pt x="8314" y="16051"/>
                    </a:lnTo>
                    <a:lnTo>
                      <a:pt x="8006" y="16359"/>
                    </a:lnTo>
                    <a:lnTo>
                      <a:pt x="7275" y="16898"/>
                    </a:lnTo>
                    <a:lnTo>
                      <a:pt x="6582" y="17360"/>
                    </a:lnTo>
                    <a:lnTo>
                      <a:pt x="5889" y="17783"/>
                    </a:lnTo>
                    <a:lnTo>
                      <a:pt x="5235" y="18168"/>
                    </a:lnTo>
                    <a:lnTo>
                      <a:pt x="4581" y="18438"/>
                    </a:lnTo>
                    <a:lnTo>
                      <a:pt x="3965" y="18707"/>
                    </a:lnTo>
                    <a:lnTo>
                      <a:pt x="3387" y="18900"/>
                    </a:lnTo>
                    <a:lnTo>
                      <a:pt x="2848" y="19092"/>
                    </a:lnTo>
                    <a:lnTo>
                      <a:pt x="1886" y="19284"/>
                    </a:lnTo>
                    <a:lnTo>
                      <a:pt x="1155" y="19400"/>
                    </a:lnTo>
                    <a:lnTo>
                      <a:pt x="693" y="19438"/>
                    </a:lnTo>
                    <a:lnTo>
                      <a:pt x="501" y="19477"/>
                    </a:lnTo>
                    <a:lnTo>
                      <a:pt x="616" y="20978"/>
                    </a:lnTo>
                    <a:lnTo>
                      <a:pt x="809" y="20978"/>
                    </a:lnTo>
                    <a:lnTo>
                      <a:pt x="1309" y="20940"/>
                    </a:lnTo>
                    <a:lnTo>
                      <a:pt x="2117" y="20863"/>
                    </a:lnTo>
                    <a:lnTo>
                      <a:pt x="2618" y="20747"/>
                    </a:lnTo>
                    <a:lnTo>
                      <a:pt x="3156" y="20632"/>
                    </a:lnTo>
                    <a:lnTo>
                      <a:pt x="3772" y="20478"/>
                    </a:lnTo>
                    <a:lnTo>
                      <a:pt x="4465" y="20247"/>
                    </a:lnTo>
                    <a:lnTo>
                      <a:pt x="5158" y="19977"/>
                    </a:lnTo>
                    <a:lnTo>
                      <a:pt x="5889" y="19631"/>
                    </a:lnTo>
                    <a:lnTo>
                      <a:pt x="6697" y="19246"/>
                    </a:lnTo>
                    <a:lnTo>
                      <a:pt x="7506" y="18784"/>
                    </a:lnTo>
                    <a:lnTo>
                      <a:pt x="8353" y="18207"/>
                    </a:lnTo>
                    <a:lnTo>
                      <a:pt x="9199" y="17591"/>
                    </a:lnTo>
                    <a:lnTo>
                      <a:pt x="9623" y="17206"/>
                    </a:lnTo>
                    <a:lnTo>
                      <a:pt x="10008" y="16860"/>
                    </a:lnTo>
                    <a:lnTo>
                      <a:pt x="10354" y="16475"/>
                    </a:lnTo>
                    <a:lnTo>
                      <a:pt x="10662" y="16051"/>
                    </a:lnTo>
                    <a:lnTo>
                      <a:pt x="10970" y="15628"/>
                    </a:lnTo>
                    <a:lnTo>
                      <a:pt x="11239" y="15166"/>
                    </a:lnTo>
                    <a:lnTo>
                      <a:pt x="11470" y="14704"/>
                    </a:lnTo>
                    <a:lnTo>
                      <a:pt x="11663" y="14242"/>
                    </a:lnTo>
                    <a:lnTo>
                      <a:pt x="11855" y="13780"/>
                    </a:lnTo>
                    <a:lnTo>
                      <a:pt x="11971" y="13280"/>
                    </a:lnTo>
                    <a:lnTo>
                      <a:pt x="12086" y="12780"/>
                    </a:lnTo>
                    <a:lnTo>
                      <a:pt x="12163" y="12241"/>
                    </a:lnTo>
                    <a:lnTo>
                      <a:pt x="12240" y="11740"/>
                    </a:lnTo>
                    <a:lnTo>
                      <a:pt x="12279" y="11202"/>
                    </a:lnTo>
                    <a:lnTo>
                      <a:pt x="12279" y="10701"/>
                    </a:lnTo>
                    <a:lnTo>
                      <a:pt x="12240" y="10162"/>
                    </a:lnTo>
                    <a:lnTo>
                      <a:pt x="12163" y="9623"/>
                    </a:lnTo>
                    <a:lnTo>
                      <a:pt x="12086" y="9085"/>
                    </a:lnTo>
                    <a:lnTo>
                      <a:pt x="11971" y="8546"/>
                    </a:lnTo>
                    <a:lnTo>
                      <a:pt x="11855" y="8045"/>
                    </a:lnTo>
                    <a:lnTo>
                      <a:pt x="11663" y="7507"/>
                    </a:lnTo>
                    <a:lnTo>
                      <a:pt x="11509" y="7006"/>
                    </a:lnTo>
                    <a:lnTo>
                      <a:pt x="11278" y="6467"/>
                    </a:lnTo>
                    <a:lnTo>
                      <a:pt x="11047" y="5967"/>
                    </a:lnTo>
                    <a:lnTo>
                      <a:pt x="10777" y="5467"/>
                    </a:lnTo>
                    <a:lnTo>
                      <a:pt x="10469" y="5005"/>
                    </a:lnTo>
                    <a:lnTo>
                      <a:pt x="10162" y="4543"/>
                    </a:lnTo>
                    <a:lnTo>
                      <a:pt x="9815" y="4081"/>
                    </a:lnTo>
                    <a:lnTo>
                      <a:pt x="9469" y="3619"/>
                    </a:lnTo>
                    <a:lnTo>
                      <a:pt x="9084" y="3196"/>
                    </a:lnTo>
                    <a:lnTo>
                      <a:pt x="8660" y="2772"/>
                    </a:lnTo>
                    <a:lnTo>
                      <a:pt x="8237" y="2387"/>
                    </a:lnTo>
                    <a:lnTo>
                      <a:pt x="7467" y="1772"/>
                    </a:lnTo>
                    <a:lnTo>
                      <a:pt x="6697" y="1310"/>
                    </a:lnTo>
                    <a:lnTo>
                      <a:pt x="5966" y="886"/>
                    </a:lnTo>
                    <a:lnTo>
                      <a:pt x="5235" y="578"/>
                    </a:lnTo>
                    <a:lnTo>
                      <a:pt x="4504" y="347"/>
                    </a:lnTo>
                    <a:lnTo>
                      <a:pt x="3849" y="155"/>
                    </a:lnTo>
                    <a:lnTo>
                      <a:pt x="3195" y="78"/>
                    </a:lnTo>
                    <a:lnTo>
                      <a:pt x="257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1041;p5">
                <a:extLst>
                  <a:ext uri="{FF2B5EF4-FFF2-40B4-BE49-F238E27FC236}">
                    <a16:creationId xmlns:a16="http://schemas.microsoft.com/office/drawing/2014/main" id="{7D27D9EB-2828-4400-DD98-F05BA2155BE5}"/>
                  </a:ext>
                </a:extLst>
              </p:cNvPr>
              <p:cNvSpPr/>
              <p:nvPr/>
            </p:nvSpPr>
            <p:spPr>
              <a:xfrm>
                <a:off x="3139300" y="3683100"/>
                <a:ext cx="400325" cy="401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6051" extrusionOk="0">
                    <a:moveTo>
                      <a:pt x="7583" y="0"/>
                    </a:moveTo>
                    <a:lnTo>
                      <a:pt x="6813" y="116"/>
                    </a:lnTo>
                    <a:lnTo>
                      <a:pt x="6043" y="270"/>
                    </a:lnTo>
                    <a:lnTo>
                      <a:pt x="5274" y="501"/>
                    </a:lnTo>
                    <a:lnTo>
                      <a:pt x="4504" y="809"/>
                    </a:lnTo>
                    <a:lnTo>
                      <a:pt x="3811" y="1194"/>
                    </a:lnTo>
                    <a:lnTo>
                      <a:pt x="3118" y="1655"/>
                    </a:lnTo>
                    <a:lnTo>
                      <a:pt x="2541" y="2194"/>
                    </a:lnTo>
                    <a:lnTo>
                      <a:pt x="2002" y="2733"/>
                    </a:lnTo>
                    <a:lnTo>
                      <a:pt x="1502" y="3349"/>
                    </a:lnTo>
                    <a:lnTo>
                      <a:pt x="1078" y="4003"/>
                    </a:lnTo>
                    <a:lnTo>
                      <a:pt x="732" y="4696"/>
                    </a:lnTo>
                    <a:lnTo>
                      <a:pt x="424" y="5389"/>
                    </a:lnTo>
                    <a:lnTo>
                      <a:pt x="231" y="6159"/>
                    </a:lnTo>
                    <a:lnTo>
                      <a:pt x="77" y="6890"/>
                    </a:lnTo>
                    <a:lnTo>
                      <a:pt x="0" y="7660"/>
                    </a:lnTo>
                    <a:lnTo>
                      <a:pt x="0" y="8430"/>
                    </a:lnTo>
                    <a:lnTo>
                      <a:pt x="77" y="9238"/>
                    </a:lnTo>
                    <a:lnTo>
                      <a:pt x="231" y="10008"/>
                    </a:lnTo>
                    <a:lnTo>
                      <a:pt x="501" y="10778"/>
                    </a:lnTo>
                    <a:lnTo>
                      <a:pt x="809" y="11509"/>
                    </a:lnTo>
                    <a:lnTo>
                      <a:pt x="1194" y="12240"/>
                    </a:lnTo>
                    <a:lnTo>
                      <a:pt x="1656" y="12895"/>
                    </a:lnTo>
                    <a:lnTo>
                      <a:pt x="2156" y="13510"/>
                    </a:lnTo>
                    <a:lnTo>
                      <a:pt x="2733" y="14049"/>
                    </a:lnTo>
                    <a:lnTo>
                      <a:pt x="3349" y="14550"/>
                    </a:lnTo>
                    <a:lnTo>
                      <a:pt x="4003" y="14973"/>
                    </a:lnTo>
                    <a:lnTo>
                      <a:pt x="4696" y="15319"/>
                    </a:lnTo>
                    <a:lnTo>
                      <a:pt x="5389" y="15589"/>
                    </a:lnTo>
                    <a:lnTo>
                      <a:pt x="6120" y="15820"/>
                    </a:lnTo>
                    <a:lnTo>
                      <a:pt x="6890" y="15974"/>
                    </a:lnTo>
                    <a:lnTo>
                      <a:pt x="7660" y="16051"/>
                    </a:lnTo>
                    <a:lnTo>
                      <a:pt x="8430" y="16012"/>
                    </a:lnTo>
                    <a:lnTo>
                      <a:pt x="9200" y="15935"/>
                    </a:lnTo>
                    <a:lnTo>
                      <a:pt x="10008" y="15781"/>
                    </a:lnTo>
                    <a:lnTo>
                      <a:pt x="10778" y="15550"/>
                    </a:lnTo>
                    <a:lnTo>
                      <a:pt x="11509" y="15242"/>
                    </a:lnTo>
                    <a:lnTo>
                      <a:pt x="12240" y="14858"/>
                    </a:lnTo>
                    <a:lnTo>
                      <a:pt x="12895" y="14396"/>
                    </a:lnTo>
                    <a:lnTo>
                      <a:pt x="13510" y="13857"/>
                    </a:lnTo>
                    <a:lnTo>
                      <a:pt x="14049" y="13318"/>
                    </a:lnTo>
                    <a:lnTo>
                      <a:pt x="14550" y="12702"/>
                    </a:lnTo>
                    <a:lnTo>
                      <a:pt x="14935" y="12048"/>
                    </a:lnTo>
                    <a:lnTo>
                      <a:pt x="15319" y="11355"/>
                    </a:lnTo>
                    <a:lnTo>
                      <a:pt x="15589" y="10662"/>
                    </a:lnTo>
                    <a:lnTo>
                      <a:pt x="15820" y="9892"/>
                    </a:lnTo>
                    <a:lnTo>
                      <a:pt x="15935" y="9161"/>
                    </a:lnTo>
                    <a:lnTo>
                      <a:pt x="16012" y="8391"/>
                    </a:lnTo>
                    <a:lnTo>
                      <a:pt x="16012" y="7621"/>
                    </a:lnTo>
                    <a:lnTo>
                      <a:pt x="15935" y="6813"/>
                    </a:lnTo>
                    <a:lnTo>
                      <a:pt x="15781" y="6043"/>
                    </a:lnTo>
                    <a:lnTo>
                      <a:pt x="15550" y="5274"/>
                    </a:lnTo>
                    <a:lnTo>
                      <a:pt x="15243" y="4504"/>
                    </a:lnTo>
                    <a:lnTo>
                      <a:pt x="14819" y="3811"/>
                    </a:lnTo>
                    <a:lnTo>
                      <a:pt x="14357" y="3157"/>
                    </a:lnTo>
                    <a:lnTo>
                      <a:pt x="13857" y="2541"/>
                    </a:lnTo>
                    <a:lnTo>
                      <a:pt x="13280" y="2002"/>
                    </a:lnTo>
                    <a:lnTo>
                      <a:pt x="12702" y="1501"/>
                    </a:lnTo>
                    <a:lnTo>
                      <a:pt x="12048" y="1078"/>
                    </a:lnTo>
                    <a:lnTo>
                      <a:pt x="11355" y="732"/>
                    </a:lnTo>
                    <a:lnTo>
                      <a:pt x="10624" y="462"/>
                    </a:lnTo>
                    <a:lnTo>
                      <a:pt x="9892" y="231"/>
                    </a:lnTo>
                    <a:lnTo>
                      <a:pt x="9161" y="77"/>
                    </a:lnTo>
                    <a:lnTo>
                      <a:pt x="839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1042;p5">
                <a:extLst>
                  <a:ext uri="{FF2B5EF4-FFF2-40B4-BE49-F238E27FC236}">
                    <a16:creationId xmlns:a16="http://schemas.microsoft.com/office/drawing/2014/main" id="{27DF3B07-D62E-118E-FDC4-4D18DF299BA7}"/>
                  </a:ext>
                </a:extLst>
              </p:cNvPr>
              <p:cNvSpPr/>
              <p:nvPr/>
            </p:nvSpPr>
            <p:spPr>
              <a:xfrm>
                <a:off x="3139300" y="3683100"/>
                <a:ext cx="400325" cy="401275"/>
              </a:xfrm>
              <a:custGeom>
                <a:avLst/>
                <a:gdLst/>
                <a:ahLst/>
                <a:cxnLst/>
                <a:rect l="l" t="t" r="r" b="b"/>
                <a:pathLst>
                  <a:path w="16013" h="16051" fill="none" extrusionOk="0">
                    <a:moveTo>
                      <a:pt x="15243" y="4504"/>
                    </a:moveTo>
                    <a:lnTo>
                      <a:pt x="15243" y="4504"/>
                    </a:lnTo>
                    <a:lnTo>
                      <a:pt x="14819" y="3811"/>
                    </a:lnTo>
                    <a:lnTo>
                      <a:pt x="14357" y="3157"/>
                    </a:lnTo>
                    <a:lnTo>
                      <a:pt x="13857" y="2541"/>
                    </a:lnTo>
                    <a:lnTo>
                      <a:pt x="13280" y="2002"/>
                    </a:lnTo>
                    <a:lnTo>
                      <a:pt x="12702" y="1501"/>
                    </a:lnTo>
                    <a:lnTo>
                      <a:pt x="12048" y="1078"/>
                    </a:lnTo>
                    <a:lnTo>
                      <a:pt x="11355" y="732"/>
                    </a:lnTo>
                    <a:lnTo>
                      <a:pt x="10624" y="462"/>
                    </a:lnTo>
                    <a:lnTo>
                      <a:pt x="9892" y="231"/>
                    </a:lnTo>
                    <a:lnTo>
                      <a:pt x="9161" y="77"/>
                    </a:lnTo>
                    <a:lnTo>
                      <a:pt x="8391" y="0"/>
                    </a:lnTo>
                    <a:lnTo>
                      <a:pt x="7583" y="0"/>
                    </a:lnTo>
                    <a:lnTo>
                      <a:pt x="6813" y="116"/>
                    </a:lnTo>
                    <a:lnTo>
                      <a:pt x="6043" y="270"/>
                    </a:lnTo>
                    <a:lnTo>
                      <a:pt x="5274" y="501"/>
                    </a:lnTo>
                    <a:lnTo>
                      <a:pt x="4504" y="809"/>
                    </a:lnTo>
                    <a:lnTo>
                      <a:pt x="4504" y="809"/>
                    </a:lnTo>
                    <a:lnTo>
                      <a:pt x="3811" y="1194"/>
                    </a:lnTo>
                    <a:lnTo>
                      <a:pt x="3118" y="1655"/>
                    </a:lnTo>
                    <a:lnTo>
                      <a:pt x="2541" y="2194"/>
                    </a:lnTo>
                    <a:lnTo>
                      <a:pt x="2002" y="2733"/>
                    </a:lnTo>
                    <a:lnTo>
                      <a:pt x="1502" y="3349"/>
                    </a:lnTo>
                    <a:lnTo>
                      <a:pt x="1078" y="4003"/>
                    </a:lnTo>
                    <a:lnTo>
                      <a:pt x="732" y="4696"/>
                    </a:lnTo>
                    <a:lnTo>
                      <a:pt x="424" y="5389"/>
                    </a:lnTo>
                    <a:lnTo>
                      <a:pt x="231" y="6159"/>
                    </a:lnTo>
                    <a:lnTo>
                      <a:pt x="77" y="6890"/>
                    </a:lnTo>
                    <a:lnTo>
                      <a:pt x="0" y="7660"/>
                    </a:lnTo>
                    <a:lnTo>
                      <a:pt x="0" y="8430"/>
                    </a:lnTo>
                    <a:lnTo>
                      <a:pt x="77" y="9238"/>
                    </a:lnTo>
                    <a:lnTo>
                      <a:pt x="231" y="10008"/>
                    </a:lnTo>
                    <a:lnTo>
                      <a:pt x="501" y="10778"/>
                    </a:lnTo>
                    <a:lnTo>
                      <a:pt x="809" y="11509"/>
                    </a:lnTo>
                    <a:lnTo>
                      <a:pt x="809" y="11509"/>
                    </a:lnTo>
                    <a:lnTo>
                      <a:pt x="1194" y="12240"/>
                    </a:lnTo>
                    <a:lnTo>
                      <a:pt x="1656" y="12895"/>
                    </a:lnTo>
                    <a:lnTo>
                      <a:pt x="2156" y="13510"/>
                    </a:lnTo>
                    <a:lnTo>
                      <a:pt x="2733" y="14049"/>
                    </a:lnTo>
                    <a:lnTo>
                      <a:pt x="3349" y="14550"/>
                    </a:lnTo>
                    <a:lnTo>
                      <a:pt x="4003" y="14973"/>
                    </a:lnTo>
                    <a:lnTo>
                      <a:pt x="4696" y="15319"/>
                    </a:lnTo>
                    <a:lnTo>
                      <a:pt x="5389" y="15589"/>
                    </a:lnTo>
                    <a:lnTo>
                      <a:pt x="6120" y="15820"/>
                    </a:lnTo>
                    <a:lnTo>
                      <a:pt x="6890" y="15974"/>
                    </a:lnTo>
                    <a:lnTo>
                      <a:pt x="7660" y="16051"/>
                    </a:lnTo>
                    <a:lnTo>
                      <a:pt x="8430" y="16012"/>
                    </a:lnTo>
                    <a:lnTo>
                      <a:pt x="9200" y="15935"/>
                    </a:lnTo>
                    <a:lnTo>
                      <a:pt x="10008" y="15781"/>
                    </a:lnTo>
                    <a:lnTo>
                      <a:pt x="10778" y="15550"/>
                    </a:lnTo>
                    <a:lnTo>
                      <a:pt x="11509" y="15242"/>
                    </a:lnTo>
                    <a:lnTo>
                      <a:pt x="11509" y="15242"/>
                    </a:lnTo>
                    <a:lnTo>
                      <a:pt x="12240" y="14858"/>
                    </a:lnTo>
                    <a:lnTo>
                      <a:pt x="12895" y="14396"/>
                    </a:lnTo>
                    <a:lnTo>
                      <a:pt x="13510" y="13857"/>
                    </a:lnTo>
                    <a:lnTo>
                      <a:pt x="14049" y="13318"/>
                    </a:lnTo>
                    <a:lnTo>
                      <a:pt x="14550" y="12702"/>
                    </a:lnTo>
                    <a:lnTo>
                      <a:pt x="14935" y="12048"/>
                    </a:lnTo>
                    <a:lnTo>
                      <a:pt x="15319" y="11355"/>
                    </a:lnTo>
                    <a:lnTo>
                      <a:pt x="15589" y="10662"/>
                    </a:lnTo>
                    <a:lnTo>
                      <a:pt x="15820" y="9892"/>
                    </a:lnTo>
                    <a:lnTo>
                      <a:pt x="15935" y="9161"/>
                    </a:lnTo>
                    <a:lnTo>
                      <a:pt x="16012" y="8391"/>
                    </a:lnTo>
                    <a:lnTo>
                      <a:pt x="16012" y="7621"/>
                    </a:lnTo>
                    <a:lnTo>
                      <a:pt x="15935" y="6813"/>
                    </a:lnTo>
                    <a:lnTo>
                      <a:pt x="15781" y="6043"/>
                    </a:lnTo>
                    <a:lnTo>
                      <a:pt x="15550" y="5274"/>
                    </a:lnTo>
                    <a:lnTo>
                      <a:pt x="15243" y="450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1" name="Google Shape;1043;p5">
                <a:extLst>
                  <a:ext uri="{FF2B5EF4-FFF2-40B4-BE49-F238E27FC236}">
                    <a16:creationId xmlns:a16="http://schemas.microsoft.com/office/drawing/2014/main" id="{D5A9342C-7EAC-4E90-B9CF-0001117DD335}"/>
                  </a:ext>
                </a:extLst>
              </p:cNvPr>
              <p:cNvSpPr/>
              <p:nvPr/>
            </p:nvSpPr>
            <p:spPr>
              <a:xfrm>
                <a:off x="3189325" y="3683100"/>
                <a:ext cx="304100" cy="401275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6051" extrusionOk="0">
                    <a:moveTo>
                      <a:pt x="5774" y="0"/>
                    </a:moveTo>
                    <a:lnTo>
                      <a:pt x="5120" y="39"/>
                    </a:lnTo>
                    <a:lnTo>
                      <a:pt x="4466" y="154"/>
                    </a:lnTo>
                    <a:lnTo>
                      <a:pt x="3811" y="308"/>
                    </a:lnTo>
                    <a:lnTo>
                      <a:pt x="3157" y="539"/>
                    </a:lnTo>
                    <a:lnTo>
                      <a:pt x="2503" y="809"/>
                    </a:lnTo>
                    <a:lnTo>
                      <a:pt x="2041" y="1078"/>
                    </a:lnTo>
                    <a:lnTo>
                      <a:pt x="2118" y="1117"/>
                    </a:lnTo>
                    <a:lnTo>
                      <a:pt x="2387" y="1271"/>
                    </a:lnTo>
                    <a:lnTo>
                      <a:pt x="2695" y="1463"/>
                    </a:lnTo>
                    <a:lnTo>
                      <a:pt x="2926" y="1655"/>
                    </a:lnTo>
                    <a:lnTo>
                      <a:pt x="3119" y="1848"/>
                    </a:lnTo>
                    <a:lnTo>
                      <a:pt x="3619" y="2310"/>
                    </a:lnTo>
                    <a:lnTo>
                      <a:pt x="4081" y="2772"/>
                    </a:lnTo>
                    <a:lnTo>
                      <a:pt x="4273" y="3003"/>
                    </a:lnTo>
                    <a:lnTo>
                      <a:pt x="4466" y="3272"/>
                    </a:lnTo>
                    <a:lnTo>
                      <a:pt x="4620" y="3541"/>
                    </a:lnTo>
                    <a:lnTo>
                      <a:pt x="4697" y="3849"/>
                    </a:lnTo>
                    <a:lnTo>
                      <a:pt x="4774" y="4157"/>
                    </a:lnTo>
                    <a:lnTo>
                      <a:pt x="4735" y="4465"/>
                    </a:lnTo>
                    <a:lnTo>
                      <a:pt x="4658" y="4696"/>
                    </a:lnTo>
                    <a:lnTo>
                      <a:pt x="4581" y="4927"/>
                    </a:lnTo>
                    <a:lnTo>
                      <a:pt x="4466" y="5120"/>
                    </a:lnTo>
                    <a:lnTo>
                      <a:pt x="4312" y="5274"/>
                    </a:lnTo>
                    <a:lnTo>
                      <a:pt x="3965" y="5581"/>
                    </a:lnTo>
                    <a:lnTo>
                      <a:pt x="3581" y="5851"/>
                    </a:lnTo>
                    <a:lnTo>
                      <a:pt x="3196" y="6082"/>
                    </a:lnTo>
                    <a:lnTo>
                      <a:pt x="2811" y="6351"/>
                    </a:lnTo>
                    <a:lnTo>
                      <a:pt x="2618" y="6505"/>
                    </a:lnTo>
                    <a:lnTo>
                      <a:pt x="2464" y="6659"/>
                    </a:lnTo>
                    <a:lnTo>
                      <a:pt x="2349" y="6852"/>
                    </a:lnTo>
                    <a:lnTo>
                      <a:pt x="2272" y="7044"/>
                    </a:lnTo>
                    <a:lnTo>
                      <a:pt x="2195" y="7275"/>
                    </a:lnTo>
                    <a:lnTo>
                      <a:pt x="2195" y="7506"/>
                    </a:lnTo>
                    <a:lnTo>
                      <a:pt x="2233" y="7814"/>
                    </a:lnTo>
                    <a:lnTo>
                      <a:pt x="2310" y="8122"/>
                    </a:lnTo>
                    <a:lnTo>
                      <a:pt x="2426" y="8622"/>
                    </a:lnTo>
                    <a:lnTo>
                      <a:pt x="2464" y="8853"/>
                    </a:lnTo>
                    <a:lnTo>
                      <a:pt x="2426" y="9123"/>
                    </a:lnTo>
                    <a:lnTo>
                      <a:pt x="2310" y="9392"/>
                    </a:lnTo>
                    <a:lnTo>
                      <a:pt x="2118" y="9623"/>
                    </a:lnTo>
                    <a:lnTo>
                      <a:pt x="1887" y="9777"/>
                    </a:lnTo>
                    <a:lnTo>
                      <a:pt x="1656" y="9931"/>
                    </a:lnTo>
                    <a:lnTo>
                      <a:pt x="1310" y="10008"/>
                    </a:lnTo>
                    <a:lnTo>
                      <a:pt x="1002" y="10085"/>
                    </a:lnTo>
                    <a:lnTo>
                      <a:pt x="694" y="10123"/>
                    </a:lnTo>
                    <a:lnTo>
                      <a:pt x="386" y="10200"/>
                    </a:lnTo>
                    <a:lnTo>
                      <a:pt x="232" y="10277"/>
                    </a:lnTo>
                    <a:lnTo>
                      <a:pt x="155" y="10393"/>
                    </a:lnTo>
                    <a:lnTo>
                      <a:pt x="78" y="10508"/>
                    </a:lnTo>
                    <a:lnTo>
                      <a:pt x="39" y="10624"/>
                    </a:lnTo>
                    <a:lnTo>
                      <a:pt x="1" y="10778"/>
                    </a:lnTo>
                    <a:lnTo>
                      <a:pt x="1" y="10932"/>
                    </a:lnTo>
                    <a:lnTo>
                      <a:pt x="39" y="11085"/>
                    </a:lnTo>
                    <a:lnTo>
                      <a:pt x="116" y="11239"/>
                    </a:lnTo>
                    <a:lnTo>
                      <a:pt x="309" y="11470"/>
                    </a:lnTo>
                    <a:lnTo>
                      <a:pt x="540" y="11701"/>
                    </a:lnTo>
                    <a:lnTo>
                      <a:pt x="848" y="11855"/>
                    </a:lnTo>
                    <a:lnTo>
                      <a:pt x="1117" y="11971"/>
                    </a:lnTo>
                    <a:lnTo>
                      <a:pt x="1387" y="12048"/>
                    </a:lnTo>
                    <a:lnTo>
                      <a:pt x="1656" y="12125"/>
                    </a:lnTo>
                    <a:lnTo>
                      <a:pt x="2965" y="12125"/>
                    </a:lnTo>
                    <a:lnTo>
                      <a:pt x="3273" y="12202"/>
                    </a:lnTo>
                    <a:lnTo>
                      <a:pt x="3388" y="12240"/>
                    </a:lnTo>
                    <a:lnTo>
                      <a:pt x="3542" y="12356"/>
                    </a:lnTo>
                    <a:lnTo>
                      <a:pt x="3811" y="12587"/>
                    </a:lnTo>
                    <a:lnTo>
                      <a:pt x="3927" y="12741"/>
                    </a:lnTo>
                    <a:lnTo>
                      <a:pt x="4042" y="12895"/>
                    </a:lnTo>
                    <a:lnTo>
                      <a:pt x="4158" y="13241"/>
                    </a:lnTo>
                    <a:lnTo>
                      <a:pt x="4273" y="13626"/>
                    </a:lnTo>
                    <a:lnTo>
                      <a:pt x="4273" y="13780"/>
                    </a:lnTo>
                    <a:lnTo>
                      <a:pt x="4273" y="13934"/>
                    </a:lnTo>
                    <a:lnTo>
                      <a:pt x="4235" y="14242"/>
                    </a:lnTo>
                    <a:lnTo>
                      <a:pt x="4196" y="14396"/>
                    </a:lnTo>
                    <a:lnTo>
                      <a:pt x="4273" y="14550"/>
                    </a:lnTo>
                    <a:lnTo>
                      <a:pt x="4350" y="14627"/>
                    </a:lnTo>
                    <a:lnTo>
                      <a:pt x="4466" y="14704"/>
                    </a:lnTo>
                    <a:lnTo>
                      <a:pt x="4543" y="14781"/>
                    </a:lnTo>
                    <a:lnTo>
                      <a:pt x="4620" y="14934"/>
                    </a:lnTo>
                    <a:lnTo>
                      <a:pt x="4735" y="15050"/>
                    </a:lnTo>
                    <a:lnTo>
                      <a:pt x="4889" y="15204"/>
                    </a:lnTo>
                    <a:lnTo>
                      <a:pt x="5120" y="15473"/>
                    </a:lnTo>
                    <a:lnTo>
                      <a:pt x="5197" y="15627"/>
                    </a:lnTo>
                    <a:lnTo>
                      <a:pt x="5236" y="15820"/>
                    </a:lnTo>
                    <a:lnTo>
                      <a:pt x="5236" y="16012"/>
                    </a:lnTo>
                    <a:lnTo>
                      <a:pt x="5774" y="16051"/>
                    </a:lnTo>
                    <a:lnTo>
                      <a:pt x="6313" y="16051"/>
                    </a:lnTo>
                    <a:lnTo>
                      <a:pt x="6852" y="16012"/>
                    </a:lnTo>
                    <a:lnTo>
                      <a:pt x="7391" y="15935"/>
                    </a:lnTo>
                    <a:lnTo>
                      <a:pt x="7930" y="15820"/>
                    </a:lnTo>
                    <a:lnTo>
                      <a:pt x="8469" y="15666"/>
                    </a:lnTo>
                    <a:lnTo>
                      <a:pt x="9008" y="15473"/>
                    </a:lnTo>
                    <a:lnTo>
                      <a:pt x="9508" y="15242"/>
                    </a:lnTo>
                    <a:lnTo>
                      <a:pt x="9931" y="15011"/>
                    </a:lnTo>
                    <a:lnTo>
                      <a:pt x="10316" y="14781"/>
                    </a:lnTo>
                    <a:lnTo>
                      <a:pt x="9854" y="14473"/>
                    </a:lnTo>
                    <a:lnTo>
                      <a:pt x="9393" y="14126"/>
                    </a:lnTo>
                    <a:lnTo>
                      <a:pt x="8777" y="13549"/>
                    </a:lnTo>
                    <a:lnTo>
                      <a:pt x="8546" y="13279"/>
                    </a:lnTo>
                    <a:lnTo>
                      <a:pt x="8276" y="12972"/>
                    </a:lnTo>
                    <a:lnTo>
                      <a:pt x="8045" y="12664"/>
                    </a:lnTo>
                    <a:lnTo>
                      <a:pt x="7853" y="12356"/>
                    </a:lnTo>
                    <a:lnTo>
                      <a:pt x="7699" y="12009"/>
                    </a:lnTo>
                    <a:lnTo>
                      <a:pt x="7545" y="11663"/>
                    </a:lnTo>
                    <a:lnTo>
                      <a:pt x="7468" y="11316"/>
                    </a:lnTo>
                    <a:lnTo>
                      <a:pt x="7430" y="10932"/>
                    </a:lnTo>
                    <a:lnTo>
                      <a:pt x="7430" y="10547"/>
                    </a:lnTo>
                    <a:lnTo>
                      <a:pt x="7506" y="10200"/>
                    </a:lnTo>
                    <a:lnTo>
                      <a:pt x="7583" y="9815"/>
                    </a:lnTo>
                    <a:lnTo>
                      <a:pt x="7776" y="9430"/>
                    </a:lnTo>
                    <a:lnTo>
                      <a:pt x="8007" y="9123"/>
                    </a:lnTo>
                    <a:lnTo>
                      <a:pt x="8161" y="8969"/>
                    </a:lnTo>
                    <a:lnTo>
                      <a:pt x="8315" y="8853"/>
                    </a:lnTo>
                    <a:lnTo>
                      <a:pt x="8623" y="8699"/>
                    </a:lnTo>
                    <a:lnTo>
                      <a:pt x="8931" y="8661"/>
                    </a:lnTo>
                    <a:lnTo>
                      <a:pt x="9239" y="8622"/>
                    </a:lnTo>
                    <a:lnTo>
                      <a:pt x="9508" y="8661"/>
                    </a:lnTo>
                    <a:lnTo>
                      <a:pt x="10201" y="8776"/>
                    </a:lnTo>
                    <a:lnTo>
                      <a:pt x="10894" y="8892"/>
                    </a:lnTo>
                    <a:lnTo>
                      <a:pt x="11432" y="8892"/>
                    </a:lnTo>
                    <a:lnTo>
                      <a:pt x="11663" y="8815"/>
                    </a:lnTo>
                    <a:lnTo>
                      <a:pt x="11779" y="8738"/>
                    </a:lnTo>
                    <a:lnTo>
                      <a:pt x="11856" y="8622"/>
                    </a:lnTo>
                    <a:lnTo>
                      <a:pt x="12010" y="8391"/>
                    </a:lnTo>
                    <a:lnTo>
                      <a:pt x="12010" y="8276"/>
                    </a:lnTo>
                    <a:lnTo>
                      <a:pt x="12010" y="8122"/>
                    </a:lnTo>
                    <a:lnTo>
                      <a:pt x="11933" y="8045"/>
                    </a:lnTo>
                    <a:lnTo>
                      <a:pt x="11856" y="7968"/>
                    </a:lnTo>
                    <a:lnTo>
                      <a:pt x="11625" y="7929"/>
                    </a:lnTo>
                    <a:lnTo>
                      <a:pt x="11355" y="7852"/>
                    </a:lnTo>
                    <a:lnTo>
                      <a:pt x="11086" y="7852"/>
                    </a:lnTo>
                    <a:lnTo>
                      <a:pt x="10509" y="7891"/>
                    </a:lnTo>
                    <a:lnTo>
                      <a:pt x="10201" y="7929"/>
                    </a:lnTo>
                    <a:lnTo>
                      <a:pt x="9893" y="8006"/>
                    </a:lnTo>
                    <a:lnTo>
                      <a:pt x="9700" y="8045"/>
                    </a:lnTo>
                    <a:lnTo>
                      <a:pt x="9546" y="8045"/>
                    </a:lnTo>
                    <a:lnTo>
                      <a:pt x="9393" y="7968"/>
                    </a:lnTo>
                    <a:lnTo>
                      <a:pt x="9277" y="7891"/>
                    </a:lnTo>
                    <a:lnTo>
                      <a:pt x="9162" y="7775"/>
                    </a:lnTo>
                    <a:lnTo>
                      <a:pt x="9085" y="7660"/>
                    </a:lnTo>
                    <a:lnTo>
                      <a:pt x="9046" y="7506"/>
                    </a:lnTo>
                    <a:lnTo>
                      <a:pt x="9046" y="7352"/>
                    </a:lnTo>
                    <a:lnTo>
                      <a:pt x="9085" y="7083"/>
                    </a:lnTo>
                    <a:lnTo>
                      <a:pt x="9085" y="6852"/>
                    </a:lnTo>
                    <a:lnTo>
                      <a:pt x="9046" y="6698"/>
                    </a:lnTo>
                    <a:lnTo>
                      <a:pt x="8969" y="6582"/>
                    </a:lnTo>
                    <a:lnTo>
                      <a:pt x="8854" y="6505"/>
                    </a:lnTo>
                    <a:lnTo>
                      <a:pt x="8738" y="6467"/>
                    </a:lnTo>
                    <a:lnTo>
                      <a:pt x="8469" y="6467"/>
                    </a:lnTo>
                    <a:lnTo>
                      <a:pt x="8199" y="6544"/>
                    </a:lnTo>
                    <a:lnTo>
                      <a:pt x="8084" y="6544"/>
                    </a:lnTo>
                    <a:lnTo>
                      <a:pt x="7930" y="6505"/>
                    </a:lnTo>
                    <a:lnTo>
                      <a:pt x="7814" y="6428"/>
                    </a:lnTo>
                    <a:lnTo>
                      <a:pt x="7699" y="6351"/>
                    </a:lnTo>
                    <a:lnTo>
                      <a:pt x="7583" y="6159"/>
                    </a:lnTo>
                    <a:lnTo>
                      <a:pt x="7545" y="6005"/>
                    </a:lnTo>
                    <a:lnTo>
                      <a:pt x="7506" y="5812"/>
                    </a:lnTo>
                    <a:lnTo>
                      <a:pt x="7506" y="5620"/>
                    </a:lnTo>
                    <a:lnTo>
                      <a:pt x="7583" y="5427"/>
                    </a:lnTo>
                    <a:lnTo>
                      <a:pt x="7660" y="5235"/>
                    </a:lnTo>
                    <a:lnTo>
                      <a:pt x="7776" y="5081"/>
                    </a:lnTo>
                    <a:lnTo>
                      <a:pt x="7891" y="4927"/>
                    </a:lnTo>
                    <a:lnTo>
                      <a:pt x="8045" y="4773"/>
                    </a:lnTo>
                    <a:lnTo>
                      <a:pt x="8199" y="4658"/>
                    </a:lnTo>
                    <a:lnTo>
                      <a:pt x="8353" y="4581"/>
                    </a:lnTo>
                    <a:lnTo>
                      <a:pt x="8546" y="4504"/>
                    </a:lnTo>
                    <a:lnTo>
                      <a:pt x="8815" y="4465"/>
                    </a:lnTo>
                    <a:lnTo>
                      <a:pt x="9085" y="4427"/>
                    </a:lnTo>
                    <a:lnTo>
                      <a:pt x="10124" y="4427"/>
                    </a:lnTo>
                    <a:lnTo>
                      <a:pt x="10509" y="4388"/>
                    </a:lnTo>
                    <a:lnTo>
                      <a:pt x="10663" y="4350"/>
                    </a:lnTo>
                    <a:lnTo>
                      <a:pt x="10855" y="4273"/>
                    </a:lnTo>
                    <a:lnTo>
                      <a:pt x="11048" y="4157"/>
                    </a:lnTo>
                    <a:lnTo>
                      <a:pt x="11086" y="4042"/>
                    </a:lnTo>
                    <a:lnTo>
                      <a:pt x="11125" y="3965"/>
                    </a:lnTo>
                    <a:lnTo>
                      <a:pt x="11125" y="3772"/>
                    </a:lnTo>
                    <a:lnTo>
                      <a:pt x="11048" y="3618"/>
                    </a:lnTo>
                    <a:lnTo>
                      <a:pt x="10971" y="3464"/>
                    </a:lnTo>
                    <a:lnTo>
                      <a:pt x="10971" y="3272"/>
                    </a:lnTo>
                    <a:lnTo>
                      <a:pt x="11009" y="3157"/>
                    </a:lnTo>
                    <a:lnTo>
                      <a:pt x="11086" y="3080"/>
                    </a:lnTo>
                    <a:lnTo>
                      <a:pt x="11279" y="2926"/>
                    </a:lnTo>
                    <a:lnTo>
                      <a:pt x="11394" y="2887"/>
                    </a:lnTo>
                    <a:lnTo>
                      <a:pt x="11548" y="2849"/>
                    </a:lnTo>
                    <a:lnTo>
                      <a:pt x="11740" y="2810"/>
                    </a:lnTo>
                    <a:lnTo>
                      <a:pt x="11894" y="2810"/>
                    </a:lnTo>
                    <a:lnTo>
                      <a:pt x="12164" y="2887"/>
                    </a:lnTo>
                    <a:lnTo>
                      <a:pt x="12164" y="2887"/>
                    </a:lnTo>
                    <a:lnTo>
                      <a:pt x="11740" y="2387"/>
                    </a:lnTo>
                    <a:lnTo>
                      <a:pt x="11240" y="1925"/>
                    </a:lnTo>
                    <a:lnTo>
                      <a:pt x="10701" y="1540"/>
                    </a:lnTo>
                    <a:lnTo>
                      <a:pt x="10162" y="1155"/>
                    </a:lnTo>
                    <a:lnTo>
                      <a:pt x="9585" y="847"/>
                    </a:lnTo>
                    <a:lnTo>
                      <a:pt x="9008" y="578"/>
                    </a:lnTo>
                    <a:lnTo>
                      <a:pt x="8392" y="385"/>
                    </a:lnTo>
                    <a:lnTo>
                      <a:pt x="7737" y="193"/>
                    </a:lnTo>
                    <a:lnTo>
                      <a:pt x="7122" y="77"/>
                    </a:lnTo>
                    <a:lnTo>
                      <a:pt x="64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2" name="Google Shape;1044;p5">
                <a:extLst>
                  <a:ext uri="{FF2B5EF4-FFF2-40B4-BE49-F238E27FC236}">
                    <a16:creationId xmlns:a16="http://schemas.microsoft.com/office/drawing/2014/main" id="{4085BFFD-2A52-A003-4FF4-41018F275EAD}"/>
                  </a:ext>
                </a:extLst>
              </p:cNvPr>
              <p:cNvSpPr/>
              <p:nvPr/>
            </p:nvSpPr>
            <p:spPr>
              <a:xfrm>
                <a:off x="3189325" y="3683100"/>
                <a:ext cx="304100" cy="401275"/>
              </a:xfrm>
              <a:custGeom>
                <a:avLst/>
                <a:gdLst/>
                <a:ahLst/>
                <a:cxnLst/>
                <a:rect l="l" t="t" r="r" b="b"/>
                <a:pathLst>
                  <a:path w="12164" h="16051" fill="none" extrusionOk="0">
                    <a:moveTo>
                      <a:pt x="9393" y="14126"/>
                    </a:moveTo>
                    <a:lnTo>
                      <a:pt x="9393" y="14126"/>
                    </a:lnTo>
                    <a:lnTo>
                      <a:pt x="8777" y="13549"/>
                    </a:lnTo>
                    <a:lnTo>
                      <a:pt x="8546" y="13279"/>
                    </a:lnTo>
                    <a:lnTo>
                      <a:pt x="8276" y="12972"/>
                    </a:lnTo>
                    <a:lnTo>
                      <a:pt x="8276" y="12972"/>
                    </a:lnTo>
                    <a:lnTo>
                      <a:pt x="8045" y="12664"/>
                    </a:lnTo>
                    <a:lnTo>
                      <a:pt x="7853" y="12356"/>
                    </a:lnTo>
                    <a:lnTo>
                      <a:pt x="7699" y="12009"/>
                    </a:lnTo>
                    <a:lnTo>
                      <a:pt x="7545" y="11663"/>
                    </a:lnTo>
                    <a:lnTo>
                      <a:pt x="7545" y="11663"/>
                    </a:lnTo>
                    <a:lnTo>
                      <a:pt x="7468" y="11316"/>
                    </a:lnTo>
                    <a:lnTo>
                      <a:pt x="7430" y="10932"/>
                    </a:lnTo>
                    <a:lnTo>
                      <a:pt x="7430" y="10547"/>
                    </a:lnTo>
                    <a:lnTo>
                      <a:pt x="7506" y="10200"/>
                    </a:lnTo>
                    <a:lnTo>
                      <a:pt x="7506" y="10200"/>
                    </a:lnTo>
                    <a:lnTo>
                      <a:pt x="7583" y="9815"/>
                    </a:lnTo>
                    <a:lnTo>
                      <a:pt x="7776" y="9430"/>
                    </a:lnTo>
                    <a:lnTo>
                      <a:pt x="8007" y="9123"/>
                    </a:lnTo>
                    <a:lnTo>
                      <a:pt x="8161" y="8969"/>
                    </a:lnTo>
                    <a:lnTo>
                      <a:pt x="8315" y="8853"/>
                    </a:lnTo>
                    <a:lnTo>
                      <a:pt x="8315" y="8853"/>
                    </a:lnTo>
                    <a:lnTo>
                      <a:pt x="8623" y="8699"/>
                    </a:lnTo>
                    <a:lnTo>
                      <a:pt x="8931" y="8661"/>
                    </a:lnTo>
                    <a:lnTo>
                      <a:pt x="8931" y="8661"/>
                    </a:lnTo>
                    <a:lnTo>
                      <a:pt x="9239" y="8622"/>
                    </a:lnTo>
                    <a:lnTo>
                      <a:pt x="9508" y="8661"/>
                    </a:lnTo>
                    <a:lnTo>
                      <a:pt x="9508" y="8661"/>
                    </a:lnTo>
                    <a:lnTo>
                      <a:pt x="10201" y="8776"/>
                    </a:lnTo>
                    <a:lnTo>
                      <a:pt x="10894" y="8892"/>
                    </a:lnTo>
                    <a:lnTo>
                      <a:pt x="10894" y="8892"/>
                    </a:lnTo>
                    <a:lnTo>
                      <a:pt x="11163" y="8892"/>
                    </a:lnTo>
                    <a:lnTo>
                      <a:pt x="11432" y="8892"/>
                    </a:lnTo>
                    <a:lnTo>
                      <a:pt x="11663" y="8815"/>
                    </a:lnTo>
                    <a:lnTo>
                      <a:pt x="11779" y="8738"/>
                    </a:lnTo>
                    <a:lnTo>
                      <a:pt x="11856" y="8622"/>
                    </a:lnTo>
                    <a:lnTo>
                      <a:pt x="11856" y="8622"/>
                    </a:lnTo>
                    <a:lnTo>
                      <a:pt x="12010" y="8391"/>
                    </a:lnTo>
                    <a:lnTo>
                      <a:pt x="12010" y="8276"/>
                    </a:lnTo>
                    <a:lnTo>
                      <a:pt x="12010" y="8122"/>
                    </a:lnTo>
                    <a:lnTo>
                      <a:pt x="12010" y="8122"/>
                    </a:lnTo>
                    <a:lnTo>
                      <a:pt x="11933" y="8045"/>
                    </a:lnTo>
                    <a:lnTo>
                      <a:pt x="11856" y="7968"/>
                    </a:lnTo>
                    <a:lnTo>
                      <a:pt x="11625" y="7929"/>
                    </a:lnTo>
                    <a:lnTo>
                      <a:pt x="11625" y="7929"/>
                    </a:lnTo>
                    <a:lnTo>
                      <a:pt x="11355" y="7852"/>
                    </a:lnTo>
                    <a:lnTo>
                      <a:pt x="11086" y="7852"/>
                    </a:lnTo>
                    <a:lnTo>
                      <a:pt x="10509" y="7891"/>
                    </a:lnTo>
                    <a:lnTo>
                      <a:pt x="10509" y="7891"/>
                    </a:lnTo>
                    <a:lnTo>
                      <a:pt x="10201" y="7929"/>
                    </a:lnTo>
                    <a:lnTo>
                      <a:pt x="9893" y="8006"/>
                    </a:lnTo>
                    <a:lnTo>
                      <a:pt x="9700" y="8045"/>
                    </a:lnTo>
                    <a:lnTo>
                      <a:pt x="9546" y="8045"/>
                    </a:lnTo>
                    <a:lnTo>
                      <a:pt x="9393" y="7968"/>
                    </a:lnTo>
                    <a:lnTo>
                      <a:pt x="9277" y="7891"/>
                    </a:lnTo>
                    <a:lnTo>
                      <a:pt x="9277" y="7891"/>
                    </a:lnTo>
                    <a:lnTo>
                      <a:pt x="9162" y="7775"/>
                    </a:lnTo>
                    <a:lnTo>
                      <a:pt x="9085" y="7660"/>
                    </a:lnTo>
                    <a:lnTo>
                      <a:pt x="9046" y="7506"/>
                    </a:lnTo>
                    <a:lnTo>
                      <a:pt x="9046" y="7352"/>
                    </a:lnTo>
                    <a:lnTo>
                      <a:pt x="9046" y="7352"/>
                    </a:lnTo>
                    <a:lnTo>
                      <a:pt x="9085" y="7083"/>
                    </a:lnTo>
                    <a:lnTo>
                      <a:pt x="9085" y="6852"/>
                    </a:lnTo>
                    <a:lnTo>
                      <a:pt x="9085" y="6852"/>
                    </a:lnTo>
                    <a:lnTo>
                      <a:pt x="9046" y="6698"/>
                    </a:lnTo>
                    <a:lnTo>
                      <a:pt x="8969" y="6582"/>
                    </a:lnTo>
                    <a:lnTo>
                      <a:pt x="8854" y="6505"/>
                    </a:lnTo>
                    <a:lnTo>
                      <a:pt x="8738" y="6467"/>
                    </a:lnTo>
                    <a:lnTo>
                      <a:pt x="8738" y="6467"/>
                    </a:lnTo>
                    <a:lnTo>
                      <a:pt x="8584" y="6467"/>
                    </a:lnTo>
                    <a:lnTo>
                      <a:pt x="8469" y="6467"/>
                    </a:lnTo>
                    <a:lnTo>
                      <a:pt x="8199" y="6544"/>
                    </a:lnTo>
                    <a:lnTo>
                      <a:pt x="8199" y="6544"/>
                    </a:lnTo>
                    <a:lnTo>
                      <a:pt x="8084" y="6544"/>
                    </a:lnTo>
                    <a:lnTo>
                      <a:pt x="7930" y="6505"/>
                    </a:lnTo>
                    <a:lnTo>
                      <a:pt x="7814" y="6428"/>
                    </a:lnTo>
                    <a:lnTo>
                      <a:pt x="7699" y="6351"/>
                    </a:lnTo>
                    <a:lnTo>
                      <a:pt x="7699" y="6351"/>
                    </a:lnTo>
                    <a:lnTo>
                      <a:pt x="7583" y="6159"/>
                    </a:lnTo>
                    <a:lnTo>
                      <a:pt x="7545" y="6005"/>
                    </a:lnTo>
                    <a:lnTo>
                      <a:pt x="7506" y="5812"/>
                    </a:lnTo>
                    <a:lnTo>
                      <a:pt x="7506" y="5620"/>
                    </a:lnTo>
                    <a:lnTo>
                      <a:pt x="7506" y="5620"/>
                    </a:lnTo>
                    <a:lnTo>
                      <a:pt x="7583" y="5427"/>
                    </a:lnTo>
                    <a:lnTo>
                      <a:pt x="7660" y="5235"/>
                    </a:lnTo>
                    <a:lnTo>
                      <a:pt x="7776" y="5081"/>
                    </a:lnTo>
                    <a:lnTo>
                      <a:pt x="7891" y="4927"/>
                    </a:lnTo>
                    <a:lnTo>
                      <a:pt x="8045" y="4773"/>
                    </a:lnTo>
                    <a:lnTo>
                      <a:pt x="8199" y="4658"/>
                    </a:lnTo>
                    <a:lnTo>
                      <a:pt x="8353" y="4581"/>
                    </a:lnTo>
                    <a:lnTo>
                      <a:pt x="8546" y="4504"/>
                    </a:lnTo>
                    <a:lnTo>
                      <a:pt x="8546" y="4504"/>
                    </a:lnTo>
                    <a:lnTo>
                      <a:pt x="8815" y="4465"/>
                    </a:lnTo>
                    <a:lnTo>
                      <a:pt x="9085" y="4427"/>
                    </a:lnTo>
                    <a:lnTo>
                      <a:pt x="9623" y="4427"/>
                    </a:lnTo>
                    <a:lnTo>
                      <a:pt x="9623" y="4427"/>
                    </a:lnTo>
                    <a:lnTo>
                      <a:pt x="10124" y="4427"/>
                    </a:lnTo>
                    <a:lnTo>
                      <a:pt x="10124" y="4427"/>
                    </a:lnTo>
                    <a:lnTo>
                      <a:pt x="10509" y="4388"/>
                    </a:lnTo>
                    <a:lnTo>
                      <a:pt x="10663" y="4350"/>
                    </a:lnTo>
                    <a:lnTo>
                      <a:pt x="10855" y="4273"/>
                    </a:lnTo>
                    <a:lnTo>
                      <a:pt x="10855" y="4273"/>
                    </a:lnTo>
                    <a:lnTo>
                      <a:pt x="11048" y="4157"/>
                    </a:lnTo>
                    <a:lnTo>
                      <a:pt x="11086" y="4042"/>
                    </a:lnTo>
                    <a:lnTo>
                      <a:pt x="11125" y="3965"/>
                    </a:lnTo>
                    <a:lnTo>
                      <a:pt x="11125" y="3965"/>
                    </a:lnTo>
                    <a:lnTo>
                      <a:pt x="11125" y="3772"/>
                    </a:lnTo>
                    <a:lnTo>
                      <a:pt x="11048" y="3618"/>
                    </a:lnTo>
                    <a:lnTo>
                      <a:pt x="10971" y="3464"/>
                    </a:lnTo>
                    <a:lnTo>
                      <a:pt x="10971" y="3272"/>
                    </a:lnTo>
                    <a:lnTo>
                      <a:pt x="10971" y="3272"/>
                    </a:lnTo>
                    <a:lnTo>
                      <a:pt x="11009" y="3157"/>
                    </a:lnTo>
                    <a:lnTo>
                      <a:pt x="11086" y="3080"/>
                    </a:lnTo>
                    <a:lnTo>
                      <a:pt x="11279" y="2926"/>
                    </a:lnTo>
                    <a:lnTo>
                      <a:pt x="11279" y="2926"/>
                    </a:lnTo>
                    <a:lnTo>
                      <a:pt x="11394" y="2887"/>
                    </a:lnTo>
                    <a:lnTo>
                      <a:pt x="11548" y="2849"/>
                    </a:lnTo>
                    <a:lnTo>
                      <a:pt x="11740" y="2810"/>
                    </a:lnTo>
                    <a:lnTo>
                      <a:pt x="11894" y="2810"/>
                    </a:lnTo>
                    <a:lnTo>
                      <a:pt x="11894" y="2810"/>
                    </a:lnTo>
                    <a:lnTo>
                      <a:pt x="12164" y="2887"/>
                    </a:lnTo>
                    <a:lnTo>
                      <a:pt x="12164" y="2887"/>
                    </a:lnTo>
                    <a:lnTo>
                      <a:pt x="11740" y="2387"/>
                    </a:lnTo>
                    <a:lnTo>
                      <a:pt x="11240" y="1925"/>
                    </a:lnTo>
                    <a:lnTo>
                      <a:pt x="10701" y="1540"/>
                    </a:lnTo>
                    <a:lnTo>
                      <a:pt x="10162" y="1155"/>
                    </a:lnTo>
                    <a:lnTo>
                      <a:pt x="9585" y="847"/>
                    </a:lnTo>
                    <a:lnTo>
                      <a:pt x="9008" y="578"/>
                    </a:lnTo>
                    <a:lnTo>
                      <a:pt x="8392" y="385"/>
                    </a:lnTo>
                    <a:lnTo>
                      <a:pt x="7737" y="193"/>
                    </a:lnTo>
                    <a:lnTo>
                      <a:pt x="7122" y="77"/>
                    </a:lnTo>
                    <a:lnTo>
                      <a:pt x="6467" y="0"/>
                    </a:lnTo>
                    <a:lnTo>
                      <a:pt x="5774" y="0"/>
                    </a:lnTo>
                    <a:lnTo>
                      <a:pt x="5120" y="39"/>
                    </a:lnTo>
                    <a:lnTo>
                      <a:pt x="4466" y="154"/>
                    </a:lnTo>
                    <a:lnTo>
                      <a:pt x="3811" y="308"/>
                    </a:lnTo>
                    <a:lnTo>
                      <a:pt x="3157" y="539"/>
                    </a:lnTo>
                    <a:lnTo>
                      <a:pt x="2503" y="809"/>
                    </a:lnTo>
                    <a:lnTo>
                      <a:pt x="2503" y="809"/>
                    </a:lnTo>
                    <a:lnTo>
                      <a:pt x="2041" y="1078"/>
                    </a:lnTo>
                    <a:lnTo>
                      <a:pt x="2041" y="1078"/>
                    </a:lnTo>
                    <a:lnTo>
                      <a:pt x="2118" y="1117"/>
                    </a:lnTo>
                    <a:lnTo>
                      <a:pt x="2118" y="1117"/>
                    </a:lnTo>
                    <a:lnTo>
                      <a:pt x="2387" y="1271"/>
                    </a:lnTo>
                    <a:lnTo>
                      <a:pt x="2695" y="1463"/>
                    </a:lnTo>
                    <a:lnTo>
                      <a:pt x="2695" y="1463"/>
                    </a:lnTo>
                    <a:lnTo>
                      <a:pt x="2926" y="1655"/>
                    </a:lnTo>
                    <a:lnTo>
                      <a:pt x="3119" y="1848"/>
                    </a:lnTo>
                    <a:lnTo>
                      <a:pt x="3119" y="1848"/>
                    </a:lnTo>
                    <a:lnTo>
                      <a:pt x="3619" y="2310"/>
                    </a:lnTo>
                    <a:lnTo>
                      <a:pt x="3619" y="2310"/>
                    </a:lnTo>
                    <a:lnTo>
                      <a:pt x="4081" y="2772"/>
                    </a:lnTo>
                    <a:lnTo>
                      <a:pt x="4273" y="3003"/>
                    </a:lnTo>
                    <a:lnTo>
                      <a:pt x="4466" y="3272"/>
                    </a:lnTo>
                    <a:lnTo>
                      <a:pt x="4620" y="3541"/>
                    </a:lnTo>
                    <a:lnTo>
                      <a:pt x="4697" y="3849"/>
                    </a:lnTo>
                    <a:lnTo>
                      <a:pt x="4774" y="4157"/>
                    </a:lnTo>
                    <a:lnTo>
                      <a:pt x="4735" y="4465"/>
                    </a:lnTo>
                    <a:lnTo>
                      <a:pt x="4735" y="4465"/>
                    </a:lnTo>
                    <a:lnTo>
                      <a:pt x="4658" y="4696"/>
                    </a:lnTo>
                    <a:lnTo>
                      <a:pt x="4581" y="4927"/>
                    </a:lnTo>
                    <a:lnTo>
                      <a:pt x="4466" y="5120"/>
                    </a:lnTo>
                    <a:lnTo>
                      <a:pt x="4312" y="5274"/>
                    </a:lnTo>
                    <a:lnTo>
                      <a:pt x="3965" y="5581"/>
                    </a:lnTo>
                    <a:lnTo>
                      <a:pt x="3581" y="5851"/>
                    </a:lnTo>
                    <a:lnTo>
                      <a:pt x="3581" y="5851"/>
                    </a:lnTo>
                    <a:lnTo>
                      <a:pt x="3196" y="6082"/>
                    </a:lnTo>
                    <a:lnTo>
                      <a:pt x="2811" y="6351"/>
                    </a:lnTo>
                    <a:lnTo>
                      <a:pt x="2618" y="6505"/>
                    </a:lnTo>
                    <a:lnTo>
                      <a:pt x="2464" y="6659"/>
                    </a:lnTo>
                    <a:lnTo>
                      <a:pt x="2349" y="6852"/>
                    </a:lnTo>
                    <a:lnTo>
                      <a:pt x="2272" y="7044"/>
                    </a:lnTo>
                    <a:lnTo>
                      <a:pt x="2272" y="7044"/>
                    </a:lnTo>
                    <a:lnTo>
                      <a:pt x="2195" y="7275"/>
                    </a:lnTo>
                    <a:lnTo>
                      <a:pt x="2195" y="7506"/>
                    </a:lnTo>
                    <a:lnTo>
                      <a:pt x="2195" y="7506"/>
                    </a:lnTo>
                    <a:lnTo>
                      <a:pt x="2233" y="7814"/>
                    </a:lnTo>
                    <a:lnTo>
                      <a:pt x="2310" y="8122"/>
                    </a:lnTo>
                    <a:lnTo>
                      <a:pt x="2310" y="8122"/>
                    </a:lnTo>
                    <a:lnTo>
                      <a:pt x="2426" y="8622"/>
                    </a:lnTo>
                    <a:lnTo>
                      <a:pt x="2464" y="8853"/>
                    </a:lnTo>
                    <a:lnTo>
                      <a:pt x="2426" y="9123"/>
                    </a:lnTo>
                    <a:lnTo>
                      <a:pt x="2426" y="9123"/>
                    </a:lnTo>
                    <a:lnTo>
                      <a:pt x="2310" y="9392"/>
                    </a:lnTo>
                    <a:lnTo>
                      <a:pt x="2118" y="9623"/>
                    </a:lnTo>
                    <a:lnTo>
                      <a:pt x="1887" y="9777"/>
                    </a:lnTo>
                    <a:lnTo>
                      <a:pt x="1656" y="9931"/>
                    </a:lnTo>
                    <a:lnTo>
                      <a:pt x="1656" y="9931"/>
                    </a:lnTo>
                    <a:lnTo>
                      <a:pt x="1310" y="10008"/>
                    </a:lnTo>
                    <a:lnTo>
                      <a:pt x="1002" y="10085"/>
                    </a:lnTo>
                    <a:lnTo>
                      <a:pt x="1002" y="10085"/>
                    </a:lnTo>
                    <a:lnTo>
                      <a:pt x="694" y="10123"/>
                    </a:lnTo>
                    <a:lnTo>
                      <a:pt x="386" y="10200"/>
                    </a:lnTo>
                    <a:lnTo>
                      <a:pt x="386" y="10200"/>
                    </a:lnTo>
                    <a:lnTo>
                      <a:pt x="232" y="10277"/>
                    </a:lnTo>
                    <a:lnTo>
                      <a:pt x="155" y="10393"/>
                    </a:lnTo>
                    <a:lnTo>
                      <a:pt x="78" y="10508"/>
                    </a:lnTo>
                    <a:lnTo>
                      <a:pt x="39" y="10624"/>
                    </a:lnTo>
                    <a:lnTo>
                      <a:pt x="39" y="10624"/>
                    </a:lnTo>
                    <a:lnTo>
                      <a:pt x="1" y="10778"/>
                    </a:lnTo>
                    <a:lnTo>
                      <a:pt x="1" y="10932"/>
                    </a:lnTo>
                    <a:lnTo>
                      <a:pt x="39" y="11085"/>
                    </a:lnTo>
                    <a:lnTo>
                      <a:pt x="116" y="11239"/>
                    </a:lnTo>
                    <a:lnTo>
                      <a:pt x="116" y="11239"/>
                    </a:lnTo>
                    <a:lnTo>
                      <a:pt x="309" y="11470"/>
                    </a:lnTo>
                    <a:lnTo>
                      <a:pt x="540" y="11701"/>
                    </a:lnTo>
                    <a:lnTo>
                      <a:pt x="848" y="11855"/>
                    </a:lnTo>
                    <a:lnTo>
                      <a:pt x="1117" y="11971"/>
                    </a:lnTo>
                    <a:lnTo>
                      <a:pt x="1117" y="11971"/>
                    </a:lnTo>
                    <a:lnTo>
                      <a:pt x="1387" y="12048"/>
                    </a:lnTo>
                    <a:lnTo>
                      <a:pt x="1656" y="12125"/>
                    </a:lnTo>
                    <a:lnTo>
                      <a:pt x="1656" y="12125"/>
                    </a:lnTo>
                    <a:lnTo>
                      <a:pt x="2002" y="12125"/>
                    </a:lnTo>
                    <a:lnTo>
                      <a:pt x="2349" y="12125"/>
                    </a:lnTo>
                    <a:lnTo>
                      <a:pt x="2349" y="12125"/>
                    </a:lnTo>
                    <a:lnTo>
                      <a:pt x="2657" y="12125"/>
                    </a:lnTo>
                    <a:lnTo>
                      <a:pt x="2965" y="12125"/>
                    </a:lnTo>
                    <a:lnTo>
                      <a:pt x="3273" y="12202"/>
                    </a:lnTo>
                    <a:lnTo>
                      <a:pt x="3388" y="12240"/>
                    </a:lnTo>
                    <a:lnTo>
                      <a:pt x="3542" y="12356"/>
                    </a:lnTo>
                    <a:lnTo>
                      <a:pt x="3542" y="12356"/>
                    </a:lnTo>
                    <a:lnTo>
                      <a:pt x="3811" y="12587"/>
                    </a:lnTo>
                    <a:lnTo>
                      <a:pt x="3927" y="12741"/>
                    </a:lnTo>
                    <a:lnTo>
                      <a:pt x="4042" y="12895"/>
                    </a:lnTo>
                    <a:lnTo>
                      <a:pt x="4042" y="12895"/>
                    </a:lnTo>
                    <a:lnTo>
                      <a:pt x="4158" y="13241"/>
                    </a:lnTo>
                    <a:lnTo>
                      <a:pt x="4273" y="13626"/>
                    </a:lnTo>
                    <a:lnTo>
                      <a:pt x="4273" y="13626"/>
                    </a:lnTo>
                    <a:lnTo>
                      <a:pt x="4273" y="13780"/>
                    </a:lnTo>
                    <a:lnTo>
                      <a:pt x="4273" y="13934"/>
                    </a:lnTo>
                    <a:lnTo>
                      <a:pt x="4273" y="13934"/>
                    </a:lnTo>
                    <a:lnTo>
                      <a:pt x="4235" y="14242"/>
                    </a:lnTo>
                    <a:lnTo>
                      <a:pt x="4235" y="14242"/>
                    </a:lnTo>
                    <a:lnTo>
                      <a:pt x="4196" y="14396"/>
                    </a:lnTo>
                    <a:lnTo>
                      <a:pt x="4273" y="14550"/>
                    </a:lnTo>
                    <a:lnTo>
                      <a:pt x="4273" y="14550"/>
                    </a:lnTo>
                    <a:lnTo>
                      <a:pt x="4350" y="14627"/>
                    </a:lnTo>
                    <a:lnTo>
                      <a:pt x="4466" y="14704"/>
                    </a:lnTo>
                    <a:lnTo>
                      <a:pt x="4466" y="14704"/>
                    </a:lnTo>
                    <a:lnTo>
                      <a:pt x="4543" y="14781"/>
                    </a:lnTo>
                    <a:lnTo>
                      <a:pt x="4620" y="14934"/>
                    </a:lnTo>
                    <a:lnTo>
                      <a:pt x="4620" y="14934"/>
                    </a:lnTo>
                    <a:lnTo>
                      <a:pt x="4735" y="15050"/>
                    </a:lnTo>
                    <a:lnTo>
                      <a:pt x="4889" y="15204"/>
                    </a:lnTo>
                    <a:lnTo>
                      <a:pt x="4889" y="15204"/>
                    </a:lnTo>
                    <a:lnTo>
                      <a:pt x="5120" y="15473"/>
                    </a:lnTo>
                    <a:lnTo>
                      <a:pt x="5197" y="15627"/>
                    </a:lnTo>
                    <a:lnTo>
                      <a:pt x="5236" y="15820"/>
                    </a:lnTo>
                    <a:lnTo>
                      <a:pt x="5236" y="15820"/>
                    </a:lnTo>
                    <a:lnTo>
                      <a:pt x="5236" y="16012"/>
                    </a:lnTo>
                    <a:lnTo>
                      <a:pt x="5236" y="16012"/>
                    </a:lnTo>
                    <a:lnTo>
                      <a:pt x="5774" y="16051"/>
                    </a:lnTo>
                    <a:lnTo>
                      <a:pt x="6313" y="16051"/>
                    </a:lnTo>
                    <a:lnTo>
                      <a:pt x="6852" y="16012"/>
                    </a:lnTo>
                    <a:lnTo>
                      <a:pt x="7391" y="15935"/>
                    </a:lnTo>
                    <a:lnTo>
                      <a:pt x="7930" y="15820"/>
                    </a:lnTo>
                    <a:lnTo>
                      <a:pt x="8469" y="15666"/>
                    </a:lnTo>
                    <a:lnTo>
                      <a:pt x="9008" y="15473"/>
                    </a:lnTo>
                    <a:lnTo>
                      <a:pt x="9508" y="15242"/>
                    </a:lnTo>
                    <a:lnTo>
                      <a:pt x="9508" y="15242"/>
                    </a:lnTo>
                    <a:lnTo>
                      <a:pt x="9931" y="15011"/>
                    </a:lnTo>
                    <a:lnTo>
                      <a:pt x="10316" y="14781"/>
                    </a:lnTo>
                    <a:lnTo>
                      <a:pt x="10316" y="14781"/>
                    </a:lnTo>
                    <a:lnTo>
                      <a:pt x="9854" y="14473"/>
                    </a:lnTo>
                    <a:lnTo>
                      <a:pt x="9393" y="1412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3" name="Google Shape;1045;p5">
                <a:extLst>
                  <a:ext uri="{FF2B5EF4-FFF2-40B4-BE49-F238E27FC236}">
                    <a16:creationId xmlns:a16="http://schemas.microsoft.com/office/drawing/2014/main" id="{84E9A6F7-34FA-7C31-925D-206741062944}"/>
                  </a:ext>
                </a:extLst>
              </p:cNvPr>
              <p:cNvSpPr/>
              <p:nvPr/>
            </p:nvSpPr>
            <p:spPr>
              <a:xfrm>
                <a:off x="3328850" y="3728325"/>
                <a:ext cx="63550" cy="23125"/>
              </a:xfrm>
              <a:custGeom>
                <a:avLst/>
                <a:gdLst/>
                <a:ahLst/>
                <a:cxnLst/>
                <a:rect l="l" t="t" r="r" b="b"/>
                <a:pathLst>
                  <a:path w="2542" h="925" extrusionOk="0">
                    <a:moveTo>
                      <a:pt x="2541" y="0"/>
                    </a:moveTo>
                    <a:lnTo>
                      <a:pt x="2503" y="39"/>
                    </a:lnTo>
                    <a:lnTo>
                      <a:pt x="2426" y="116"/>
                    </a:lnTo>
                    <a:lnTo>
                      <a:pt x="2387" y="154"/>
                    </a:lnTo>
                    <a:lnTo>
                      <a:pt x="2310" y="193"/>
                    </a:lnTo>
                    <a:lnTo>
                      <a:pt x="2233" y="231"/>
                    </a:lnTo>
                    <a:lnTo>
                      <a:pt x="2118" y="193"/>
                    </a:lnTo>
                    <a:lnTo>
                      <a:pt x="2002" y="154"/>
                    </a:lnTo>
                    <a:lnTo>
                      <a:pt x="1772" y="39"/>
                    </a:lnTo>
                    <a:lnTo>
                      <a:pt x="1695" y="39"/>
                    </a:lnTo>
                    <a:lnTo>
                      <a:pt x="1695" y="116"/>
                    </a:lnTo>
                    <a:lnTo>
                      <a:pt x="1772" y="193"/>
                    </a:lnTo>
                    <a:lnTo>
                      <a:pt x="1810" y="270"/>
                    </a:lnTo>
                    <a:lnTo>
                      <a:pt x="1810" y="385"/>
                    </a:lnTo>
                    <a:lnTo>
                      <a:pt x="1810" y="501"/>
                    </a:lnTo>
                    <a:lnTo>
                      <a:pt x="1772" y="578"/>
                    </a:lnTo>
                    <a:lnTo>
                      <a:pt x="1695" y="655"/>
                    </a:lnTo>
                    <a:lnTo>
                      <a:pt x="1618" y="732"/>
                    </a:lnTo>
                    <a:lnTo>
                      <a:pt x="1502" y="770"/>
                    </a:lnTo>
                    <a:lnTo>
                      <a:pt x="1387" y="809"/>
                    </a:lnTo>
                    <a:lnTo>
                      <a:pt x="1233" y="770"/>
                    </a:lnTo>
                    <a:lnTo>
                      <a:pt x="1079" y="693"/>
                    </a:lnTo>
                    <a:lnTo>
                      <a:pt x="925" y="539"/>
                    </a:lnTo>
                    <a:lnTo>
                      <a:pt x="848" y="385"/>
                    </a:lnTo>
                    <a:lnTo>
                      <a:pt x="809" y="347"/>
                    </a:lnTo>
                    <a:lnTo>
                      <a:pt x="771" y="385"/>
                    </a:lnTo>
                    <a:lnTo>
                      <a:pt x="732" y="424"/>
                    </a:lnTo>
                    <a:lnTo>
                      <a:pt x="732" y="578"/>
                    </a:lnTo>
                    <a:lnTo>
                      <a:pt x="655" y="693"/>
                    </a:lnTo>
                    <a:lnTo>
                      <a:pt x="540" y="809"/>
                    </a:lnTo>
                    <a:lnTo>
                      <a:pt x="424" y="847"/>
                    </a:lnTo>
                    <a:lnTo>
                      <a:pt x="347" y="847"/>
                    </a:lnTo>
                    <a:lnTo>
                      <a:pt x="270" y="809"/>
                    </a:lnTo>
                    <a:lnTo>
                      <a:pt x="193" y="770"/>
                    </a:lnTo>
                    <a:lnTo>
                      <a:pt x="116" y="616"/>
                    </a:lnTo>
                    <a:lnTo>
                      <a:pt x="78" y="462"/>
                    </a:lnTo>
                    <a:lnTo>
                      <a:pt x="116" y="308"/>
                    </a:lnTo>
                    <a:lnTo>
                      <a:pt x="116" y="270"/>
                    </a:lnTo>
                    <a:lnTo>
                      <a:pt x="78" y="270"/>
                    </a:lnTo>
                    <a:lnTo>
                      <a:pt x="39" y="385"/>
                    </a:lnTo>
                    <a:lnTo>
                      <a:pt x="1" y="462"/>
                    </a:lnTo>
                    <a:lnTo>
                      <a:pt x="39" y="693"/>
                    </a:lnTo>
                    <a:lnTo>
                      <a:pt x="78" y="770"/>
                    </a:lnTo>
                    <a:lnTo>
                      <a:pt x="155" y="847"/>
                    </a:lnTo>
                    <a:lnTo>
                      <a:pt x="232" y="886"/>
                    </a:lnTo>
                    <a:lnTo>
                      <a:pt x="347" y="924"/>
                    </a:lnTo>
                    <a:lnTo>
                      <a:pt x="540" y="924"/>
                    </a:lnTo>
                    <a:lnTo>
                      <a:pt x="694" y="847"/>
                    </a:lnTo>
                    <a:lnTo>
                      <a:pt x="771" y="732"/>
                    </a:lnTo>
                    <a:lnTo>
                      <a:pt x="848" y="578"/>
                    </a:lnTo>
                    <a:lnTo>
                      <a:pt x="963" y="693"/>
                    </a:lnTo>
                    <a:lnTo>
                      <a:pt x="1079" y="809"/>
                    </a:lnTo>
                    <a:lnTo>
                      <a:pt x="1233" y="886"/>
                    </a:lnTo>
                    <a:lnTo>
                      <a:pt x="1387" y="886"/>
                    </a:lnTo>
                    <a:lnTo>
                      <a:pt x="1618" y="847"/>
                    </a:lnTo>
                    <a:lnTo>
                      <a:pt x="1772" y="732"/>
                    </a:lnTo>
                    <a:lnTo>
                      <a:pt x="1849" y="578"/>
                    </a:lnTo>
                    <a:lnTo>
                      <a:pt x="1925" y="424"/>
                    </a:lnTo>
                    <a:lnTo>
                      <a:pt x="1887" y="231"/>
                    </a:lnTo>
                    <a:lnTo>
                      <a:pt x="2041" y="270"/>
                    </a:lnTo>
                    <a:lnTo>
                      <a:pt x="2195" y="308"/>
                    </a:lnTo>
                    <a:lnTo>
                      <a:pt x="2233" y="308"/>
                    </a:lnTo>
                    <a:lnTo>
                      <a:pt x="2349" y="270"/>
                    </a:lnTo>
                    <a:lnTo>
                      <a:pt x="2464" y="231"/>
                    </a:lnTo>
                    <a:lnTo>
                      <a:pt x="2541" y="154"/>
                    </a:lnTo>
                    <a:lnTo>
                      <a:pt x="2541" y="39"/>
                    </a:lnTo>
                    <a:lnTo>
                      <a:pt x="2541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4" name="Google Shape;1046;p5">
                <a:extLst>
                  <a:ext uri="{FF2B5EF4-FFF2-40B4-BE49-F238E27FC236}">
                    <a16:creationId xmlns:a16="http://schemas.microsoft.com/office/drawing/2014/main" id="{CB0CBA8C-1467-2A7C-45EA-4A364BD2B27A}"/>
                  </a:ext>
                </a:extLst>
              </p:cNvPr>
              <p:cNvSpPr/>
              <p:nvPr/>
            </p:nvSpPr>
            <p:spPr>
              <a:xfrm>
                <a:off x="3362550" y="3757200"/>
                <a:ext cx="34650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32" extrusionOk="0">
                    <a:moveTo>
                      <a:pt x="1193" y="0"/>
                    </a:moveTo>
                    <a:lnTo>
                      <a:pt x="1193" y="39"/>
                    </a:lnTo>
                    <a:lnTo>
                      <a:pt x="1270" y="193"/>
                    </a:lnTo>
                    <a:lnTo>
                      <a:pt x="1309" y="385"/>
                    </a:lnTo>
                    <a:lnTo>
                      <a:pt x="1270" y="539"/>
                    </a:lnTo>
                    <a:lnTo>
                      <a:pt x="1155" y="693"/>
                    </a:lnTo>
                    <a:lnTo>
                      <a:pt x="1001" y="770"/>
                    </a:lnTo>
                    <a:lnTo>
                      <a:pt x="885" y="808"/>
                    </a:lnTo>
                    <a:lnTo>
                      <a:pt x="731" y="770"/>
                    </a:lnTo>
                    <a:lnTo>
                      <a:pt x="616" y="731"/>
                    </a:lnTo>
                    <a:lnTo>
                      <a:pt x="501" y="616"/>
                    </a:lnTo>
                    <a:lnTo>
                      <a:pt x="424" y="500"/>
                    </a:lnTo>
                    <a:lnTo>
                      <a:pt x="385" y="500"/>
                    </a:lnTo>
                    <a:lnTo>
                      <a:pt x="385" y="539"/>
                    </a:lnTo>
                    <a:lnTo>
                      <a:pt x="385" y="731"/>
                    </a:lnTo>
                    <a:lnTo>
                      <a:pt x="308" y="924"/>
                    </a:lnTo>
                    <a:lnTo>
                      <a:pt x="193" y="1116"/>
                    </a:lnTo>
                    <a:lnTo>
                      <a:pt x="0" y="1232"/>
                    </a:lnTo>
                    <a:lnTo>
                      <a:pt x="39" y="1232"/>
                    </a:lnTo>
                    <a:lnTo>
                      <a:pt x="193" y="1155"/>
                    </a:lnTo>
                    <a:lnTo>
                      <a:pt x="308" y="1039"/>
                    </a:lnTo>
                    <a:lnTo>
                      <a:pt x="424" y="847"/>
                    </a:lnTo>
                    <a:lnTo>
                      <a:pt x="462" y="693"/>
                    </a:lnTo>
                    <a:lnTo>
                      <a:pt x="539" y="770"/>
                    </a:lnTo>
                    <a:lnTo>
                      <a:pt x="654" y="808"/>
                    </a:lnTo>
                    <a:lnTo>
                      <a:pt x="770" y="847"/>
                    </a:lnTo>
                    <a:lnTo>
                      <a:pt x="885" y="885"/>
                    </a:lnTo>
                    <a:lnTo>
                      <a:pt x="1039" y="847"/>
                    </a:lnTo>
                    <a:lnTo>
                      <a:pt x="1193" y="770"/>
                    </a:lnTo>
                    <a:lnTo>
                      <a:pt x="1270" y="693"/>
                    </a:lnTo>
                    <a:lnTo>
                      <a:pt x="1309" y="616"/>
                    </a:lnTo>
                    <a:lnTo>
                      <a:pt x="1386" y="385"/>
                    </a:lnTo>
                    <a:lnTo>
                      <a:pt x="1347" y="154"/>
                    </a:lnTo>
                    <a:lnTo>
                      <a:pt x="1309" y="77"/>
                    </a:lnTo>
                    <a:lnTo>
                      <a:pt x="1232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5" name="Google Shape;1047;p5">
                <a:extLst>
                  <a:ext uri="{FF2B5EF4-FFF2-40B4-BE49-F238E27FC236}">
                    <a16:creationId xmlns:a16="http://schemas.microsoft.com/office/drawing/2014/main" id="{99347E56-1A1C-3131-FA78-CAD6C9C8243E}"/>
                  </a:ext>
                </a:extLst>
              </p:cNvPr>
              <p:cNvSpPr/>
              <p:nvPr/>
            </p:nvSpPr>
            <p:spPr>
              <a:xfrm>
                <a:off x="3291325" y="3885175"/>
                <a:ext cx="65475" cy="33700"/>
              </a:xfrm>
              <a:custGeom>
                <a:avLst/>
                <a:gdLst/>
                <a:ahLst/>
                <a:cxnLst/>
                <a:rect l="l" t="t" r="r" b="b"/>
                <a:pathLst>
                  <a:path w="2619" h="1348" extrusionOk="0">
                    <a:moveTo>
                      <a:pt x="2541" y="0"/>
                    </a:moveTo>
                    <a:lnTo>
                      <a:pt x="2541" y="39"/>
                    </a:lnTo>
                    <a:lnTo>
                      <a:pt x="2541" y="193"/>
                    </a:lnTo>
                    <a:lnTo>
                      <a:pt x="2464" y="308"/>
                    </a:lnTo>
                    <a:lnTo>
                      <a:pt x="2349" y="385"/>
                    </a:lnTo>
                    <a:lnTo>
                      <a:pt x="2233" y="424"/>
                    </a:lnTo>
                    <a:lnTo>
                      <a:pt x="2156" y="424"/>
                    </a:lnTo>
                    <a:lnTo>
                      <a:pt x="2002" y="385"/>
                    </a:lnTo>
                    <a:lnTo>
                      <a:pt x="1887" y="347"/>
                    </a:lnTo>
                    <a:lnTo>
                      <a:pt x="1617" y="193"/>
                    </a:lnTo>
                    <a:lnTo>
                      <a:pt x="1540" y="193"/>
                    </a:lnTo>
                    <a:lnTo>
                      <a:pt x="1540" y="270"/>
                    </a:lnTo>
                    <a:lnTo>
                      <a:pt x="1617" y="308"/>
                    </a:lnTo>
                    <a:lnTo>
                      <a:pt x="1656" y="424"/>
                    </a:lnTo>
                    <a:lnTo>
                      <a:pt x="1694" y="578"/>
                    </a:lnTo>
                    <a:lnTo>
                      <a:pt x="1617" y="770"/>
                    </a:lnTo>
                    <a:lnTo>
                      <a:pt x="1579" y="847"/>
                    </a:lnTo>
                    <a:lnTo>
                      <a:pt x="1502" y="886"/>
                    </a:lnTo>
                    <a:lnTo>
                      <a:pt x="1387" y="924"/>
                    </a:lnTo>
                    <a:lnTo>
                      <a:pt x="1156" y="924"/>
                    </a:lnTo>
                    <a:lnTo>
                      <a:pt x="1040" y="847"/>
                    </a:lnTo>
                    <a:lnTo>
                      <a:pt x="886" y="770"/>
                    </a:lnTo>
                    <a:lnTo>
                      <a:pt x="809" y="655"/>
                    </a:lnTo>
                    <a:lnTo>
                      <a:pt x="771" y="616"/>
                    </a:lnTo>
                    <a:lnTo>
                      <a:pt x="732" y="655"/>
                    </a:lnTo>
                    <a:lnTo>
                      <a:pt x="732" y="693"/>
                    </a:lnTo>
                    <a:lnTo>
                      <a:pt x="771" y="847"/>
                    </a:lnTo>
                    <a:lnTo>
                      <a:pt x="771" y="1040"/>
                    </a:lnTo>
                    <a:lnTo>
                      <a:pt x="655" y="1155"/>
                    </a:lnTo>
                    <a:lnTo>
                      <a:pt x="578" y="1232"/>
                    </a:lnTo>
                    <a:lnTo>
                      <a:pt x="501" y="1232"/>
                    </a:lnTo>
                    <a:lnTo>
                      <a:pt x="424" y="1270"/>
                    </a:lnTo>
                    <a:lnTo>
                      <a:pt x="309" y="1232"/>
                    </a:lnTo>
                    <a:lnTo>
                      <a:pt x="155" y="1155"/>
                    </a:lnTo>
                    <a:lnTo>
                      <a:pt x="78" y="1078"/>
                    </a:lnTo>
                    <a:lnTo>
                      <a:pt x="39" y="924"/>
                    </a:lnTo>
                    <a:lnTo>
                      <a:pt x="1" y="924"/>
                    </a:lnTo>
                    <a:lnTo>
                      <a:pt x="39" y="1078"/>
                    </a:lnTo>
                    <a:lnTo>
                      <a:pt x="155" y="1232"/>
                    </a:lnTo>
                    <a:lnTo>
                      <a:pt x="270" y="1309"/>
                    </a:lnTo>
                    <a:lnTo>
                      <a:pt x="424" y="1347"/>
                    </a:lnTo>
                    <a:lnTo>
                      <a:pt x="578" y="1309"/>
                    </a:lnTo>
                    <a:lnTo>
                      <a:pt x="694" y="1232"/>
                    </a:lnTo>
                    <a:lnTo>
                      <a:pt x="809" y="1116"/>
                    </a:lnTo>
                    <a:lnTo>
                      <a:pt x="848" y="963"/>
                    </a:lnTo>
                    <a:lnTo>
                      <a:pt x="848" y="809"/>
                    </a:lnTo>
                    <a:lnTo>
                      <a:pt x="1079" y="963"/>
                    </a:lnTo>
                    <a:lnTo>
                      <a:pt x="1194" y="1001"/>
                    </a:lnTo>
                    <a:lnTo>
                      <a:pt x="1425" y="1001"/>
                    </a:lnTo>
                    <a:lnTo>
                      <a:pt x="1579" y="924"/>
                    </a:lnTo>
                    <a:lnTo>
                      <a:pt x="1694" y="809"/>
                    </a:lnTo>
                    <a:lnTo>
                      <a:pt x="1733" y="693"/>
                    </a:lnTo>
                    <a:lnTo>
                      <a:pt x="1771" y="539"/>
                    </a:lnTo>
                    <a:lnTo>
                      <a:pt x="1733" y="385"/>
                    </a:lnTo>
                    <a:lnTo>
                      <a:pt x="1964" y="462"/>
                    </a:lnTo>
                    <a:lnTo>
                      <a:pt x="2156" y="501"/>
                    </a:lnTo>
                    <a:lnTo>
                      <a:pt x="2310" y="501"/>
                    </a:lnTo>
                    <a:lnTo>
                      <a:pt x="2464" y="424"/>
                    </a:lnTo>
                    <a:lnTo>
                      <a:pt x="2541" y="308"/>
                    </a:lnTo>
                    <a:lnTo>
                      <a:pt x="2618" y="193"/>
                    </a:lnTo>
                    <a:lnTo>
                      <a:pt x="2618" y="39"/>
                    </a:lnTo>
                    <a:lnTo>
                      <a:pt x="2580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6" name="Google Shape;1048;p5">
                <a:extLst>
                  <a:ext uri="{FF2B5EF4-FFF2-40B4-BE49-F238E27FC236}">
                    <a16:creationId xmlns:a16="http://schemas.microsoft.com/office/drawing/2014/main" id="{E3A130BA-8678-D5F2-A534-8DCE6838BB43}"/>
                  </a:ext>
                </a:extLst>
              </p:cNvPr>
              <p:cNvSpPr/>
              <p:nvPr/>
            </p:nvSpPr>
            <p:spPr>
              <a:xfrm>
                <a:off x="3301925" y="3920775"/>
                <a:ext cx="48125" cy="3947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1579" extrusionOk="0">
                    <a:moveTo>
                      <a:pt x="1886" y="0"/>
                    </a:moveTo>
                    <a:lnTo>
                      <a:pt x="1809" y="116"/>
                    </a:lnTo>
                    <a:lnTo>
                      <a:pt x="1694" y="193"/>
                    </a:lnTo>
                    <a:lnTo>
                      <a:pt x="1578" y="270"/>
                    </a:lnTo>
                    <a:lnTo>
                      <a:pt x="1347" y="270"/>
                    </a:lnTo>
                    <a:lnTo>
                      <a:pt x="1232" y="231"/>
                    </a:lnTo>
                    <a:lnTo>
                      <a:pt x="1193" y="231"/>
                    </a:lnTo>
                    <a:lnTo>
                      <a:pt x="1155" y="270"/>
                    </a:lnTo>
                    <a:lnTo>
                      <a:pt x="1193" y="462"/>
                    </a:lnTo>
                    <a:lnTo>
                      <a:pt x="1193" y="616"/>
                    </a:lnTo>
                    <a:lnTo>
                      <a:pt x="1078" y="770"/>
                    </a:lnTo>
                    <a:lnTo>
                      <a:pt x="963" y="886"/>
                    </a:lnTo>
                    <a:lnTo>
                      <a:pt x="693" y="886"/>
                    </a:lnTo>
                    <a:lnTo>
                      <a:pt x="578" y="847"/>
                    </a:lnTo>
                    <a:lnTo>
                      <a:pt x="501" y="770"/>
                    </a:lnTo>
                    <a:lnTo>
                      <a:pt x="424" y="693"/>
                    </a:lnTo>
                    <a:lnTo>
                      <a:pt x="385" y="616"/>
                    </a:lnTo>
                    <a:lnTo>
                      <a:pt x="385" y="578"/>
                    </a:lnTo>
                    <a:lnTo>
                      <a:pt x="347" y="578"/>
                    </a:lnTo>
                    <a:lnTo>
                      <a:pt x="308" y="616"/>
                    </a:lnTo>
                    <a:lnTo>
                      <a:pt x="385" y="770"/>
                    </a:lnTo>
                    <a:lnTo>
                      <a:pt x="424" y="886"/>
                    </a:lnTo>
                    <a:lnTo>
                      <a:pt x="424" y="1001"/>
                    </a:lnTo>
                    <a:lnTo>
                      <a:pt x="347" y="1232"/>
                    </a:lnTo>
                    <a:lnTo>
                      <a:pt x="270" y="1348"/>
                    </a:lnTo>
                    <a:lnTo>
                      <a:pt x="193" y="1425"/>
                    </a:lnTo>
                    <a:lnTo>
                      <a:pt x="116" y="1502"/>
                    </a:lnTo>
                    <a:lnTo>
                      <a:pt x="0" y="1540"/>
                    </a:lnTo>
                    <a:lnTo>
                      <a:pt x="0" y="1578"/>
                    </a:lnTo>
                    <a:lnTo>
                      <a:pt x="116" y="1540"/>
                    </a:lnTo>
                    <a:lnTo>
                      <a:pt x="231" y="1463"/>
                    </a:lnTo>
                    <a:lnTo>
                      <a:pt x="385" y="1309"/>
                    </a:lnTo>
                    <a:lnTo>
                      <a:pt x="462" y="1078"/>
                    </a:lnTo>
                    <a:lnTo>
                      <a:pt x="462" y="847"/>
                    </a:lnTo>
                    <a:lnTo>
                      <a:pt x="616" y="963"/>
                    </a:lnTo>
                    <a:lnTo>
                      <a:pt x="809" y="1001"/>
                    </a:lnTo>
                    <a:lnTo>
                      <a:pt x="1001" y="963"/>
                    </a:lnTo>
                    <a:lnTo>
                      <a:pt x="1155" y="847"/>
                    </a:lnTo>
                    <a:lnTo>
                      <a:pt x="1232" y="693"/>
                    </a:lnTo>
                    <a:lnTo>
                      <a:pt x="1309" y="539"/>
                    </a:lnTo>
                    <a:lnTo>
                      <a:pt x="1270" y="347"/>
                    </a:lnTo>
                    <a:lnTo>
                      <a:pt x="1617" y="347"/>
                    </a:lnTo>
                    <a:lnTo>
                      <a:pt x="1771" y="270"/>
                    </a:lnTo>
                    <a:lnTo>
                      <a:pt x="1886" y="193"/>
                    </a:lnTo>
                    <a:lnTo>
                      <a:pt x="1925" y="39"/>
                    </a:lnTo>
                    <a:lnTo>
                      <a:pt x="1925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7" name="Google Shape;1049;p5">
                <a:extLst>
                  <a:ext uri="{FF2B5EF4-FFF2-40B4-BE49-F238E27FC236}">
                    <a16:creationId xmlns:a16="http://schemas.microsoft.com/office/drawing/2014/main" id="{719D11CF-AF23-1FD3-8993-BBBE8C79BF8B}"/>
                  </a:ext>
                </a:extLst>
              </p:cNvPr>
              <p:cNvSpPr/>
              <p:nvPr/>
            </p:nvSpPr>
            <p:spPr>
              <a:xfrm>
                <a:off x="3345225" y="4019875"/>
                <a:ext cx="41400" cy="23125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925" extrusionOk="0">
                    <a:moveTo>
                      <a:pt x="1578" y="1"/>
                    </a:moveTo>
                    <a:lnTo>
                      <a:pt x="1540" y="39"/>
                    </a:lnTo>
                    <a:lnTo>
                      <a:pt x="1540" y="78"/>
                    </a:lnTo>
                    <a:lnTo>
                      <a:pt x="1540" y="232"/>
                    </a:lnTo>
                    <a:lnTo>
                      <a:pt x="1463" y="347"/>
                    </a:lnTo>
                    <a:lnTo>
                      <a:pt x="1347" y="463"/>
                    </a:lnTo>
                    <a:lnTo>
                      <a:pt x="1232" y="501"/>
                    </a:lnTo>
                    <a:lnTo>
                      <a:pt x="1194" y="501"/>
                    </a:lnTo>
                    <a:lnTo>
                      <a:pt x="1040" y="463"/>
                    </a:lnTo>
                    <a:lnTo>
                      <a:pt x="924" y="386"/>
                    </a:lnTo>
                    <a:lnTo>
                      <a:pt x="809" y="309"/>
                    </a:lnTo>
                    <a:lnTo>
                      <a:pt x="732" y="155"/>
                    </a:lnTo>
                    <a:lnTo>
                      <a:pt x="693" y="78"/>
                    </a:lnTo>
                    <a:lnTo>
                      <a:pt x="655" y="39"/>
                    </a:lnTo>
                    <a:lnTo>
                      <a:pt x="616" y="78"/>
                    </a:lnTo>
                    <a:lnTo>
                      <a:pt x="616" y="116"/>
                    </a:lnTo>
                    <a:lnTo>
                      <a:pt x="655" y="193"/>
                    </a:lnTo>
                    <a:lnTo>
                      <a:pt x="693" y="347"/>
                    </a:lnTo>
                    <a:lnTo>
                      <a:pt x="693" y="501"/>
                    </a:lnTo>
                    <a:lnTo>
                      <a:pt x="655" y="655"/>
                    </a:lnTo>
                    <a:lnTo>
                      <a:pt x="578" y="771"/>
                    </a:lnTo>
                    <a:lnTo>
                      <a:pt x="462" y="848"/>
                    </a:lnTo>
                    <a:lnTo>
                      <a:pt x="270" y="848"/>
                    </a:lnTo>
                    <a:lnTo>
                      <a:pt x="154" y="771"/>
                    </a:lnTo>
                    <a:lnTo>
                      <a:pt x="77" y="694"/>
                    </a:lnTo>
                    <a:lnTo>
                      <a:pt x="39" y="578"/>
                    </a:lnTo>
                    <a:lnTo>
                      <a:pt x="39" y="540"/>
                    </a:lnTo>
                    <a:lnTo>
                      <a:pt x="0" y="578"/>
                    </a:lnTo>
                    <a:lnTo>
                      <a:pt x="0" y="655"/>
                    </a:lnTo>
                    <a:lnTo>
                      <a:pt x="39" y="694"/>
                    </a:lnTo>
                    <a:lnTo>
                      <a:pt x="116" y="809"/>
                    </a:lnTo>
                    <a:lnTo>
                      <a:pt x="231" y="886"/>
                    </a:lnTo>
                    <a:lnTo>
                      <a:pt x="385" y="925"/>
                    </a:lnTo>
                    <a:lnTo>
                      <a:pt x="578" y="886"/>
                    </a:lnTo>
                    <a:lnTo>
                      <a:pt x="693" y="771"/>
                    </a:lnTo>
                    <a:lnTo>
                      <a:pt x="732" y="655"/>
                    </a:lnTo>
                    <a:lnTo>
                      <a:pt x="770" y="540"/>
                    </a:lnTo>
                    <a:lnTo>
                      <a:pt x="770" y="386"/>
                    </a:lnTo>
                    <a:lnTo>
                      <a:pt x="963" y="540"/>
                    </a:lnTo>
                    <a:lnTo>
                      <a:pt x="1078" y="578"/>
                    </a:lnTo>
                    <a:lnTo>
                      <a:pt x="1270" y="578"/>
                    </a:lnTo>
                    <a:lnTo>
                      <a:pt x="1424" y="501"/>
                    </a:lnTo>
                    <a:lnTo>
                      <a:pt x="1578" y="386"/>
                    </a:lnTo>
                    <a:lnTo>
                      <a:pt x="1617" y="309"/>
                    </a:lnTo>
                    <a:lnTo>
                      <a:pt x="1655" y="232"/>
                    </a:lnTo>
                    <a:lnTo>
                      <a:pt x="1655" y="116"/>
                    </a:lnTo>
                    <a:lnTo>
                      <a:pt x="1617" y="39"/>
                    </a:lnTo>
                    <a:lnTo>
                      <a:pt x="1578" y="1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28" name="Google Shape;1050;p5">
                <a:extLst>
                  <a:ext uri="{FF2B5EF4-FFF2-40B4-BE49-F238E27FC236}">
                    <a16:creationId xmlns:a16="http://schemas.microsoft.com/office/drawing/2014/main" id="{30494DA2-5236-25DB-62E3-B9BF8CC63881}"/>
                  </a:ext>
                </a:extLst>
              </p:cNvPr>
              <p:cNvSpPr/>
              <p:nvPr/>
            </p:nvSpPr>
            <p:spPr>
              <a:xfrm>
                <a:off x="3355800" y="4042025"/>
                <a:ext cx="31775" cy="23100"/>
              </a:xfrm>
              <a:custGeom>
                <a:avLst/>
                <a:gdLst/>
                <a:ahLst/>
                <a:cxnLst/>
                <a:rect l="l" t="t" r="r" b="b"/>
                <a:pathLst>
                  <a:path w="1271" h="924" extrusionOk="0">
                    <a:moveTo>
                      <a:pt x="1232" y="0"/>
                    </a:moveTo>
                    <a:lnTo>
                      <a:pt x="1194" y="39"/>
                    </a:lnTo>
                    <a:lnTo>
                      <a:pt x="1194" y="193"/>
                    </a:lnTo>
                    <a:lnTo>
                      <a:pt x="1155" y="308"/>
                    </a:lnTo>
                    <a:lnTo>
                      <a:pt x="1078" y="424"/>
                    </a:lnTo>
                    <a:lnTo>
                      <a:pt x="963" y="501"/>
                    </a:lnTo>
                    <a:lnTo>
                      <a:pt x="771" y="501"/>
                    </a:lnTo>
                    <a:lnTo>
                      <a:pt x="655" y="462"/>
                    </a:lnTo>
                    <a:lnTo>
                      <a:pt x="578" y="385"/>
                    </a:lnTo>
                    <a:lnTo>
                      <a:pt x="540" y="308"/>
                    </a:lnTo>
                    <a:lnTo>
                      <a:pt x="501" y="231"/>
                    </a:lnTo>
                    <a:lnTo>
                      <a:pt x="463" y="231"/>
                    </a:lnTo>
                    <a:lnTo>
                      <a:pt x="463" y="270"/>
                    </a:lnTo>
                    <a:lnTo>
                      <a:pt x="463" y="347"/>
                    </a:lnTo>
                    <a:lnTo>
                      <a:pt x="501" y="424"/>
                    </a:lnTo>
                    <a:lnTo>
                      <a:pt x="463" y="501"/>
                    </a:lnTo>
                    <a:lnTo>
                      <a:pt x="386" y="693"/>
                    </a:lnTo>
                    <a:lnTo>
                      <a:pt x="309" y="770"/>
                    </a:lnTo>
                    <a:lnTo>
                      <a:pt x="232" y="808"/>
                    </a:lnTo>
                    <a:lnTo>
                      <a:pt x="155" y="847"/>
                    </a:lnTo>
                    <a:lnTo>
                      <a:pt x="39" y="885"/>
                    </a:lnTo>
                    <a:lnTo>
                      <a:pt x="1" y="885"/>
                    </a:lnTo>
                    <a:lnTo>
                      <a:pt x="116" y="924"/>
                    </a:lnTo>
                    <a:lnTo>
                      <a:pt x="270" y="885"/>
                    </a:lnTo>
                    <a:lnTo>
                      <a:pt x="424" y="770"/>
                    </a:lnTo>
                    <a:lnTo>
                      <a:pt x="501" y="616"/>
                    </a:lnTo>
                    <a:lnTo>
                      <a:pt x="540" y="424"/>
                    </a:lnTo>
                    <a:lnTo>
                      <a:pt x="694" y="539"/>
                    </a:lnTo>
                    <a:lnTo>
                      <a:pt x="886" y="577"/>
                    </a:lnTo>
                    <a:lnTo>
                      <a:pt x="963" y="577"/>
                    </a:lnTo>
                    <a:lnTo>
                      <a:pt x="1117" y="501"/>
                    </a:lnTo>
                    <a:lnTo>
                      <a:pt x="1232" y="347"/>
                    </a:lnTo>
                    <a:lnTo>
                      <a:pt x="1271" y="193"/>
                    </a:lnTo>
                    <a:lnTo>
                      <a:pt x="1271" y="116"/>
                    </a:lnTo>
                    <a:lnTo>
                      <a:pt x="1232" y="39"/>
                    </a:lnTo>
                    <a:lnTo>
                      <a:pt x="1232" y="0"/>
                    </a:lnTo>
                    <a:close/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29" name="Google Shape;1051;p5">
            <a:extLst>
              <a:ext uri="{FF2B5EF4-FFF2-40B4-BE49-F238E27FC236}">
                <a16:creationId xmlns:a16="http://schemas.microsoft.com/office/drawing/2014/main" id="{ADD91FCC-E609-4CDE-8586-EDCA30B6E3C5}"/>
              </a:ext>
            </a:extLst>
          </p:cNvPr>
          <p:cNvSpPr/>
          <p:nvPr/>
        </p:nvSpPr>
        <p:spPr>
          <a:xfrm>
            <a:off x="1419307" y="3146411"/>
            <a:ext cx="3918190" cy="2346387"/>
          </a:xfrm>
          <a:prstGeom prst="cloud">
            <a:avLst/>
          </a:prstGeom>
          <a:solidFill>
            <a:srgbClr val="FFFFFF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3024" i="1" dirty="0" err="1">
                <a:latin typeface="UTM Avo" panose="02040603050506020204" pitchFamily="18"/>
              </a:rPr>
              <a:t>trại</a:t>
            </a:r>
            <a:r>
              <a:rPr lang="en-US" sz="3024" i="1" dirty="0">
                <a:latin typeface="UTM Avo" panose="02040603050506020204" pitchFamily="18"/>
              </a:rPr>
              <a:t> </a:t>
            </a:r>
            <a:r>
              <a:rPr lang="en-US" sz="3024" i="1" dirty="0" err="1">
                <a:latin typeface="UTM Avo" panose="02040603050506020204" pitchFamily="18"/>
              </a:rPr>
              <a:t>hè</a:t>
            </a:r>
            <a:endParaRPr sz="3024" i="1" dirty="0">
              <a:latin typeface="UTM Avo" panose="02040603050506020204" pitchFamily="18"/>
            </a:endParaRPr>
          </a:p>
        </p:txBody>
      </p:sp>
      <p:sp>
        <p:nvSpPr>
          <p:cNvPr id="30" name="Google Shape;1052;p5">
            <a:extLst>
              <a:ext uri="{FF2B5EF4-FFF2-40B4-BE49-F238E27FC236}">
                <a16:creationId xmlns:a16="http://schemas.microsoft.com/office/drawing/2014/main" id="{0474D2E4-8755-9080-A41E-7F570DDAFEFA}"/>
              </a:ext>
            </a:extLst>
          </p:cNvPr>
          <p:cNvSpPr/>
          <p:nvPr/>
        </p:nvSpPr>
        <p:spPr>
          <a:xfrm>
            <a:off x="6796526" y="3006828"/>
            <a:ext cx="3847022" cy="2535229"/>
          </a:xfrm>
          <a:prstGeom prst="cloud">
            <a:avLst/>
          </a:prstGeom>
          <a:solidFill>
            <a:srgbClr val="FFFFFF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3024" i="1">
                <a:latin typeface="UTM Avo" panose="02040603050506020204" pitchFamily="18"/>
              </a:rPr>
              <a:t>Đa-nuýp</a:t>
            </a:r>
            <a:endParaRPr sz="3024" i="1">
              <a:latin typeface="UTM Avo" panose="02040603050506020204" pitchFamily="18"/>
            </a:endParaRPr>
          </a:p>
        </p:txBody>
      </p:sp>
      <p:grpSp>
        <p:nvGrpSpPr>
          <p:cNvPr id="31" name="Google Shape;1053;p5">
            <a:extLst>
              <a:ext uri="{FF2B5EF4-FFF2-40B4-BE49-F238E27FC236}">
                <a16:creationId xmlns:a16="http://schemas.microsoft.com/office/drawing/2014/main" id="{2680185C-120B-3B07-5E1C-2287244E79F8}"/>
              </a:ext>
            </a:extLst>
          </p:cNvPr>
          <p:cNvGrpSpPr/>
          <p:nvPr/>
        </p:nvGrpSpPr>
        <p:grpSpPr>
          <a:xfrm rot="10800000">
            <a:off x="36412" y="5086177"/>
            <a:ext cx="1877908" cy="1799576"/>
            <a:chOff x="7790712" y="2857500"/>
            <a:chExt cx="1363946" cy="1307053"/>
          </a:xfrm>
        </p:grpSpPr>
        <p:sp>
          <p:nvSpPr>
            <p:cNvPr id="32" name="Google Shape;1054;p5">
              <a:extLst>
                <a:ext uri="{FF2B5EF4-FFF2-40B4-BE49-F238E27FC236}">
                  <a16:creationId xmlns:a16="http://schemas.microsoft.com/office/drawing/2014/main" id="{36FD6713-866D-2EAA-4E8D-C64B1AE5F9B1}"/>
                </a:ext>
              </a:extLst>
            </p:cNvPr>
            <p:cNvSpPr/>
            <p:nvPr/>
          </p:nvSpPr>
          <p:spPr>
            <a:xfrm rot="-9390104">
              <a:off x="7937757" y="3030978"/>
              <a:ext cx="1069856" cy="960097"/>
            </a:xfrm>
            <a:custGeom>
              <a:avLst/>
              <a:gdLst/>
              <a:ahLst/>
              <a:cxnLst/>
              <a:rect l="l" t="t" r="r" b="b"/>
              <a:pathLst>
                <a:path w="27406" h="24673" extrusionOk="0">
                  <a:moveTo>
                    <a:pt x="19477" y="8238"/>
                  </a:moveTo>
                  <a:lnTo>
                    <a:pt x="19746" y="8276"/>
                  </a:lnTo>
                  <a:lnTo>
                    <a:pt x="20054" y="8353"/>
                  </a:lnTo>
                  <a:lnTo>
                    <a:pt x="20324" y="8469"/>
                  </a:lnTo>
                  <a:lnTo>
                    <a:pt x="20555" y="8584"/>
                  </a:lnTo>
                  <a:lnTo>
                    <a:pt x="20824" y="8738"/>
                  </a:lnTo>
                  <a:lnTo>
                    <a:pt x="21055" y="8892"/>
                  </a:lnTo>
                  <a:lnTo>
                    <a:pt x="21247" y="9085"/>
                  </a:lnTo>
                  <a:lnTo>
                    <a:pt x="21440" y="9277"/>
                  </a:lnTo>
                  <a:lnTo>
                    <a:pt x="21594" y="9508"/>
                  </a:lnTo>
                  <a:lnTo>
                    <a:pt x="21748" y="9777"/>
                  </a:lnTo>
                  <a:lnTo>
                    <a:pt x="21863" y="10008"/>
                  </a:lnTo>
                  <a:lnTo>
                    <a:pt x="21979" y="10278"/>
                  </a:lnTo>
                  <a:lnTo>
                    <a:pt x="22056" y="10586"/>
                  </a:lnTo>
                  <a:lnTo>
                    <a:pt x="22094" y="10855"/>
                  </a:lnTo>
                  <a:lnTo>
                    <a:pt x="22094" y="11163"/>
                  </a:lnTo>
                  <a:lnTo>
                    <a:pt x="22094" y="11471"/>
                  </a:lnTo>
                  <a:lnTo>
                    <a:pt x="22056" y="11779"/>
                  </a:lnTo>
                  <a:lnTo>
                    <a:pt x="21979" y="12048"/>
                  </a:lnTo>
                  <a:lnTo>
                    <a:pt x="21863" y="12318"/>
                  </a:lnTo>
                  <a:lnTo>
                    <a:pt x="21748" y="12587"/>
                  </a:lnTo>
                  <a:lnTo>
                    <a:pt x="21594" y="12818"/>
                  </a:lnTo>
                  <a:lnTo>
                    <a:pt x="21440" y="13049"/>
                  </a:lnTo>
                  <a:lnTo>
                    <a:pt x="21247" y="13280"/>
                  </a:lnTo>
                  <a:lnTo>
                    <a:pt x="21055" y="13434"/>
                  </a:lnTo>
                  <a:lnTo>
                    <a:pt x="20824" y="13626"/>
                  </a:lnTo>
                  <a:lnTo>
                    <a:pt x="20555" y="13780"/>
                  </a:lnTo>
                  <a:lnTo>
                    <a:pt x="20324" y="13896"/>
                  </a:lnTo>
                  <a:lnTo>
                    <a:pt x="20054" y="14011"/>
                  </a:lnTo>
                  <a:lnTo>
                    <a:pt x="19746" y="14050"/>
                  </a:lnTo>
                  <a:lnTo>
                    <a:pt x="19477" y="14127"/>
                  </a:lnTo>
                  <a:lnTo>
                    <a:pt x="18861" y="14127"/>
                  </a:lnTo>
                  <a:lnTo>
                    <a:pt x="18553" y="14050"/>
                  </a:lnTo>
                  <a:lnTo>
                    <a:pt x="18284" y="14011"/>
                  </a:lnTo>
                  <a:lnTo>
                    <a:pt x="18014" y="13896"/>
                  </a:lnTo>
                  <a:lnTo>
                    <a:pt x="17745" y="13780"/>
                  </a:lnTo>
                  <a:lnTo>
                    <a:pt x="17514" y="13626"/>
                  </a:lnTo>
                  <a:lnTo>
                    <a:pt x="17283" y="13434"/>
                  </a:lnTo>
                  <a:lnTo>
                    <a:pt x="17091" y="13280"/>
                  </a:lnTo>
                  <a:lnTo>
                    <a:pt x="16898" y="13049"/>
                  </a:lnTo>
                  <a:lnTo>
                    <a:pt x="16706" y="12818"/>
                  </a:lnTo>
                  <a:lnTo>
                    <a:pt x="16552" y="12587"/>
                  </a:lnTo>
                  <a:lnTo>
                    <a:pt x="16436" y="12318"/>
                  </a:lnTo>
                  <a:lnTo>
                    <a:pt x="16359" y="12048"/>
                  </a:lnTo>
                  <a:lnTo>
                    <a:pt x="16282" y="11779"/>
                  </a:lnTo>
                  <a:lnTo>
                    <a:pt x="16205" y="11471"/>
                  </a:lnTo>
                  <a:lnTo>
                    <a:pt x="16205" y="11163"/>
                  </a:lnTo>
                  <a:lnTo>
                    <a:pt x="16205" y="10855"/>
                  </a:lnTo>
                  <a:lnTo>
                    <a:pt x="16282" y="10586"/>
                  </a:lnTo>
                  <a:lnTo>
                    <a:pt x="16359" y="10278"/>
                  </a:lnTo>
                  <a:lnTo>
                    <a:pt x="16436" y="10008"/>
                  </a:lnTo>
                  <a:lnTo>
                    <a:pt x="16552" y="9777"/>
                  </a:lnTo>
                  <a:lnTo>
                    <a:pt x="16706" y="9508"/>
                  </a:lnTo>
                  <a:lnTo>
                    <a:pt x="16898" y="9277"/>
                  </a:lnTo>
                  <a:lnTo>
                    <a:pt x="17091" y="9085"/>
                  </a:lnTo>
                  <a:lnTo>
                    <a:pt x="17283" y="8892"/>
                  </a:lnTo>
                  <a:lnTo>
                    <a:pt x="17514" y="8738"/>
                  </a:lnTo>
                  <a:lnTo>
                    <a:pt x="17745" y="8584"/>
                  </a:lnTo>
                  <a:lnTo>
                    <a:pt x="18014" y="8469"/>
                  </a:lnTo>
                  <a:lnTo>
                    <a:pt x="18284" y="8353"/>
                  </a:lnTo>
                  <a:lnTo>
                    <a:pt x="18553" y="8276"/>
                  </a:lnTo>
                  <a:lnTo>
                    <a:pt x="18861" y="8238"/>
                  </a:lnTo>
                  <a:close/>
                  <a:moveTo>
                    <a:pt x="6352" y="1"/>
                  </a:moveTo>
                  <a:lnTo>
                    <a:pt x="6044" y="39"/>
                  </a:lnTo>
                  <a:lnTo>
                    <a:pt x="5697" y="78"/>
                  </a:lnTo>
                  <a:lnTo>
                    <a:pt x="5351" y="155"/>
                  </a:lnTo>
                  <a:lnTo>
                    <a:pt x="5005" y="309"/>
                  </a:lnTo>
                  <a:lnTo>
                    <a:pt x="4658" y="463"/>
                  </a:lnTo>
                  <a:lnTo>
                    <a:pt x="4273" y="655"/>
                  </a:lnTo>
                  <a:lnTo>
                    <a:pt x="3888" y="925"/>
                  </a:lnTo>
                  <a:lnTo>
                    <a:pt x="3504" y="1194"/>
                  </a:lnTo>
                  <a:lnTo>
                    <a:pt x="3157" y="1541"/>
                  </a:lnTo>
                  <a:lnTo>
                    <a:pt x="2811" y="1887"/>
                  </a:lnTo>
                  <a:lnTo>
                    <a:pt x="2464" y="2272"/>
                  </a:lnTo>
                  <a:lnTo>
                    <a:pt x="2156" y="2695"/>
                  </a:lnTo>
                  <a:lnTo>
                    <a:pt x="1848" y="3157"/>
                  </a:lnTo>
                  <a:lnTo>
                    <a:pt x="1579" y="3619"/>
                  </a:lnTo>
                  <a:lnTo>
                    <a:pt x="1310" y="4158"/>
                  </a:lnTo>
                  <a:lnTo>
                    <a:pt x="1040" y="4658"/>
                  </a:lnTo>
                  <a:lnTo>
                    <a:pt x="848" y="5236"/>
                  </a:lnTo>
                  <a:lnTo>
                    <a:pt x="655" y="5813"/>
                  </a:lnTo>
                  <a:lnTo>
                    <a:pt x="463" y="6390"/>
                  </a:lnTo>
                  <a:lnTo>
                    <a:pt x="309" y="7006"/>
                  </a:lnTo>
                  <a:lnTo>
                    <a:pt x="193" y="7660"/>
                  </a:lnTo>
                  <a:lnTo>
                    <a:pt x="116" y="8315"/>
                  </a:lnTo>
                  <a:lnTo>
                    <a:pt x="39" y="8969"/>
                  </a:lnTo>
                  <a:lnTo>
                    <a:pt x="1" y="9623"/>
                  </a:lnTo>
                  <a:lnTo>
                    <a:pt x="1" y="10316"/>
                  </a:lnTo>
                  <a:lnTo>
                    <a:pt x="39" y="11009"/>
                  </a:lnTo>
                  <a:lnTo>
                    <a:pt x="116" y="11702"/>
                  </a:lnTo>
                  <a:lnTo>
                    <a:pt x="232" y="12433"/>
                  </a:lnTo>
                  <a:lnTo>
                    <a:pt x="386" y="13126"/>
                  </a:lnTo>
                  <a:lnTo>
                    <a:pt x="540" y="13857"/>
                  </a:lnTo>
                  <a:lnTo>
                    <a:pt x="771" y="14550"/>
                  </a:lnTo>
                  <a:lnTo>
                    <a:pt x="1040" y="15281"/>
                  </a:lnTo>
                  <a:lnTo>
                    <a:pt x="1348" y="16013"/>
                  </a:lnTo>
                  <a:lnTo>
                    <a:pt x="1695" y="16706"/>
                  </a:lnTo>
                  <a:lnTo>
                    <a:pt x="2079" y="17398"/>
                  </a:lnTo>
                  <a:lnTo>
                    <a:pt x="2541" y="18091"/>
                  </a:lnTo>
                  <a:lnTo>
                    <a:pt x="3042" y="18784"/>
                  </a:lnTo>
                  <a:lnTo>
                    <a:pt x="3581" y="19477"/>
                  </a:lnTo>
                  <a:lnTo>
                    <a:pt x="4158" y="20131"/>
                  </a:lnTo>
                  <a:lnTo>
                    <a:pt x="4774" y="20747"/>
                  </a:lnTo>
                  <a:lnTo>
                    <a:pt x="5467" y="21324"/>
                  </a:lnTo>
                  <a:lnTo>
                    <a:pt x="6159" y="21825"/>
                  </a:lnTo>
                  <a:lnTo>
                    <a:pt x="6891" y="22287"/>
                  </a:lnTo>
                  <a:lnTo>
                    <a:pt x="7660" y="22710"/>
                  </a:lnTo>
                  <a:lnTo>
                    <a:pt x="8430" y="23095"/>
                  </a:lnTo>
                  <a:lnTo>
                    <a:pt x="9239" y="23441"/>
                  </a:lnTo>
                  <a:lnTo>
                    <a:pt x="10047" y="23749"/>
                  </a:lnTo>
                  <a:lnTo>
                    <a:pt x="10894" y="24019"/>
                  </a:lnTo>
                  <a:lnTo>
                    <a:pt x="11740" y="24211"/>
                  </a:lnTo>
                  <a:lnTo>
                    <a:pt x="12587" y="24404"/>
                  </a:lnTo>
                  <a:lnTo>
                    <a:pt x="13472" y="24519"/>
                  </a:lnTo>
                  <a:lnTo>
                    <a:pt x="14319" y="24596"/>
                  </a:lnTo>
                  <a:lnTo>
                    <a:pt x="15166" y="24635"/>
                  </a:lnTo>
                  <a:lnTo>
                    <a:pt x="16013" y="24673"/>
                  </a:lnTo>
                  <a:lnTo>
                    <a:pt x="16860" y="24635"/>
                  </a:lnTo>
                  <a:lnTo>
                    <a:pt x="17706" y="24558"/>
                  </a:lnTo>
                  <a:lnTo>
                    <a:pt x="18515" y="24442"/>
                  </a:lnTo>
                  <a:lnTo>
                    <a:pt x="19323" y="24288"/>
                  </a:lnTo>
                  <a:lnTo>
                    <a:pt x="20093" y="24096"/>
                  </a:lnTo>
                  <a:lnTo>
                    <a:pt x="20824" y="23865"/>
                  </a:lnTo>
                  <a:lnTo>
                    <a:pt x="21555" y="23595"/>
                  </a:lnTo>
                  <a:lnTo>
                    <a:pt x="22248" y="23287"/>
                  </a:lnTo>
                  <a:lnTo>
                    <a:pt x="22903" y="22941"/>
                  </a:lnTo>
                  <a:lnTo>
                    <a:pt x="23518" y="22556"/>
                  </a:lnTo>
                  <a:lnTo>
                    <a:pt x="24057" y="22133"/>
                  </a:lnTo>
                  <a:lnTo>
                    <a:pt x="24596" y="21671"/>
                  </a:lnTo>
                  <a:lnTo>
                    <a:pt x="25058" y="21170"/>
                  </a:lnTo>
                  <a:lnTo>
                    <a:pt x="25481" y="20632"/>
                  </a:lnTo>
                  <a:lnTo>
                    <a:pt x="25866" y="20093"/>
                  </a:lnTo>
                  <a:lnTo>
                    <a:pt x="26174" y="19477"/>
                  </a:lnTo>
                  <a:lnTo>
                    <a:pt x="26444" y="18861"/>
                  </a:lnTo>
                  <a:lnTo>
                    <a:pt x="26636" y="18245"/>
                  </a:lnTo>
                  <a:lnTo>
                    <a:pt x="26867" y="17591"/>
                  </a:lnTo>
                  <a:lnTo>
                    <a:pt x="27021" y="16975"/>
                  </a:lnTo>
                  <a:lnTo>
                    <a:pt x="27136" y="16359"/>
                  </a:lnTo>
                  <a:lnTo>
                    <a:pt x="27252" y="15705"/>
                  </a:lnTo>
                  <a:lnTo>
                    <a:pt x="27329" y="15089"/>
                  </a:lnTo>
                  <a:lnTo>
                    <a:pt x="27367" y="14473"/>
                  </a:lnTo>
                  <a:lnTo>
                    <a:pt x="27406" y="13857"/>
                  </a:lnTo>
                  <a:lnTo>
                    <a:pt x="27367" y="13241"/>
                  </a:lnTo>
                  <a:lnTo>
                    <a:pt x="27329" y="12626"/>
                  </a:lnTo>
                  <a:lnTo>
                    <a:pt x="27290" y="12048"/>
                  </a:lnTo>
                  <a:lnTo>
                    <a:pt x="27175" y="11471"/>
                  </a:lnTo>
                  <a:lnTo>
                    <a:pt x="27059" y="10932"/>
                  </a:lnTo>
                  <a:lnTo>
                    <a:pt x="26944" y="10355"/>
                  </a:lnTo>
                  <a:lnTo>
                    <a:pt x="26752" y="9854"/>
                  </a:lnTo>
                  <a:lnTo>
                    <a:pt x="26559" y="9316"/>
                  </a:lnTo>
                  <a:lnTo>
                    <a:pt x="26328" y="8854"/>
                  </a:lnTo>
                  <a:lnTo>
                    <a:pt x="26097" y="8392"/>
                  </a:lnTo>
                  <a:lnTo>
                    <a:pt x="25828" y="7930"/>
                  </a:lnTo>
                  <a:lnTo>
                    <a:pt x="25558" y="7506"/>
                  </a:lnTo>
                  <a:lnTo>
                    <a:pt x="25250" y="7122"/>
                  </a:lnTo>
                  <a:lnTo>
                    <a:pt x="24904" y="6737"/>
                  </a:lnTo>
                  <a:lnTo>
                    <a:pt x="24558" y="6429"/>
                  </a:lnTo>
                  <a:lnTo>
                    <a:pt x="24173" y="6121"/>
                  </a:lnTo>
                  <a:lnTo>
                    <a:pt x="23788" y="5851"/>
                  </a:lnTo>
                  <a:lnTo>
                    <a:pt x="23364" y="5620"/>
                  </a:lnTo>
                  <a:lnTo>
                    <a:pt x="22941" y="5390"/>
                  </a:lnTo>
                  <a:lnTo>
                    <a:pt x="22479" y="5236"/>
                  </a:lnTo>
                  <a:lnTo>
                    <a:pt x="22017" y="5120"/>
                  </a:lnTo>
                  <a:lnTo>
                    <a:pt x="21517" y="5043"/>
                  </a:lnTo>
                  <a:lnTo>
                    <a:pt x="21017" y="5005"/>
                  </a:lnTo>
                  <a:lnTo>
                    <a:pt x="18322" y="4928"/>
                  </a:lnTo>
                  <a:lnTo>
                    <a:pt x="15358" y="4928"/>
                  </a:lnTo>
                  <a:lnTo>
                    <a:pt x="14550" y="4889"/>
                  </a:lnTo>
                  <a:lnTo>
                    <a:pt x="14204" y="4851"/>
                  </a:lnTo>
                  <a:lnTo>
                    <a:pt x="13896" y="4774"/>
                  </a:lnTo>
                  <a:lnTo>
                    <a:pt x="13549" y="4697"/>
                  </a:lnTo>
                  <a:lnTo>
                    <a:pt x="13242" y="4581"/>
                  </a:lnTo>
                  <a:lnTo>
                    <a:pt x="12703" y="4312"/>
                  </a:lnTo>
                  <a:lnTo>
                    <a:pt x="12164" y="3965"/>
                  </a:lnTo>
                  <a:lnTo>
                    <a:pt x="11663" y="3581"/>
                  </a:lnTo>
                  <a:lnTo>
                    <a:pt x="11163" y="3119"/>
                  </a:lnTo>
                  <a:lnTo>
                    <a:pt x="10201" y="2156"/>
                  </a:lnTo>
                  <a:lnTo>
                    <a:pt x="9700" y="1695"/>
                  </a:lnTo>
                  <a:lnTo>
                    <a:pt x="9200" y="1233"/>
                  </a:lnTo>
                  <a:lnTo>
                    <a:pt x="8661" y="848"/>
                  </a:lnTo>
                  <a:lnTo>
                    <a:pt x="8122" y="501"/>
                  </a:lnTo>
                  <a:lnTo>
                    <a:pt x="7583" y="232"/>
                  </a:lnTo>
                  <a:lnTo>
                    <a:pt x="7276" y="155"/>
                  </a:lnTo>
                  <a:lnTo>
                    <a:pt x="6968" y="78"/>
                  </a:lnTo>
                  <a:lnTo>
                    <a:pt x="6660" y="39"/>
                  </a:lnTo>
                  <a:lnTo>
                    <a:pt x="6352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>
                <a:latin typeface="UTM Avo" panose="02040603050506020204" pitchFamily="18"/>
              </a:endParaRPr>
            </a:p>
          </p:txBody>
        </p:sp>
        <p:grpSp>
          <p:nvGrpSpPr>
            <p:cNvPr id="33" name="Google Shape;1055;p5">
              <a:extLst>
                <a:ext uri="{FF2B5EF4-FFF2-40B4-BE49-F238E27FC236}">
                  <a16:creationId xmlns:a16="http://schemas.microsoft.com/office/drawing/2014/main" id="{394FE260-B11A-6000-8000-FCD5938D0D8D}"/>
                </a:ext>
              </a:extLst>
            </p:cNvPr>
            <p:cNvGrpSpPr/>
            <p:nvPr/>
          </p:nvGrpSpPr>
          <p:grpSpPr>
            <a:xfrm rot="-9391090">
              <a:off x="7939472" y="3030986"/>
              <a:ext cx="1066435" cy="960088"/>
              <a:chOff x="436325" y="4204625"/>
              <a:chExt cx="685150" cy="616825"/>
            </a:xfrm>
          </p:grpSpPr>
          <p:sp>
            <p:nvSpPr>
              <p:cNvPr id="34" name="Google Shape;1056;p5">
                <a:extLst>
                  <a:ext uri="{FF2B5EF4-FFF2-40B4-BE49-F238E27FC236}">
                    <a16:creationId xmlns:a16="http://schemas.microsoft.com/office/drawing/2014/main" id="{B208813B-A614-8D4A-9D4A-A414F86756AD}"/>
                  </a:ext>
                </a:extLst>
              </p:cNvPr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extrusionOk="0">
                    <a:moveTo>
                      <a:pt x="19477" y="8238"/>
                    </a:moveTo>
                    <a:lnTo>
                      <a:pt x="19746" y="8276"/>
                    </a:lnTo>
                    <a:lnTo>
                      <a:pt x="20054" y="8353"/>
                    </a:lnTo>
                    <a:lnTo>
                      <a:pt x="20324" y="8469"/>
                    </a:lnTo>
                    <a:lnTo>
                      <a:pt x="20555" y="8584"/>
                    </a:lnTo>
                    <a:lnTo>
                      <a:pt x="20824" y="8738"/>
                    </a:lnTo>
                    <a:lnTo>
                      <a:pt x="21055" y="8892"/>
                    </a:lnTo>
                    <a:lnTo>
                      <a:pt x="21247" y="9085"/>
                    </a:lnTo>
                    <a:lnTo>
                      <a:pt x="21440" y="9277"/>
                    </a:lnTo>
                    <a:lnTo>
                      <a:pt x="21594" y="9508"/>
                    </a:lnTo>
                    <a:lnTo>
                      <a:pt x="21748" y="9777"/>
                    </a:lnTo>
                    <a:lnTo>
                      <a:pt x="21863" y="10008"/>
                    </a:lnTo>
                    <a:lnTo>
                      <a:pt x="21979" y="10278"/>
                    </a:lnTo>
                    <a:lnTo>
                      <a:pt x="22056" y="10586"/>
                    </a:lnTo>
                    <a:lnTo>
                      <a:pt x="22094" y="10855"/>
                    </a:lnTo>
                    <a:lnTo>
                      <a:pt x="22094" y="11163"/>
                    </a:lnTo>
                    <a:lnTo>
                      <a:pt x="22094" y="11471"/>
                    </a:lnTo>
                    <a:lnTo>
                      <a:pt x="22056" y="11779"/>
                    </a:lnTo>
                    <a:lnTo>
                      <a:pt x="21979" y="12048"/>
                    </a:lnTo>
                    <a:lnTo>
                      <a:pt x="21863" y="12318"/>
                    </a:lnTo>
                    <a:lnTo>
                      <a:pt x="21748" y="12587"/>
                    </a:lnTo>
                    <a:lnTo>
                      <a:pt x="21594" y="12818"/>
                    </a:lnTo>
                    <a:lnTo>
                      <a:pt x="21440" y="13049"/>
                    </a:lnTo>
                    <a:lnTo>
                      <a:pt x="21247" y="13280"/>
                    </a:lnTo>
                    <a:lnTo>
                      <a:pt x="21055" y="13434"/>
                    </a:lnTo>
                    <a:lnTo>
                      <a:pt x="20824" y="13626"/>
                    </a:lnTo>
                    <a:lnTo>
                      <a:pt x="20555" y="13780"/>
                    </a:lnTo>
                    <a:lnTo>
                      <a:pt x="20324" y="13896"/>
                    </a:lnTo>
                    <a:lnTo>
                      <a:pt x="20054" y="14011"/>
                    </a:lnTo>
                    <a:lnTo>
                      <a:pt x="19746" y="14050"/>
                    </a:lnTo>
                    <a:lnTo>
                      <a:pt x="19477" y="14127"/>
                    </a:lnTo>
                    <a:lnTo>
                      <a:pt x="18861" y="14127"/>
                    </a:lnTo>
                    <a:lnTo>
                      <a:pt x="18553" y="14050"/>
                    </a:lnTo>
                    <a:lnTo>
                      <a:pt x="18284" y="14011"/>
                    </a:lnTo>
                    <a:lnTo>
                      <a:pt x="18014" y="13896"/>
                    </a:lnTo>
                    <a:lnTo>
                      <a:pt x="17745" y="13780"/>
                    </a:lnTo>
                    <a:lnTo>
                      <a:pt x="17514" y="13626"/>
                    </a:lnTo>
                    <a:lnTo>
                      <a:pt x="17283" y="13434"/>
                    </a:lnTo>
                    <a:lnTo>
                      <a:pt x="17091" y="13280"/>
                    </a:lnTo>
                    <a:lnTo>
                      <a:pt x="16898" y="13049"/>
                    </a:lnTo>
                    <a:lnTo>
                      <a:pt x="16706" y="12818"/>
                    </a:lnTo>
                    <a:lnTo>
                      <a:pt x="16552" y="12587"/>
                    </a:lnTo>
                    <a:lnTo>
                      <a:pt x="16436" y="12318"/>
                    </a:lnTo>
                    <a:lnTo>
                      <a:pt x="16359" y="12048"/>
                    </a:lnTo>
                    <a:lnTo>
                      <a:pt x="16282" y="11779"/>
                    </a:lnTo>
                    <a:lnTo>
                      <a:pt x="16205" y="11471"/>
                    </a:lnTo>
                    <a:lnTo>
                      <a:pt x="16205" y="11163"/>
                    </a:lnTo>
                    <a:lnTo>
                      <a:pt x="16205" y="10855"/>
                    </a:lnTo>
                    <a:lnTo>
                      <a:pt x="16282" y="10586"/>
                    </a:lnTo>
                    <a:lnTo>
                      <a:pt x="16359" y="10278"/>
                    </a:lnTo>
                    <a:lnTo>
                      <a:pt x="16436" y="10008"/>
                    </a:lnTo>
                    <a:lnTo>
                      <a:pt x="16552" y="9777"/>
                    </a:lnTo>
                    <a:lnTo>
                      <a:pt x="16706" y="9508"/>
                    </a:lnTo>
                    <a:lnTo>
                      <a:pt x="16898" y="9277"/>
                    </a:lnTo>
                    <a:lnTo>
                      <a:pt x="17091" y="9085"/>
                    </a:lnTo>
                    <a:lnTo>
                      <a:pt x="17283" y="8892"/>
                    </a:lnTo>
                    <a:lnTo>
                      <a:pt x="17514" y="8738"/>
                    </a:lnTo>
                    <a:lnTo>
                      <a:pt x="17745" y="8584"/>
                    </a:lnTo>
                    <a:lnTo>
                      <a:pt x="18014" y="8469"/>
                    </a:lnTo>
                    <a:lnTo>
                      <a:pt x="18284" y="8353"/>
                    </a:lnTo>
                    <a:lnTo>
                      <a:pt x="18553" y="8276"/>
                    </a:lnTo>
                    <a:lnTo>
                      <a:pt x="18861" y="8238"/>
                    </a:lnTo>
                    <a:close/>
                    <a:moveTo>
                      <a:pt x="6352" y="1"/>
                    </a:move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35" name="Google Shape;1057;p5">
                <a:extLst>
                  <a:ext uri="{FF2B5EF4-FFF2-40B4-BE49-F238E27FC236}">
                    <a16:creationId xmlns:a16="http://schemas.microsoft.com/office/drawing/2014/main" id="{9AAFF2C6-045F-6DCC-ABD6-B343E4BB3E2C}"/>
                  </a:ext>
                </a:extLst>
              </p:cNvPr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fill="none" extrusionOk="0">
                    <a:moveTo>
                      <a:pt x="21017" y="5005"/>
                    </a:move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6475" y="4928"/>
                    </a:lnTo>
                    <a:lnTo>
                      <a:pt x="16475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36" name="Google Shape;1058;p5">
                <a:extLst>
                  <a:ext uri="{FF2B5EF4-FFF2-40B4-BE49-F238E27FC236}">
                    <a16:creationId xmlns:a16="http://schemas.microsoft.com/office/drawing/2014/main" id="{13A15F03-D073-9694-48E7-A55C7E69B1CC}"/>
                  </a:ext>
                </a:extLst>
              </p:cNvPr>
              <p:cNvSpPr/>
              <p:nvPr/>
            </p:nvSpPr>
            <p:spPr>
              <a:xfrm>
                <a:off x="841450" y="4410550"/>
                <a:ext cx="147250" cy="147250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5890" fill="none" extrusionOk="0">
                    <a:moveTo>
                      <a:pt x="2964" y="5890"/>
                    </a:moveTo>
                    <a:lnTo>
                      <a:pt x="2964" y="5890"/>
                    </a:lnTo>
                    <a:lnTo>
                      <a:pt x="2656" y="5890"/>
                    </a:lnTo>
                    <a:lnTo>
                      <a:pt x="2348" y="5813"/>
                    </a:lnTo>
                    <a:lnTo>
                      <a:pt x="2079" y="5774"/>
                    </a:lnTo>
                    <a:lnTo>
                      <a:pt x="1809" y="5659"/>
                    </a:lnTo>
                    <a:lnTo>
                      <a:pt x="1540" y="5543"/>
                    </a:lnTo>
                    <a:lnTo>
                      <a:pt x="1309" y="5389"/>
                    </a:lnTo>
                    <a:lnTo>
                      <a:pt x="1078" y="5197"/>
                    </a:lnTo>
                    <a:lnTo>
                      <a:pt x="886" y="5043"/>
                    </a:lnTo>
                    <a:lnTo>
                      <a:pt x="693" y="4812"/>
                    </a:lnTo>
                    <a:lnTo>
                      <a:pt x="501" y="4581"/>
                    </a:lnTo>
                    <a:lnTo>
                      <a:pt x="347" y="4350"/>
                    </a:lnTo>
                    <a:lnTo>
                      <a:pt x="231" y="4081"/>
                    </a:lnTo>
                    <a:lnTo>
                      <a:pt x="154" y="3811"/>
                    </a:lnTo>
                    <a:lnTo>
                      <a:pt x="77" y="3542"/>
                    </a:lnTo>
                    <a:lnTo>
                      <a:pt x="0" y="3234"/>
                    </a:lnTo>
                    <a:lnTo>
                      <a:pt x="0" y="2926"/>
                    </a:lnTo>
                    <a:lnTo>
                      <a:pt x="0" y="2926"/>
                    </a:lnTo>
                    <a:lnTo>
                      <a:pt x="0" y="2618"/>
                    </a:lnTo>
                    <a:lnTo>
                      <a:pt x="77" y="2349"/>
                    </a:lnTo>
                    <a:lnTo>
                      <a:pt x="154" y="2041"/>
                    </a:lnTo>
                    <a:lnTo>
                      <a:pt x="231" y="1771"/>
                    </a:lnTo>
                    <a:lnTo>
                      <a:pt x="347" y="1540"/>
                    </a:lnTo>
                    <a:lnTo>
                      <a:pt x="501" y="1271"/>
                    </a:lnTo>
                    <a:lnTo>
                      <a:pt x="693" y="1040"/>
                    </a:lnTo>
                    <a:lnTo>
                      <a:pt x="886" y="848"/>
                    </a:lnTo>
                    <a:lnTo>
                      <a:pt x="1078" y="655"/>
                    </a:lnTo>
                    <a:lnTo>
                      <a:pt x="1309" y="501"/>
                    </a:lnTo>
                    <a:lnTo>
                      <a:pt x="1540" y="347"/>
                    </a:lnTo>
                    <a:lnTo>
                      <a:pt x="1809" y="232"/>
                    </a:lnTo>
                    <a:lnTo>
                      <a:pt x="2079" y="116"/>
                    </a:lnTo>
                    <a:lnTo>
                      <a:pt x="2348" y="39"/>
                    </a:lnTo>
                    <a:lnTo>
                      <a:pt x="2656" y="1"/>
                    </a:lnTo>
                    <a:lnTo>
                      <a:pt x="2964" y="1"/>
                    </a:lnTo>
                    <a:lnTo>
                      <a:pt x="2964" y="1"/>
                    </a:lnTo>
                    <a:lnTo>
                      <a:pt x="3272" y="1"/>
                    </a:lnTo>
                    <a:lnTo>
                      <a:pt x="3541" y="39"/>
                    </a:lnTo>
                    <a:lnTo>
                      <a:pt x="3849" y="116"/>
                    </a:lnTo>
                    <a:lnTo>
                      <a:pt x="4119" y="232"/>
                    </a:lnTo>
                    <a:lnTo>
                      <a:pt x="4350" y="347"/>
                    </a:lnTo>
                    <a:lnTo>
                      <a:pt x="4619" y="501"/>
                    </a:lnTo>
                    <a:lnTo>
                      <a:pt x="4850" y="655"/>
                    </a:lnTo>
                    <a:lnTo>
                      <a:pt x="5042" y="848"/>
                    </a:lnTo>
                    <a:lnTo>
                      <a:pt x="5235" y="1040"/>
                    </a:lnTo>
                    <a:lnTo>
                      <a:pt x="5389" y="1271"/>
                    </a:lnTo>
                    <a:lnTo>
                      <a:pt x="5543" y="1540"/>
                    </a:lnTo>
                    <a:lnTo>
                      <a:pt x="5658" y="1771"/>
                    </a:lnTo>
                    <a:lnTo>
                      <a:pt x="5774" y="2041"/>
                    </a:lnTo>
                    <a:lnTo>
                      <a:pt x="5851" y="2349"/>
                    </a:lnTo>
                    <a:lnTo>
                      <a:pt x="5889" y="2618"/>
                    </a:lnTo>
                    <a:lnTo>
                      <a:pt x="5889" y="2926"/>
                    </a:lnTo>
                    <a:lnTo>
                      <a:pt x="5889" y="2926"/>
                    </a:lnTo>
                    <a:lnTo>
                      <a:pt x="5889" y="3234"/>
                    </a:lnTo>
                    <a:lnTo>
                      <a:pt x="5851" y="3542"/>
                    </a:lnTo>
                    <a:lnTo>
                      <a:pt x="5774" y="3811"/>
                    </a:lnTo>
                    <a:lnTo>
                      <a:pt x="5658" y="4081"/>
                    </a:lnTo>
                    <a:lnTo>
                      <a:pt x="5543" y="4350"/>
                    </a:lnTo>
                    <a:lnTo>
                      <a:pt x="5389" y="4581"/>
                    </a:lnTo>
                    <a:lnTo>
                      <a:pt x="5235" y="4812"/>
                    </a:lnTo>
                    <a:lnTo>
                      <a:pt x="5042" y="5043"/>
                    </a:lnTo>
                    <a:lnTo>
                      <a:pt x="4850" y="5197"/>
                    </a:lnTo>
                    <a:lnTo>
                      <a:pt x="4619" y="5389"/>
                    </a:lnTo>
                    <a:lnTo>
                      <a:pt x="4350" y="5543"/>
                    </a:lnTo>
                    <a:lnTo>
                      <a:pt x="4119" y="5659"/>
                    </a:lnTo>
                    <a:lnTo>
                      <a:pt x="3849" y="5774"/>
                    </a:lnTo>
                    <a:lnTo>
                      <a:pt x="3541" y="5813"/>
                    </a:lnTo>
                    <a:lnTo>
                      <a:pt x="3272" y="5890"/>
                    </a:lnTo>
                    <a:lnTo>
                      <a:pt x="2964" y="58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37" name="Google Shape;1059;p5">
                <a:extLst>
                  <a:ext uri="{FF2B5EF4-FFF2-40B4-BE49-F238E27FC236}">
                    <a16:creationId xmlns:a16="http://schemas.microsoft.com/office/drawing/2014/main" id="{C7185EBA-890E-818A-BCBF-31FAF03C053B}"/>
                  </a:ext>
                </a:extLst>
              </p:cNvPr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extrusionOk="0">
                    <a:moveTo>
                      <a:pt x="3196" y="1"/>
                    </a:move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close/>
                  </a:path>
                </a:pathLst>
              </a:custGeom>
              <a:solidFill>
                <a:srgbClr val="6688CF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38" name="Google Shape;1060;p5">
                <a:extLst>
                  <a:ext uri="{FF2B5EF4-FFF2-40B4-BE49-F238E27FC236}">
                    <a16:creationId xmlns:a16="http://schemas.microsoft.com/office/drawing/2014/main" id="{4B1AE9DF-6FD0-E4B0-ADB6-FFE424E736D4}"/>
                  </a:ext>
                </a:extLst>
              </p:cNvPr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lnTo>
                      <a:pt x="3196" y="1"/>
                    </a:ln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694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425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39" name="Google Shape;1061;p5">
                <a:extLst>
                  <a:ext uri="{FF2B5EF4-FFF2-40B4-BE49-F238E27FC236}">
                    <a16:creationId xmlns:a16="http://schemas.microsoft.com/office/drawing/2014/main" id="{B2DB236D-1813-181F-5030-4292BDA49C80}"/>
                  </a:ext>
                </a:extLst>
              </p:cNvPr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extrusionOk="0">
                    <a:moveTo>
                      <a:pt x="2772" y="0"/>
                    </a:moveTo>
                    <a:lnTo>
                      <a:pt x="2541" y="39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  <a:close/>
                  </a:path>
                </a:pathLst>
              </a:custGeom>
              <a:solidFill>
                <a:srgbClr val="2949A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0" name="Google Shape;1062;p5">
                <a:extLst>
                  <a:ext uri="{FF2B5EF4-FFF2-40B4-BE49-F238E27FC236}">
                    <a16:creationId xmlns:a16="http://schemas.microsoft.com/office/drawing/2014/main" id="{7EE60035-1D69-99B1-F820-F974DB44C63E}"/>
                  </a:ext>
                </a:extLst>
              </p:cNvPr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fill="none" extrusionOk="0">
                    <a:moveTo>
                      <a:pt x="2772" y="0"/>
                    </a:moveTo>
                    <a:lnTo>
                      <a:pt x="2772" y="0"/>
                    </a:lnTo>
                    <a:lnTo>
                      <a:pt x="2541" y="39"/>
                    </a:lnTo>
                    <a:lnTo>
                      <a:pt x="2310" y="154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386" y="693"/>
                    </a:lnTo>
                    <a:lnTo>
                      <a:pt x="1386" y="693"/>
                    </a:lnTo>
                    <a:lnTo>
                      <a:pt x="123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1" name="Google Shape;1063;p5">
                <a:extLst>
                  <a:ext uri="{FF2B5EF4-FFF2-40B4-BE49-F238E27FC236}">
                    <a16:creationId xmlns:a16="http://schemas.microsoft.com/office/drawing/2014/main" id="{1491A5F5-B7CC-1798-C5E5-FA5FFCED66D0}"/>
                  </a:ext>
                </a:extLst>
              </p:cNvPr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2002" y="1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2" name="Google Shape;1064;p5">
                <a:extLst>
                  <a:ext uri="{FF2B5EF4-FFF2-40B4-BE49-F238E27FC236}">
                    <a16:creationId xmlns:a16="http://schemas.microsoft.com/office/drawing/2014/main" id="{3487E479-F8EA-4498-B2D2-B56133138A12}"/>
                  </a:ext>
                </a:extLst>
              </p:cNvPr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732" y="39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310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lnTo>
                      <a:pt x="2002" y="1"/>
                    </a:lnTo>
                    <a:lnTo>
                      <a:pt x="1732" y="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1065;p5">
                <a:extLst>
                  <a:ext uri="{FF2B5EF4-FFF2-40B4-BE49-F238E27FC236}">
                    <a16:creationId xmlns:a16="http://schemas.microsoft.com/office/drawing/2014/main" id="{0B9FDB06-E13C-0FE6-FFF2-05277CD2BB61}"/>
                  </a:ext>
                </a:extLst>
              </p:cNvPr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extrusionOk="0">
                    <a:moveTo>
                      <a:pt x="1271" y="1"/>
                    </a:move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  <a:close/>
                  </a:path>
                </a:pathLst>
              </a:custGeom>
              <a:solidFill>
                <a:srgbClr val="FBB400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4" name="Google Shape;1066;p5">
                <a:extLst>
                  <a:ext uri="{FF2B5EF4-FFF2-40B4-BE49-F238E27FC236}">
                    <a16:creationId xmlns:a16="http://schemas.microsoft.com/office/drawing/2014/main" id="{88E0F288-4DD9-39C6-880C-9F3F3B5EFA27}"/>
                  </a:ext>
                </a:extLst>
              </p:cNvPr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fill="none" extrusionOk="0">
                    <a:moveTo>
                      <a:pt x="1309" y="1"/>
                    </a:moveTo>
                    <a:lnTo>
                      <a:pt x="1309" y="1"/>
                    </a:lnTo>
                    <a:lnTo>
                      <a:pt x="1271" y="1"/>
                    </a:lnTo>
                    <a:lnTo>
                      <a:pt x="1271" y="1"/>
                    </a:ln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5" name="Google Shape;1067;p5">
                <a:extLst>
                  <a:ext uri="{FF2B5EF4-FFF2-40B4-BE49-F238E27FC236}">
                    <a16:creationId xmlns:a16="http://schemas.microsoft.com/office/drawing/2014/main" id="{5EB0985B-83F1-0893-C4FE-EC541E85DA73}"/>
                  </a:ext>
                </a:extLst>
              </p:cNvPr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extrusionOk="0">
                    <a:moveTo>
                      <a:pt x="3426" y="0"/>
                    </a:move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6" name="Google Shape;1068;p5">
                <a:extLst>
                  <a:ext uri="{FF2B5EF4-FFF2-40B4-BE49-F238E27FC236}">
                    <a16:creationId xmlns:a16="http://schemas.microsoft.com/office/drawing/2014/main" id="{A9A4392E-50A1-B2BE-E347-0A74F572C9D5}"/>
                  </a:ext>
                </a:extLst>
              </p:cNvPr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7" name="Google Shape;1069;p5">
                <a:extLst>
                  <a:ext uri="{FF2B5EF4-FFF2-40B4-BE49-F238E27FC236}">
                    <a16:creationId xmlns:a16="http://schemas.microsoft.com/office/drawing/2014/main" id="{CC8E73A8-33B8-030A-C387-D3CAAD5298F3}"/>
                  </a:ext>
                </a:extLst>
              </p:cNvPr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extrusionOk="0">
                    <a:moveTo>
                      <a:pt x="154" y="1"/>
                    </a:move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1"/>
                    </a:lnTo>
                    <a:close/>
                  </a:path>
                </a:pathLst>
              </a:custGeom>
              <a:solidFill>
                <a:srgbClr val="F14300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8" name="Google Shape;1070;p5">
                <a:extLst>
                  <a:ext uri="{FF2B5EF4-FFF2-40B4-BE49-F238E27FC236}">
                    <a16:creationId xmlns:a16="http://schemas.microsoft.com/office/drawing/2014/main" id="{E0449440-2F2D-0EEC-C392-2BDB01A0C32D}"/>
                  </a:ext>
                </a:extLst>
              </p:cNvPr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fill="none" extrusionOk="0">
                    <a:moveTo>
                      <a:pt x="154" y="1"/>
                    </a:moveTo>
                    <a:lnTo>
                      <a:pt x="154" y="1"/>
                    </a:lnTo>
                    <a:lnTo>
                      <a:pt x="154" y="1"/>
                    </a:lnTo>
                    <a:lnTo>
                      <a:pt x="154" y="1"/>
                    </a:ln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462" y="1001"/>
                    </a:lnTo>
                    <a:lnTo>
                      <a:pt x="655" y="1001"/>
                    </a:lnTo>
                    <a:lnTo>
                      <a:pt x="655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695" y="1001"/>
                    </a:lnTo>
                    <a:lnTo>
                      <a:pt x="2695" y="1001"/>
                    </a:lnTo>
                    <a:lnTo>
                      <a:pt x="2772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39"/>
                    </a:lnTo>
                    <a:lnTo>
                      <a:pt x="193" y="1"/>
                    </a:lnTo>
                    <a:lnTo>
                      <a:pt x="154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49" name="Google Shape;1071;p5">
                <a:extLst>
                  <a:ext uri="{FF2B5EF4-FFF2-40B4-BE49-F238E27FC236}">
                    <a16:creationId xmlns:a16="http://schemas.microsoft.com/office/drawing/2014/main" id="{98A82527-8AEE-27FC-8375-4FCBEDDA9E3C}"/>
                  </a:ext>
                </a:extLst>
              </p:cNvPr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1694" y="0"/>
                    </a:move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50" name="Google Shape;1072;p5">
                <a:extLst>
                  <a:ext uri="{FF2B5EF4-FFF2-40B4-BE49-F238E27FC236}">
                    <a16:creationId xmlns:a16="http://schemas.microsoft.com/office/drawing/2014/main" id="{04B3F53C-E5E6-B507-F428-154281A67C72}"/>
                  </a:ext>
                </a:extLst>
              </p:cNvPr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694" y="0"/>
                    </a:moveTo>
                    <a:lnTo>
                      <a:pt x="1694" y="0"/>
                    </a:ln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lnTo>
                      <a:pt x="2194" y="0"/>
                    </a:lnTo>
                    <a:lnTo>
                      <a:pt x="1964" y="0"/>
                    </a:lnTo>
                    <a:lnTo>
                      <a:pt x="169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51" name="Google Shape;1073;p5">
                <a:extLst>
                  <a:ext uri="{FF2B5EF4-FFF2-40B4-BE49-F238E27FC236}">
                    <a16:creationId xmlns:a16="http://schemas.microsoft.com/office/drawing/2014/main" id="{A44C58BA-FAA8-05B3-63C4-FE6AFCFAFED4}"/>
                  </a:ext>
                </a:extLst>
              </p:cNvPr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extrusionOk="0">
                    <a:moveTo>
                      <a:pt x="232" y="1"/>
                    </a:move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  <a:close/>
                  </a:path>
                </a:pathLst>
              </a:custGeom>
              <a:solidFill>
                <a:srgbClr val="C7121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  <p:sp>
            <p:nvSpPr>
              <p:cNvPr id="52" name="Google Shape;1074;p5">
                <a:extLst>
                  <a:ext uri="{FF2B5EF4-FFF2-40B4-BE49-F238E27FC236}">
                    <a16:creationId xmlns:a16="http://schemas.microsoft.com/office/drawing/2014/main" id="{E3BDBFF3-24D8-F830-C716-08F62066FD06}"/>
                  </a:ext>
                </a:extLst>
              </p:cNvPr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fill="none" extrusionOk="0">
                    <a:moveTo>
                      <a:pt x="347" y="1"/>
                    </a:moveTo>
                    <a:lnTo>
                      <a:pt x="347" y="1"/>
                    </a:lnTo>
                    <a:lnTo>
                      <a:pt x="347" y="1"/>
                    </a:lnTo>
                    <a:lnTo>
                      <a:pt x="347" y="1"/>
                    </a:lnTo>
                    <a:lnTo>
                      <a:pt x="232" y="1"/>
                    </a:ln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347" y="78"/>
                    </a:lnTo>
                    <a:lnTo>
                      <a:pt x="347" y="78"/>
                    </a:lnTo>
                    <a:lnTo>
                      <a:pt x="463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386" y="1040"/>
                    </a:lnTo>
                    <a:lnTo>
                      <a:pt x="1425" y="1040"/>
                    </a:lnTo>
                    <a:lnTo>
                      <a:pt x="1425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>
                  <a:latin typeface="UTM Avo" panose="02040603050506020204" pitchFamily="1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328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8D3A6E-8929-7F0E-EFE9-6073F0FFE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79;p6">
            <a:extLst>
              <a:ext uri="{FF2B5EF4-FFF2-40B4-BE49-F238E27FC236}">
                <a16:creationId xmlns:a16="http://schemas.microsoft.com/office/drawing/2014/main" id="{925DBBF1-4841-2A2C-9FB1-862E1A094DF8}"/>
              </a:ext>
            </a:extLst>
          </p:cNvPr>
          <p:cNvGrpSpPr/>
          <p:nvPr/>
        </p:nvGrpSpPr>
        <p:grpSpPr>
          <a:xfrm>
            <a:off x="3410328" y="2279284"/>
            <a:ext cx="5371344" cy="4349275"/>
            <a:chOff x="-146879" y="1100543"/>
            <a:chExt cx="4263389" cy="3452144"/>
          </a:xfrm>
        </p:grpSpPr>
        <p:sp>
          <p:nvSpPr>
            <p:cNvPr id="3" name="Google Shape;1080;p6">
              <a:extLst>
                <a:ext uri="{FF2B5EF4-FFF2-40B4-BE49-F238E27FC236}">
                  <a16:creationId xmlns:a16="http://schemas.microsoft.com/office/drawing/2014/main" id="{9BA4C1B1-B84F-2A2C-F4E6-60DC0E888E4E}"/>
                </a:ext>
              </a:extLst>
            </p:cNvPr>
            <p:cNvSpPr/>
            <p:nvPr/>
          </p:nvSpPr>
          <p:spPr>
            <a:xfrm>
              <a:off x="-146879" y="1680029"/>
              <a:ext cx="4263389" cy="2872658"/>
            </a:xfrm>
            <a:prstGeom prst="roundRect">
              <a:avLst>
                <a:gd name="adj" fmla="val 4729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marL="576263"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Tung </a:t>
              </a:r>
              <a:r>
                <a:rPr lang="en-US" sz="2400" dirty="0" err="1">
                  <a:latin typeface="UTM Avo" panose="02040603050506020204" pitchFamily="18"/>
                </a:rPr>
                <a:t>lên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bồ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câu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trắng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endParaRPr sz="2400" dirty="0">
                <a:latin typeface="UTM Avo" panose="02040603050506020204" pitchFamily="18"/>
              </a:endParaRPr>
            </a:p>
            <a:p>
              <a:pPr marL="576263"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Nào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các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bạn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 </a:t>
              </a:r>
              <a:r>
                <a:rPr lang="en-US" sz="2400" dirty="0">
                  <a:latin typeface="UTM Avo" panose="02040603050506020204" pitchFamily="18"/>
                </a:rPr>
                <a:t>da </a:t>
              </a:r>
              <a:r>
                <a:rPr lang="en-US" sz="2400" dirty="0" err="1">
                  <a:latin typeface="UTM Avo" panose="02040603050506020204" pitchFamily="18"/>
                </a:rPr>
                <a:t>đen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,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endParaRPr sz="2400" dirty="0">
                <a:solidFill>
                  <a:srgbClr val="C00000"/>
                </a:solidFill>
                <a:latin typeface="UTM Avo" panose="02040603050506020204" pitchFamily="18"/>
              </a:endParaRPr>
            </a:p>
            <a:p>
              <a:pPr marL="576263"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Cùng</a:t>
              </a:r>
              <a:r>
                <a:rPr lang="en-US" sz="2400" dirty="0">
                  <a:latin typeface="UTM Avo" panose="02040603050506020204" pitchFamily="18"/>
                </a:rPr>
                <a:t> da </a:t>
              </a:r>
              <a:r>
                <a:rPr lang="en-US" sz="2400" dirty="0" err="1">
                  <a:latin typeface="UTM Avo" panose="02040603050506020204" pitchFamily="18"/>
                </a:rPr>
                <a:t>vàng</a:t>
              </a:r>
              <a:r>
                <a:rPr lang="en-US" sz="2400" dirty="0">
                  <a:latin typeface="UTM Avo" panose="02040603050506020204" pitchFamily="18"/>
                </a:rPr>
                <a:t>,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latin typeface="UTM Avo" panose="02040603050506020204" pitchFamily="18"/>
                </a:rPr>
                <a:t> da </a:t>
              </a:r>
              <a:r>
                <a:rPr lang="en-US" sz="2400" dirty="0" err="1">
                  <a:latin typeface="UTM Avo" panose="02040603050506020204" pitchFamily="18"/>
                </a:rPr>
                <a:t>đỏ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 </a:t>
              </a:r>
              <a:endParaRPr sz="2400" dirty="0">
                <a:solidFill>
                  <a:srgbClr val="C00000"/>
                </a:solidFill>
                <a:latin typeface="UTM Avo" panose="02040603050506020204" pitchFamily="18"/>
              </a:endParaRPr>
            </a:p>
            <a:p>
              <a:pPr marL="576263"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Bàn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tay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ơi</a:t>
              </a:r>
              <a:r>
                <a:rPr lang="en-US" sz="2400" dirty="0">
                  <a:latin typeface="UTM Avo" panose="02040603050506020204" pitchFamily="18"/>
                </a:rPr>
                <a:t>,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 </a:t>
              </a:r>
              <a:r>
                <a:rPr lang="en-US" sz="2400" dirty="0">
                  <a:latin typeface="UTM Avo" panose="02040603050506020204" pitchFamily="18"/>
                </a:rPr>
                <a:t>tung </a:t>
              </a:r>
              <a:r>
                <a:rPr lang="en-US" sz="2400" dirty="0" err="1">
                  <a:latin typeface="UTM Avo" panose="02040603050506020204" pitchFamily="18"/>
                </a:rPr>
                <a:t>lên</a:t>
              </a:r>
              <a:r>
                <a:rPr lang="en-US" sz="2400" dirty="0">
                  <a:latin typeface="UTM Avo" panose="02040603050506020204" pitchFamily="18"/>
                </a:rPr>
                <a:t>. </a:t>
              </a:r>
              <a:endParaRPr sz="2400" dirty="0">
                <a:latin typeface="UTM Avo" panose="02040603050506020204" pitchFamily="18"/>
              </a:endParaRPr>
            </a:p>
          </p:txBody>
        </p:sp>
        <p:pic>
          <p:nvPicPr>
            <p:cNvPr id="4" name="Google Shape;1081;p6">
              <a:extLst>
                <a:ext uri="{FF2B5EF4-FFF2-40B4-BE49-F238E27FC236}">
                  <a16:creationId xmlns:a16="http://schemas.microsoft.com/office/drawing/2014/main" id="{8E6CB524-C5A3-EACD-7BE8-2F9B948773F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47023" y="1100543"/>
              <a:ext cx="1228399" cy="8993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1082;p6">
            <a:extLst>
              <a:ext uri="{FF2B5EF4-FFF2-40B4-BE49-F238E27FC236}">
                <a16:creationId xmlns:a16="http://schemas.microsoft.com/office/drawing/2014/main" id="{40B3A84C-EBEC-A0BA-6EFF-DAE201AEE80A}"/>
              </a:ext>
            </a:extLst>
          </p:cNvPr>
          <p:cNvSpPr txBox="1"/>
          <p:nvPr/>
        </p:nvSpPr>
        <p:spPr>
          <a:xfrm>
            <a:off x="1860583" y="1654560"/>
            <a:ext cx="8470834" cy="54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Luyện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thơ</a:t>
            </a:r>
            <a:endParaRPr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5463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919B6-42B2-80CD-FFF4-C5440D44F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1298;p10">
            <a:extLst>
              <a:ext uri="{FF2B5EF4-FFF2-40B4-BE49-F238E27FC236}">
                <a16:creationId xmlns:a16="http://schemas.microsoft.com/office/drawing/2014/main" id="{74E41EC3-7F9A-B4A8-95DF-44FCE2B551B4}"/>
              </a:ext>
            </a:extLst>
          </p:cNvPr>
          <p:cNvSpPr txBox="1"/>
          <p:nvPr/>
        </p:nvSpPr>
        <p:spPr>
          <a:xfrm>
            <a:off x="3431274" y="1069764"/>
            <a:ext cx="5329452" cy="48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BỐ CỤC BÀI ĐỌC 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5" name="Google Shape;1299;p10">
            <a:extLst>
              <a:ext uri="{FF2B5EF4-FFF2-40B4-BE49-F238E27FC236}">
                <a16:creationId xmlns:a16="http://schemas.microsoft.com/office/drawing/2014/main" id="{D86E24F1-0EC2-5CE0-EE28-45F3FAA48105}"/>
              </a:ext>
            </a:extLst>
          </p:cNvPr>
          <p:cNvSpPr/>
          <p:nvPr/>
        </p:nvSpPr>
        <p:spPr>
          <a:xfrm>
            <a:off x="739637" y="1701660"/>
            <a:ext cx="10712727" cy="9134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/>
              </a:rPr>
              <a:t>Khổ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/>
              </a:rPr>
              <a:t> 1: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Diễn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tả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khí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hội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hè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nơi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mọi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khắp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nơi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đổ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cùng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nhau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vui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chơi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tạo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nên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biển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đông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vui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1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6" name="Google Shape;1300;p10">
            <a:extLst>
              <a:ext uri="{FF2B5EF4-FFF2-40B4-BE49-F238E27FC236}">
                <a16:creationId xmlns:a16="http://schemas.microsoft.com/office/drawing/2014/main" id="{862FBBA9-7796-B5DF-ABE4-AAEB21D31A61}"/>
              </a:ext>
            </a:extLst>
          </p:cNvPr>
          <p:cNvSpPr/>
          <p:nvPr/>
        </p:nvSpPr>
        <p:spPr>
          <a:xfrm>
            <a:off x="739637" y="2714160"/>
            <a:ext cx="10712726" cy="91342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/>
              </a:rPr>
              <a:t>Khổ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/>
              </a:rPr>
              <a:t> 2: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Miêu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tả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đa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dạng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văn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hóa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bè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khắp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nơi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trên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giới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Trung Quốc,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châu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Mỹ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cả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bên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bờ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sông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Đa-nuýp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cùng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Việt Nam. </a:t>
            </a:r>
            <a:endParaRPr sz="1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7" name="Google Shape;1301;p10">
            <a:extLst>
              <a:ext uri="{FF2B5EF4-FFF2-40B4-BE49-F238E27FC236}">
                <a16:creationId xmlns:a16="http://schemas.microsoft.com/office/drawing/2014/main" id="{3DEEE7DE-814E-3D01-4565-E9813AFAC9B8}"/>
              </a:ext>
            </a:extLst>
          </p:cNvPr>
          <p:cNvSpPr/>
          <p:nvPr/>
        </p:nvSpPr>
        <p:spPr>
          <a:xfrm>
            <a:off x="739637" y="3726660"/>
            <a:ext cx="10712726" cy="91342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/>
              </a:rPr>
              <a:t>Khổ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/>
              </a:rPr>
              <a:t> 3: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trẻ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màu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da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khác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nhau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cùng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chung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tay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tung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lên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bồ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trắng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–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biểu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tượng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hòa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bình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sz="1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" name="Google Shape;1359;p11">
            <a:extLst>
              <a:ext uri="{FF2B5EF4-FFF2-40B4-BE49-F238E27FC236}">
                <a16:creationId xmlns:a16="http://schemas.microsoft.com/office/drawing/2014/main" id="{482EE9B0-465A-C662-D38D-88FA392FD1DC}"/>
              </a:ext>
            </a:extLst>
          </p:cNvPr>
          <p:cNvSpPr/>
          <p:nvPr/>
        </p:nvSpPr>
        <p:spPr>
          <a:xfrm>
            <a:off x="739637" y="5751660"/>
            <a:ext cx="10712726" cy="9134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/>
              </a:rPr>
              <a:t>Khổ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/>
              </a:rPr>
              <a:t> 5: 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Tái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hiện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cả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bầu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trời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cao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xanh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tượng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trưng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hòa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bình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hi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vọng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1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Google Shape;1360;p11">
            <a:extLst>
              <a:ext uri="{FF2B5EF4-FFF2-40B4-BE49-F238E27FC236}">
                <a16:creationId xmlns:a16="http://schemas.microsoft.com/office/drawing/2014/main" id="{5FCCA851-495C-BDCD-9559-D9E1D611A704}"/>
              </a:ext>
            </a:extLst>
          </p:cNvPr>
          <p:cNvSpPr/>
          <p:nvPr/>
        </p:nvSpPr>
        <p:spPr>
          <a:xfrm>
            <a:off x="739637" y="4739161"/>
            <a:ext cx="10712727" cy="9134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/>
              </a:rPr>
              <a:t>Khổ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/>
              </a:rPr>
              <a:t> 4: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Mỗi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dù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khác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tiếng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nói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nhưng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đều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chung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nhau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niềm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tin,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cùng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nhau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chúc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mừng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gửi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gắm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nhắn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nhủ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qua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chú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chim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bồ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18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sz="1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7637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606354-CA70-D168-E990-6B3B9E657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33;p8">
            <a:extLst>
              <a:ext uri="{FF2B5EF4-FFF2-40B4-BE49-F238E27FC236}">
                <a16:creationId xmlns:a16="http://schemas.microsoft.com/office/drawing/2014/main" id="{97E1528E-0AF6-CA52-4824-8AF661C43D74}"/>
              </a:ext>
            </a:extLst>
          </p:cNvPr>
          <p:cNvSpPr txBox="1"/>
          <p:nvPr/>
        </p:nvSpPr>
        <p:spPr>
          <a:xfrm>
            <a:off x="2364698" y="2108147"/>
            <a:ext cx="1718125" cy="1321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n-US" sz="8800" b="1" dirty="0">
                <a:solidFill>
                  <a:srgbClr val="4EA1A1"/>
                </a:solidFill>
                <a:latin typeface="UTM Avo" panose="02040603050506020204" pitchFamily="18"/>
              </a:rPr>
              <a:t>02</a:t>
            </a:r>
            <a:endParaRPr sz="1800" dirty="0">
              <a:latin typeface="UTM Avo" panose="02040603050506020204" pitchFamily="18"/>
            </a:endParaRPr>
          </a:p>
        </p:txBody>
      </p:sp>
      <p:sp>
        <p:nvSpPr>
          <p:cNvPr id="3" name="Google Shape;1234;p8">
            <a:extLst>
              <a:ext uri="{FF2B5EF4-FFF2-40B4-BE49-F238E27FC236}">
                <a16:creationId xmlns:a16="http://schemas.microsoft.com/office/drawing/2014/main" id="{A2601B76-B7FA-D695-FC93-6EDC7153B98A}"/>
              </a:ext>
            </a:extLst>
          </p:cNvPr>
          <p:cNvSpPr txBox="1"/>
          <p:nvPr/>
        </p:nvSpPr>
        <p:spPr>
          <a:xfrm>
            <a:off x="990374" y="3696286"/>
            <a:ext cx="4466771" cy="1039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/>
              </a:rPr>
              <a:t>ĐỌC HIỂU</a:t>
            </a:r>
            <a:endParaRPr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1CBEC-3FE0-D4B4-AE11-EE9A0CE77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294" y="1306892"/>
            <a:ext cx="520933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9C2C61-F419-F228-D608-A0D79FCC6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3035300"/>
            <a:ext cx="914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9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563901-E9CB-A12F-5BE0-8F363792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39;p9">
            <a:extLst>
              <a:ext uri="{FF2B5EF4-FFF2-40B4-BE49-F238E27FC236}">
                <a16:creationId xmlns:a16="http://schemas.microsoft.com/office/drawing/2014/main" id="{B5710DB6-4E81-7D5B-2527-668A0FF661AB}"/>
              </a:ext>
            </a:extLst>
          </p:cNvPr>
          <p:cNvSpPr txBox="1"/>
          <p:nvPr/>
        </p:nvSpPr>
        <p:spPr>
          <a:xfrm>
            <a:off x="320104" y="2302749"/>
            <a:ext cx="5889002" cy="54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</a:rPr>
              <a:t>GIẢI NGHĨA TỪ MỚI </a:t>
            </a:r>
            <a:endParaRPr sz="2800" dirty="0">
              <a:latin typeface="UTM Avo" panose="02040603050506020204" pitchFamily="18"/>
            </a:endParaRPr>
          </a:p>
        </p:txBody>
      </p:sp>
      <p:sp>
        <p:nvSpPr>
          <p:cNvPr id="3" name="Google Shape;1240;p9">
            <a:extLst>
              <a:ext uri="{FF2B5EF4-FFF2-40B4-BE49-F238E27FC236}">
                <a16:creationId xmlns:a16="http://schemas.microsoft.com/office/drawing/2014/main" id="{8EE41678-6735-BEB0-1ED5-46297C96A5FF}"/>
              </a:ext>
            </a:extLst>
          </p:cNvPr>
          <p:cNvSpPr txBox="1"/>
          <p:nvPr/>
        </p:nvSpPr>
        <p:spPr>
          <a:xfrm>
            <a:off x="1112127" y="2994035"/>
            <a:ext cx="4304957" cy="2055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dirty="0" err="1">
                <a:latin typeface="UTM Avo" panose="02040603050506020204" pitchFamily="18"/>
              </a:rPr>
              <a:t>Đa-nuýp</a:t>
            </a:r>
            <a:r>
              <a:rPr lang="en-US" sz="2800" dirty="0">
                <a:latin typeface="UTM Avo" panose="02040603050506020204" pitchFamily="18"/>
              </a:rPr>
              <a:t>: </a:t>
            </a:r>
            <a:r>
              <a:rPr lang="en-US" sz="2800" dirty="0" err="1">
                <a:latin typeface="UTM Avo" panose="02040603050506020204" pitchFamily="18"/>
              </a:rPr>
              <a:t>dòng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sông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lớn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chảy</a:t>
            </a:r>
            <a:r>
              <a:rPr lang="en-US" sz="2800" dirty="0">
                <a:latin typeface="UTM Avo" panose="02040603050506020204" pitchFamily="18"/>
              </a:rPr>
              <a:t> qua </a:t>
            </a:r>
            <a:r>
              <a:rPr lang="en-US" sz="2800" dirty="0" err="1">
                <a:latin typeface="UTM Avo" panose="02040603050506020204" pitchFamily="18"/>
              </a:rPr>
              <a:t>nhiều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nước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châu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Âu</a:t>
            </a:r>
            <a:r>
              <a:rPr lang="en-US" sz="2800" dirty="0">
                <a:latin typeface="UTM Avo" panose="02040603050506020204" pitchFamily="18"/>
              </a:rPr>
              <a:t>. </a:t>
            </a:r>
            <a:endParaRPr sz="2800" dirty="0">
              <a:latin typeface="UTM Avo" panose="02040603050506020204" pitchFamily="18"/>
            </a:endParaRPr>
          </a:p>
        </p:txBody>
      </p:sp>
      <p:pic>
        <p:nvPicPr>
          <p:cNvPr id="4" name="Google Shape;1241;p9" descr="Đến Budapest để ngắm sông Danube - Nhịp sống kinh tế Việt Nam &amp; Thế giới">
            <a:extLst>
              <a:ext uri="{FF2B5EF4-FFF2-40B4-BE49-F238E27FC236}">
                <a16:creationId xmlns:a16="http://schemas.microsoft.com/office/drawing/2014/main" id="{91ED5830-0F51-40EF-969C-4C9C3C9D5D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3762"/>
          <a:stretch/>
        </p:blipFill>
        <p:spPr>
          <a:xfrm>
            <a:off x="6443304" y="2258855"/>
            <a:ext cx="4636569" cy="322586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04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80AC3B-8530-2A79-E462-B694ACCCE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5;p12">
            <a:extLst>
              <a:ext uri="{FF2B5EF4-FFF2-40B4-BE49-F238E27FC236}">
                <a16:creationId xmlns:a16="http://schemas.microsoft.com/office/drawing/2014/main" id="{EBCE96A0-CD57-A87D-60D8-43CF350B8448}"/>
              </a:ext>
            </a:extLst>
          </p:cNvPr>
          <p:cNvSpPr/>
          <p:nvPr/>
        </p:nvSpPr>
        <p:spPr>
          <a:xfrm rot="3451827">
            <a:off x="-3459762" y="3442306"/>
            <a:ext cx="6630607" cy="5413346"/>
          </a:xfrm>
          <a:custGeom>
            <a:avLst/>
            <a:gdLst/>
            <a:ahLst/>
            <a:cxnLst/>
            <a:rect l="l" t="t" r="r" b="b"/>
            <a:pathLst>
              <a:path w="19284" h="15744" extrusionOk="0">
                <a:moveTo>
                  <a:pt x="15666" y="1"/>
                </a:moveTo>
                <a:lnTo>
                  <a:pt x="15358" y="78"/>
                </a:lnTo>
                <a:lnTo>
                  <a:pt x="15088" y="155"/>
                </a:lnTo>
                <a:lnTo>
                  <a:pt x="14819" y="309"/>
                </a:lnTo>
                <a:lnTo>
                  <a:pt x="14472" y="540"/>
                </a:lnTo>
                <a:lnTo>
                  <a:pt x="14165" y="771"/>
                </a:lnTo>
                <a:lnTo>
                  <a:pt x="13895" y="1040"/>
                </a:lnTo>
                <a:lnTo>
                  <a:pt x="13587" y="1271"/>
                </a:lnTo>
                <a:lnTo>
                  <a:pt x="13318" y="1464"/>
                </a:lnTo>
                <a:lnTo>
                  <a:pt x="13048" y="1617"/>
                </a:lnTo>
                <a:lnTo>
                  <a:pt x="12779" y="1733"/>
                </a:lnTo>
                <a:lnTo>
                  <a:pt x="12509" y="1810"/>
                </a:lnTo>
                <a:lnTo>
                  <a:pt x="12240" y="1848"/>
                </a:lnTo>
                <a:lnTo>
                  <a:pt x="12009" y="1887"/>
                </a:lnTo>
                <a:lnTo>
                  <a:pt x="11509" y="1848"/>
                </a:lnTo>
                <a:lnTo>
                  <a:pt x="10854" y="1733"/>
                </a:lnTo>
                <a:lnTo>
                  <a:pt x="10200" y="1617"/>
                </a:lnTo>
                <a:lnTo>
                  <a:pt x="9546" y="1502"/>
                </a:lnTo>
                <a:lnTo>
                  <a:pt x="9238" y="1464"/>
                </a:lnTo>
                <a:lnTo>
                  <a:pt x="8891" y="1464"/>
                </a:lnTo>
                <a:lnTo>
                  <a:pt x="8545" y="1502"/>
                </a:lnTo>
                <a:lnTo>
                  <a:pt x="8237" y="1541"/>
                </a:lnTo>
                <a:lnTo>
                  <a:pt x="7891" y="1656"/>
                </a:lnTo>
                <a:lnTo>
                  <a:pt x="7583" y="1810"/>
                </a:lnTo>
                <a:lnTo>
                  <a:pt x="7313" y="2002"/>
                </a:lnTo>
                <a:lnTo>
                  <a:pt x="7044" y="2195"/>
                </a:lnTo>
                <a:lnTo>
                  <a:pt x="6774" y="2426"/>
                </a:lnTo>
                <a:lnTo>
                  <a:pt x="6543" y="2695"/>
                </a:lnTo>
                <a:lnTo>
                  <a:pt x="6313" y="2965"/>
                </a:lnTo>
                <a:lnTo>
                  <a:pt x="6120" y="3234"/>
                </a:lnTo>
                <a:lnTo>
                  <a:pt x="5774" y="3888"/>
                </a:lnTo>
                <a:lnTo>
                  <a:pt x="5504" y="4543"/>
                </a:lnTo>
                <a:lnTo>
                  <a:pt x="5273" y="5197"/>
                </a:lnTo>
                <a:lnTo>
                  <a:pt x="5119" y="5851"/>
                </a:lnTo>
                <a:lnTo>
                  <a:pt x="4888" y="6467"/>
                </a:lnTo>
                <a:lnTo>
                  <a:pt x="4773" y="6775"/>
                </a:lnTo>
                <a:lnTo>
                  <a:pt x="4580" y="7045"/>
                </a:lnTo>
                <a:lnTo>
                  <a:pt x="4388" y="7314"/>
                </a:lnTo>
                <a:lnTo>
                  <a:pt x="4119" y="7545"/>
                </a:lnTo>
                <a:lnTo>
                  <a:pt x="3965" y="7660"/>
                </a:lnTo>
                <a:lnTo>
                  <a:pt x="3772" y="7737"/>
                </a:lnTo>
                <a:lnTo>
                  <a:pt x="3349" y="7853"/>
                </a:lnTo>
                <a:lnTo>
                  <a:pt x="2964" y="7930"/>
                </a:lnTo>
                <a:lnTo>
                  <a:pt x="2541" y="7930"/>
                </a:lnTo>
                <a:lnTo>
                  <a:pt x="2079" y="7968"/>
                </a:lnTo>
                <a:lnTo>
                  <a:pt x="1617" y="8007"/>
                </a:lnTo>
                <a:lnTo>
                  <a:pt x="1463" y="8084"/>
                </a:lnTo>
                <a:lnTo>
                  <a:pt x="1270" y="8161"/>
                </a:lnTo>
                <a:lnTo>
                  <a:pt x="962" y="8353"/>
                </a:lnTo>
                <a:lnTo>
                  <a:pt x="770" y="8507"/>
                </a:lnTo>
                <a:lnTo>
                  <a:pt x="578" y="8700"/>
                </a:lnTo>
                <a:lnTo>
                  <a:pt x="385" y="8931"/>
                </a:lnTo>
                <a:lnTo>
                  <a:pt x="231" y="9162"/>
                </a:lnTo>
                <a:lnTo>
                  <a:pt x="116" y="9431"/>
                </a:lnTo>
                <a:lnTo>
                  <a:pt x="39" y="9662"/>
                </a:lnTo>
                <a:lnTo>
                  <a:pt x="0" y="9931"/>
                </a:lnTo>
                <a:lnTo>
                  <a:pt x="39" y="10201"/>
                </a:lnTo>
                <a:lnTo>
                  <a:pt x="270" y="10971"/>
                </a:lnTo>
                <a:lnTo>
                  <a:pt x="578" y="11663"/>
                </a:lnTo>
                <a:lnTo>
                  <a:pt x="962" y="12318"/>
                </a:lnTo>
                <a:lnTo>
                  <a:pt x="1347" y="12895"/>
                </a:lnTo>
                <a:lnTo>
                  <a:pt x="1809" y="13395"/>
                </a:lnTo>
                <a:lnTo>
                  <a:pt x="2310" y="13857"/>
                </a:lnTo>
                <a:lnTo>
                  <a:pt x="2848" y="14281"/>
                </a:lnTo>
                <a:lnTo>
                  <a:pt x="3387" y="14627"/>
                </a:lnTo>
                <a:lnTo>
                  <a:pt x="4003" y="14935"/>
                </a:lnTo>
                <a:lnTo>
                  <a:pt x="4619" y="15204"/>
                </a:lnTo>
                <a:lnTo>
                  <a:pt x="5273" y="15397"/>
                </a:lnTo>
                <a:lnTo>
                  <a:pt x="5966" y="15551"/>
                </a:lnTo>
                <a:lnTo>
                  <a:pt x="6659" y="15666"/>
                </a:lnTo>
                <a:lnTo>
                  <a:pt x="7352" y="15743"/>
                </a:lnTo>
                <a:lnTo>
                  <a:pt x="8776" y="15743"/>
                </a:lnTo>
                <a:lnTo>
                  <a:pt x="9507" y="15705"/>
                </a:lnTo>
                <a:lnTo>
                  <a:pt x="10239" y="15589"/>
                </a:lnTo>
                <a:lnTo>
                  <a:pt x="10970" y="15474"/>
                </a:lnTo>
                <a:lnTo>
                  <a:pt x="11663" y="15320"/>
                </a:lnTo>
                <a:lnTo>
                  <a:pt x="12355" y="15127"/>
                </a:lnTo>
                <a:lnTo>
                  <a:pt x="13048" y="14897"/>
                </a:lnTo>
                <a:lnTo>
                  <a:pt x="13703" y="14627"/>
                </a:lnTo>
                <a:lnTo>
                  <a:pt x="14318" y="14358"/>
                </a:lnTo>
                <a:lnTo>
                  <a:pt x="14934" y="14050"/>
                </a:lnTo>
                <a:lnTo>
                  <a:pt x="15512" y="13703"/>
                </a:lnTo>
                <a:lnTo>
                  <a:pt x="16051" y="13357"/>
                </a:lnTo>
                <a:lnTo>
                  <a:pt x="16589" y="12972"/>
                </a:lnTo>
                <a:lnTo>
                  <a:pt x="17051" y="12549"/>
                </a:lnTo>
                <a:lnTo>
                  <a:pt x="17475" y="12125"/>
                </a:lnTo>
                <a:lnTo>
                  <a:pt x="17821" y="11702"/>
                </a:lnTo>
                <a:lnTo>
                  <a:pt x="18129" y="11240"/>
                </a:lnTo>
                <a:lnTo>
                  <a:pt x="18398" y="10817"/>
                </a:lnTo>
                <a:lnTo>
                  <a:pt x="18629" y="10239"/>
                </a:lnTo>
                <a:lnTo>
                  <a:pt x="18822" y="9585"/>
                </a:lnTo>
                <a:lnTo>
                  <a:pt x="18976" y="8854"/>
                </a:lnTo>
                <a:lnTo>
                  <a:pt x="19130" y="8084"/>
                </a:lnTo>
                <a:lnTo>
                  <a:pt x="19245" y="7276"/>
                </a:lnTo>
                <a:lnTo>
                  <a:pt x="19284" y="6390"/>
                </a:lnTo>
                <a:lnTo>
                  <a:pt x="19284" y="5543"/>
                </a:lnTo>
                <a:lnTo>
                  <a:pt x="19207" y="4697"/>
                </a:lnTo>
                <a:lnTo>
                  <a:pt x="19091" y="3850"/>
                </a:lnTo>
                <a:lnTo>
                  <a:pt x="18899" y="3042"/>
                </a:lnTo>
                <a:lnTo>
                  <a:pt x="18783" y="2657"/>
                </a:lnTo>
                <a:lnTo>
                  <a:pt x="18629" y="2310"/>
                </a:lnTo>
                <a:lnTo>
                  <a:pt x="18475" y="1964"/>
                </a:lnTo>
                <a:lnTo>
                  <a:pt x="18283" y="1617"/>
                </a:lnTo>
                <a:lnTo>
                  <a:pt x="18090" y="1310"/>
                </a:lnTo>
                <a:lnTo>
                  <a:pt x="17860" y="1040"/>
                </a:lnTo>
                <a:lnTo>
                  <a:pt x="17590" y="771"/>
                </a:lnTo>
                <a:lnTo>
                  <a:pt x="17321" y="540"/>
                </a:lnTo>
                <a:lnTo>
                  <a:pt x="17013" y="347"/>
                </a:lnTo>
                <a:lnTo>
                  <a:pt x="16705" y="155"/>
                </a:lnTo>
                <a:lnTo>
                  <a:pt x="16358" y="39"/>
                </a:lnTo>
                <a:lnTo>
                  <a:pt x="15974" y="1"/>
                </a:lnTo>
                <a:close/>
              </a:path>
            </a:pathLst>
          </a:custGeom>
          <a:solidFill>
            <a:srgbClr val="80C1C1">
              <a:alpha val="24313"/>
            </a:srgb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>
              <a:buSzPts val="1400"/>
            </a:pPr>
            <a:endParaRPr sz="1764"/>
          </a:p>
        </p:txBody>
      </p:sp>
      <p:grpSp>
        <p:nvGrpSpPr>
          <p:cNvPr id="6" name="Google Shape;1369;p12">
            <a:extLst>
              <a:ext uri="{FF2B5EF4-FFF2-40B4-BE49-F238E27FC236}">
                <a16:creationId xmlns:a16="http://schemas.microsoft.com/office/drawing/2014/main" id="{C3731BAF-F5BD-17FA-6188-A5ED8C67BC03}"/>
              </a:ext>
            </a:extLst>
          </p:cNvPr>
          <p:cNvGrpSpPr/>
          <p:nvPr/>
        </p:nvGrpSpPr>
        <p:grpSpPr>
          <a:xfrm rot="-6648166">
            <a:off x="310611" y="5610478"/>
            <a:ext cx="1154502" cy="1076982"/>
            <a:chOff x="4495100" y="1032100"/>
            <a:chExt cx="688050" cy="641850"/>
          </a:xfrm>
        </p:grpSpPr>
        <p:sp>
          <p:nvSpPr>
            <p:cNvPr id="7" name="Google Shape;1370;p12">
              <a:extLst>
                <a:ext uri="{FF2B5EF4-FFF2-40B4-BE49-F238E27FC236}">
                  <a16:creationId xmlns:a16="http://schemas.microsoft.com/office/drawing/2014/main" id="{ECBBD62F-57C9-EFCF-AFFA-43AAE31F9685}"/>
                </a:ext>
              </a:extLst>
            </p:cNvPr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extrusionOk="0">
                  <a:moveTo>
                    <a:pt x="9392" y="1"/>
                  </a:moveTo>
                  <a:lnTo>
                    <a:pt x="1" y="10508"/>
                  </a:lnTo>
                  <a:lnTo>
                    <a:pt x="424" y="11394"/>
                  </a:lnTo>
                  <a:lnTo>
                    <a:pt x="848" y="12240"/>
                  </a:lnTo>
                  <a:lnTo>
                    <a:pt x="1348" y="13049"/>
                  </a:lnTo>
                  <a:lnTo>
                    <a:pt x="1887" y="13857"/>
                  </a:lnTo>
                  <a:lnTo>
                    <a:pt x="2464" y="14627"/>
                  </a:lnTo>
                  <a:lnTo>
                    <a:pt x="3080" y="15358"/>
                  </a:lnTo>
                  <a:lnTo>
                    <a:pt x="3734" y="16089"/>
                  </a:lnTo>
                  <a:lnTo>
                    <a:pt x="4389" y="16821"/>
                  </a:lnTo>
                  <a:lnTo>
                    <a:pt x="5120" y="17475"/>
                  </a:lnTo>
                  <a:lnTo>
                    <a:pt x="5813" y="18168"/>
                  </a:lnTo>
                  <a:lnTo>
                    <a:pt x="6544" y="18784"/>
                  </a:lnTo>
                  <a:lnTo>
                    <a:pt x="7314" y="19399"/>
                  </a:lnTo>
                  <a:lnTo>
                    <a:pt x="8815" y="20554"/>
                  </a:lnTo>
                  <a:lnTo>
                    <a:pt x="10278" y="21593"/>
                  </a:lnTo>
                  <a:lnTo>
                    <a:pt x="11740" y="22517"/>
                  </a:lnTo>
                  <a:lnTo>
                    <a:pt x="13126" y="23325"/>
                  </a:lnTo>
                  <a:lnTo>
                    <a:pt x="14358" y="24018"/>
                  </a:lnTo>
                  <a:lnTo>
                    <a:pt x="15474" y="24596"/>
                  </a:lnTo>
                  <a:lnTo>
                    <a:pt x="17090" y="25404"/>
                  </a:lnTo>
                  <a:lnTo>
                    <a:pt x="17668" y="25673"/>
                  </a:lnTo>
                  <a:lnTo>
                    <a:pt x="27521" y="11124"/>
                  </a:lnTo>
                  <a:lnTo>
                    <a:pt x="26328" y="10816"/>
                  </a:lnTo>
                  <a:lnTo>
                    <a:pt x="25019" y="10431"/>
                  </a:lnTo>
                  <a:lnTo>
                    <a:pt x="23364" y="9931"/>
                  </a:lnTo>
                  <a:lnTo>
                    <a:pt x="21517" y="9277"/>
                  </a:lnTo>
                  <a:lnTo>
                    <a:pt x="19592" y="8545"/>
                  </a:lnTo>
                  <a:lnTo>
                    <a:pt x="18630" y="8122"/>
                  </a:lnTo>
                  <a:lnTo>
                    <a:pt x="17668" y="7699"/>
                  </a:lnTo>
                  <a:lnTo>
                    <a:pt x="16783" y="7275"/>
                  </a:lnTo>
                  <a:lnTo>
                    <a:pt x="15936" y="6775"/>
                  </a:lnTo>
                  <a:lnTo>
                    <a:pt x="15012" y="6236"/>
                  </a:lnTo>
                  <a:lnTo>
                    <a:pt x="14204" y="5620"/>
                  </a:lnTo>
                  <a:lnTo>
                    <a:pt x="13434" y="5043"/>
                  </a:lnTo>
                  <a:lnTo>
                    <a:pt x="12780" y="4465"/>
                  </a:lnTo>
                  <a:lnTo>
                    <a:pt x="12164" y="3888"/>
                  </a:lnTo>
                  <a:lnTo>
                    <a:pt x="11625" y="3311"/>
                  </a:lnTo>
                  <a:lnTo>
                    <a:pt x="11163" y="2772"/>
                  </a:lnTo>
                  <a:lnTo>
                    <a:pt x="10778" y="2271"/>
                  </a:lnTo>
                  <a:lnTo>
                    <a:pt x="10432" y="1771"/>
                  </a:lnTo>
                  <a:lnTo>
                    <a:pt x="10124" y="1348"/>
                  </a:lnTo>
                  <a:lnTo>
                    <a:pt x="9700" y="616"/>
                  </a:lnTo>
                  <a:lnTo>
                    <a:pt x="9469" y="155"/>
                  </a:lnTo>
                  <a:lnTo>
                    <a:pt x="93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8" name="Google Shape;1371;p12">
              <a:extLst>
                <a:ext uri="{FF2B5EF4-FFF2-40B4-BE49-F238E27FC236}">
                  <a16:creationId xmlns:a16="http://schemas.microsoft.com/office/drawing/2014/main" id="{9D0A1F74-64B6-9731-9D91-1C0AC96E938E}"/>
                </a:ext>
              </a:extLst>
            </p:cNvPr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fill="none" extrusionOk="0">
                  <a:moveTo>
                    <a:pt x="1" y="10508"/>
                  </a:moveTo>
                  <a:lnTo>
                    <a:pt x="9392" y="1"/>
                  </a:lnTo>
                  <a:lnTo>
                    <a:pt x="9392" y="1"/>
                  </a:lnTo>
                  <a:lnTo>
                    <a:pt x="9469" y="155"/>
                  </a:lnTo>
                  <a:lnTo>
                    <a:pt x="9700" y="616"/>
                  </a:lnTo>
                  <a:lnTo>
                    <a:pt x="10124" y="1348"/>
                  </a:lnTo>
                  <a:lnTo>
                    <a:pt x="10432" y="1771"/>
                  </a:lnTo>
                  <a:lnTo>
                    <a:pt x="10778" y="2271"/>
                  </a:lnTo>
                  <a:lnTo>
                    <a:pt x="11163" y="2772"/>
                  </a:lnTo>
                  <a:lnTo>
                    <a:pt x="11625" y="3311"/>
                  </a:lnTo>
                  <a:lnTo>
                    <a:pt x="12164" y="3888"/>
                  </a:lnTo>
                  <a:lnTo>
                    <a:pt x="12780" y="4465"/>
                  </a:lnTo>
                  <a:lnTo>
                    <a:pt x="13434" y="5043"/>
                  </a:lnTo>
                  <a:lnTo>
                    <a:pt x="14204" y="5620"/>
                  </a:lnTo>
                  <a:lnTo>
                    <a:pt x="15012" y="6236"/>
                  </a:lnTo>
                  <a:lnTo>
                    <a:pt x="15936" y="6775"/>
                  </a:lnTo>
                  <a:lnTo>
                    <a:pt x="15936" y="6775"/>
                  </a:lnTo>
                  <a:lnTo>
                    <a:pt x="16783" y="7275"/>
                  </a:lnTo>
                  <a:lnTo>
                    <a:pt x="17668" y="7699"/>
                  </a:lnTo>
                  <a:lnTo>
                    <a:pt x="18630" y="8122"/>
                  </a:lnTo>
                  <a:lnTo>
                    <a:pt x="19592" y="8545"/>
                  </a:lnTo>
                  <a:lnTo>
                    <a:pt x="21517" y="9277"/>
                  </a:lnTo>
                  <a:lnTo>
                    <a:pt x="23364" y="9931"/>
                  </a:lnTo>
                  <a:lnTo>
                    <a:pt x="25019" y="10431"/>
                  </a:lnTo>
                  <a:lnTo>
                    <a:pt x="26328" y="10816"/>
                  </a:lnTo>
                  <a:lnTo>
                    <a:pt x="27521" y="11124"/>
                  </a:lnTo>
                  <a:lnTo>
                    <a:pt x="17668" y="25673"/>
                  </a:lnTo>
                  <a:lnTo>
                    <a:pt x="17668" y="25673"/>
                  </a:lnTo>
                  <a:lnTo>
                    <a:pt x="17090" y="25404"/>
                  </a:lnTo>
                  <a:lnTo>
                    <a:pt x="15474" y="24596"/>
                  </a:lnTo>
                  <a:lnTo>
                    <a:pt x="14358" y="24018"/>
                  </a:lnTo>
                  <a:lnTo>
                    <a:pt x="13126" y="23325"/>
                  </a:lnTo>
                  <a:lnTo>
                    <a:pt x="11740" y="22517"/>
                  </a:lnTo>
                  <a:lnTo>
                    <a:pt x="10278" y="21593"/>
                  </a:lnTo>
                  <a:lnTo>
                    <a:pt x="8815" y="20554"/>
                  </a:lnTo>
                  <a:lnTo>
                    <a:pt x="7314" y="19399"/>
                  </a:lnTo>
                  <a:lnTo>
                    <a:pt x="6544" y="18784"/>
                  </a:lnTo>
                  <a:lnTo>
                    <a:pt x="5813" y="18168"/>
                  </a:lnTo>
                  <a:lnTo>
                    <a:pt x="5120" y="17475"/>
                  </a:lnTo>
                  <a:lnTo>
                    <a:pt x="4389" y="16821"/>
                  </a:lnTo>
                  <a:lnTo>
                    <a:pt x="3734" y="16089"/>
                  </a:lnTo>
                  <a:lnTo>
                    <a:pt x="3080" y="15358"/>
                  </a:lnTo>
                  <a:lnTo>
                    <a:pt x="2464" y="14627"/>
                  </a:lnTo>
                  <a:lnTo>
                    <a:pt x="1887" y="13857"/>
                  </a:lnTo>
                  <a:lnTo>
                    <a:pt x="1348" y="13049"/>
                  </a:lnTo>
                  <a:lnTo>
                    <a:pt x="848" y="12240"/>
                  </a:lnTo>
                  <a:lnTo>
                    <a:pt x="424" y="11394"/>
                  </a:lnTo>
                  <a:lnTo>
                    <a:pt x="1" y="105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9" name="Google Shape;1372;p12">
              <a:extLst>
                <a:ext uri="{FF2B5EF4-FFF2-40B4-BE49-F238E27FC236}">
                  <a16:creationId xmlns:a16="http://schemas.microsoft.com/office/drawing/2014/main" id="{BEB18593-8B4E-0229-2458-2759DC6FC300}"/>
                </a:ext>
              </a:extLst>
            </p:cNvPr>
            <p:cNvSpPr/>
            <p:nvPr/>
          </p:nvSpPr>
          <p:spPr>
            <a:xfrm>
              <a:off x="4568250" y="1141800"/>
              <a:ext cx="170325" cy="184775"/>
            </a:xfrm>
            <a:custGeom>
              <a:avLst/>
              <a:gdLst/>
              <a:ahLst/>
              <a:cxnLst/>
              <a:rect l="l" t="t" r="r" b="b"/>
              <a:pathLst>
                <a:path w="6813" h="7391" extrusionOk="0">
                  <a:moveTo>
                    <a:pt x="6774" y="0"/>
                  </a:moveTo>
                  <a:lnTo>
                    <a:pt x="6428" y="308"/>
                  </a:lnTo>
                  <a:lnTo>
                    <a:pt x="6120" y="655"/>
                  </a:lnTo>
                  <a:lnTo>
                    <a:pt x="5427" y="1348"/>
                  </a:lnTo>
                  <a:lnTo>
                    <a:pt x="4080" y="2772"/>
                  </a:lnTo>
                  <a:lnTo>
                    <a:pt x="2733" y="4234"/>
                  </a:lnTo>
                  <a:lnTo>
                    <a:pt x="1424" y="5697"/>
                  </a:lnTo>
                  <a:lnTo>
                    <a:pt x="693" y="6505"/>
                  </a:lnTo>
                  <a:lnTo>
                    <a:pt x="0" y="7390"/>
                  </a:lnTo>
                  <a:lnTo>
                    <a:pt x="39" y="7390"/>
                  </a:lnTo>
                  <a:lnTo>
                    <a:pt x="1309" y="5966"/>
                  </a:lnTo>
                  <a:lnTo>
                    <a:pt x="2617" y="4504"/>
                  </a:lnTo>
                  <a:lnTo>
                    <a:pt x="3926" y="3080"/>
                  </a:lnTo>
                  <a:lnTo>
                    <a:pt x="5273" y="1655"/>
                  </a:lnTo>
                  <a:lnTo>
                    <a:pt x="6043" y="886"/>
                  </a:lnTo>
                  <a:lnTo>
                    <a:pt x="6466" y="501"/>
                  </a:lnTo>
                  <a:lnTo>
                    <a:pt x="6659" y="270"/>
                  </a:lnTo>
                  <a:lnTo>
                    <a:pt x="6813" y="77"/>
                  </a:lnTo>
                  <a:lnTo>
                    <a:pt x="6813" y="39"/>
                  </a:lnTo>
                  <a:lnTo>
                    <a:pt x="6774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10" name="Google Shape;1373;p12">
              <a:extLst>
                <a:ext uri="{FF2B5EF4-FFF2-40B4-BE49-F238E27FC236}">
                  <a16:creationId xmlns:a16="http://schemas.microsoft.com/office/drawing/2014/main" id="{2B33C8E0-D96A-F893-9CC2-C53E1555347D}"/>
                </a:ext>
              </a:extLst>
            </p:cNvPr>
            <p:cNvSpPr/>
            <p:nvPr/>
          </p:nvSpPr>
          <p:spPr>
            <a:xfrm>
              <a:off x="4627900" y="1187975"/>
              <a:ext cx="162650" cy="219425"/>
            </a:xfrm>
            <a:custGeom>
              <a:avLst/>
              <a:gdLst/>
              <a:ahLst/>
              <a:cxnLst/>
              <a:rect l="l" t="t" r="r" b="b"/>
              <a:pathLst>
                <a:path w="6506" h="8777" extrusionOk="0">
                  <a:moveTo>
                    <a:pt x="6428" y="1"/>
                  </a:moveTo>
                  <a:lnTo>
                    <a:pt x="6274" y="193"/>
                  </a:lnTo>
                  <a:lnTo>
                    <a:pt x="6082" y="386"/>
                  </a:lnTo>
                  <a:lnTo>
                    <a:pt x="5774" y="771"/>
                  </a:lnTo>
                  <a:lnTo>
                    <a:pt x="5081" y="1618"/>
                  </a:lnTo>
                  <a:lnTo>
                    <a:pt x="3773" y="3273"/>
                  </a:lnTo>
                  <a:lnTo>
                    <a:pt x="2502" y="4966"/>
                  </a:lnTo>
                  <a:lnTo>
                    <a:pt x="1271" y="6737"/>
                  </a:lnTo>
                  <a:lnTo>
                    <a:pt x="616" y="7699"/>
                  </a:lnTo>
                  <a:lnTo>
                    <a:pt x="1" y="8738"/>
                  </a:lnTo>
                  <a:lnTo>
                    <a:pt x="39" y="8777"/>
                  </a:lnTo>
                  <a:lnTo>
                    <a:pt x="39" y="8738"/>
                  </a:lnTo>
                  <a:lnTo>
                    <a:pt x="1232" y="7006"/>
                  </a:lnTo>
                  <a:lnTo>
                    <a:pt x="2425" y="5274"/>
                  </a:lnTo>
                  <a:lnTo>
                    <a:pt x="3696" y="3580"/>
                  </a:lnTo>
                  <a:lnTo>
                    <a:pt x="4966" y="1925"/>
                  </a:lnTo>
                  <a:lnTo>
                    <a:pt x="5736" y="1002"/>
                  </a:lnTo>
                  <a:lnTo>
                    <a:pt x="6120" y="578"/>
                  </a:lnTo>
                  <a:lnTo>
                    <a:pt x="6351" y="309"/>
                  </a:lnTo>
                  <a:lnTo>
                    <a:pt x="6505" y="78"/>
                  </a:lnTo>
                  <a:lnTo>
                    <a:pt x="6505" y="39"/>
                  </a:lnTo>
                  <a:lnTo>
                    <a:pt x="6467" y="1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11" name="Google Shape;1374;p12">
              <a:extLst>
                <a:ext uri="{FF2B5EF4-FFF2-40B4-BE49-F238E27FC236}">
                  <a16:creationId xmlns:a16="http://schemas.microsoft.com/office/drawing/2014/main" id="{A9181E6F-D780-E8E1-CEB9-1632E68DBA79}"/>
                </a:ext>
              </a:extLst>
            </p:cNvPr>
            <p:cNvSpPr/>
            <p:nvPr/>
          </p:nvSpPr>
          <p:spPr>
            <a:xfrm>
              <a:off x="4691400" y="1235125"/>
              <a:ext cx="174200" cy="243475"/>
            </a:xfrm>
            <a:custGeom>
              <a:avLst/>
              <a:gdLst/>
              <a:ahLst/>
              <a:cxnLst/>
              <a:rect l="l" t="t" r="r" b="b"/>
              <a:pathLst>
                <a:path w="6968" h="9739" extrusionOk="0">
                  <a:moveTo>
                    <a:pt x="6891" y="1"/>
                  </a:moveTo>
                  <a:lnTo>
                    <a:pt x="6852" y="39"/>
                  </a:lnTo>
                  <a:lnTo>
                    <a:pt x="5466" y="1887"/>
                  </a:lnTo>
                  <a:lnTo>
                    <a:pt x="4081" y="3734"/>
                  </a:lnTo>
                  <a:lnTo>
                    <a:pt x="2772" y="5620"/>
                  </a:lnTo>
                  <a:lnTo>
                    <a:pt x="1425" y="7545"/>
                  </a:lnTo>
                  <a:lnTo>
                    <a:pt x="1" y="9700"/>
                  </a:lnTo>
                  <a:lnTo>
                    <a:pt x="1" y="9739"/>
                  </a:lnTo>
                  <a:lnTo>
                    <a:pt x="39" y="9739"/>
                  </a:lnTo>
                  <a:lnTo>
                    <a:pt x="2695" y="5928"/>
                  </a:lnTo>
                  <a:lnTo>
                    <a:pt x="4004" y="4081"/>
                  </a:lnTo>
                  <a:lnTo>
                    <a:pt x="5389" y="2195"/>
                  </a:lnTo>
                  <a:lnTo>
                    <a:pt x="6968" y="116"/>
                  </a:lnTo>
                  <a:lnTo>
                    <a:pt x="6968" y="78"/>
                  </a:lnTo>
                  <a:lnTo>
                    <a:pt x="6968" y="39"/>
                  </a:lnTo>
                  <a:lnTo>
                    <a:pt x="6891" y="1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12" name="Google Shape;1375;p12">
              <a:extLst>
                <a:ext uri="{FF2B5EF4-FFF2-40B4-BE49-F238E27FC236}">
                  <a16:creationId xmlns:a16="http://schemas.microsoft.com/office/drawing/2014/main" id="{C6B50495-6E3B-7175-CD88-F2858E1A47A4}"/>
                </a:ext>
              </a:extLst>
            </p:cNvPr>
            <p:cNvSpPr/>
            <p:nvPr/>
          </p:nvSpPr>
          <p:spPr>
            <a:xfrm>
              <a:off x="4778000" y="1257275"/>
              <a:ext cx="179025" cy="276175"/>
            </a:xfrm>
            <a:custGeom>
              <a:avLst/>
              <a:gdLst/>
              <a:ahLst/>
              <a:cxnLst/>
              <a:rect l="l" t="t" r="r" b="b"/>
              <a:pathLst>
                <a:path w="7161" h="11047" extrusionOk="0">
                  <a:moveTo>
                    <a:pt x="7083" y="0"/>
                  </a:moveTo>
                  <a:lnTo>
                    <a:pt x="7045" y="39"/>
                  </a:lnTo>
                  <a:lnTo>
                    <a:pt x="6313" y="1078"/>
                  </a:lnTo>
                  <a:lnTo>
                    <a:pt x="5582" y="2117"/>
                  </a:lnTo>
                  <a:lnTo>
                    <a:pt x="4196" y="4273"/>
                  </a:lnTo>
                  <a:lnTo>
                    <a:pt x="2811" y="6390"/>
                  </a:lnTo>
                  <a:lnTo>
                    <a:pt x="1464" y="8506"/>
                  </a:lnTo>
                  <a:lnTo>
                    <a:pt x="732" y="9738"/>
                  </a:lnTo>
                  <a:lnTo>
                    <a:pt x="347" y="10354"/>
                  </a:lnTo>
                  <a:lnTo>
                    <a:pt x="1" y="11008"/>
                  </a:lnTo>
                  <a:lnTo>
                    <a:pt x="39" y="11008"/>
                  </a:lnTo>
                  <a:lnTo>
                    <a:pt x="39" y="11047"/>
                  </a:lnTo>
                  <a:lnTo>
                    <a:pt x="78" y="11008"/>
                  </a:lnTo>
                  <a:lnTo>
                    <a:pt x="732" y="9969"/>
                  </a:lnTo>
                  <a:lnTo>
                    <a:pt x="1348" y="8891"/>
                  </a:lnTo>
                  <a:lnTo>
                    <a:pt x="2734" y="6697"/>
                  </a:lnTo>
                  <a:lnTo>
                    <a:pt x="4119" y="4581"/>
                  </a:lnTo>
                  <a:lnTo>
                    <a:pt x="5505" y="2502"/>
                  </a:lnTo>
                  <a:lnTo>
                    <a:pt x="6352" y="1309"/>
                  </a:lnTo>
                  <a:lnTo>
                    <a:pt x="7160" y="116"/>
                  </a:lnTo>
                  <a:lnTo>
                    <a:pt x="7160" y="77"/>
                  </a:lnTo>
                  <a:lnTo>
                    <a:pt x="7160" y="39"/>
                  </a:lnTo>
                  <a:lnTo>
                    <a:pt x="7083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sp>
          <p:nvSpPr>
            <p:cNvPr id="13" name="Google Shape;1376;p12">
              <a:extLst>
                <a:ext uri="{FF2B5EF4-FFF2-40B4-BE49-F238E27FC236}">
                  <a16:creationId xmlns:a16="http://schemas.microsoft.com/office/drawing/2014/main" id="{1D3D41BA-CE29-D985-36C7-B8E2C573A32E}"/>
                </a:ext>
              </a:extLst>
            </p:cNvPr>
            <p:cNvSpPr/>
            <p:nvPr/>
          </p:nvSpPr>
          <p:spPr>
            <a:xfrm>
              <a:off x="4851150" y="1319825"/>
              <a:ext cx="181875" cy="265600"/>
            </a:xfrm>
            <a:custGeom>
              <a:avLst/>
              <a:gdLst/>
              <a:ahLst/>
              <a:cxnLst/>
              <a:rect l="l" t="t" r="r" b="b"/>
              <a:pathLst>
                <a:path w="7275" h="10624" extrusionOk="0">
                  <a:moveTo>
                    <a:pt x="7236" y="0"/>
                  </a:moveTo>
                  <a:lnTo>
                    <a:pt x="7198" y="39"/>
                  </a:lnTo>
                  <a:lnTo>
                    <a:pt x="6467" y="1039"/>
                  </a:lnTo>
                  <a:lnTo>
                    <a:pt x="5735" y="2079"/>
                  </a:lnTo>
                  <a:lnTo>
                    <a:pt x="4350" y="4118"/>
                  </a:lnTo>
                  <a:lnTo>
                    <a:pt x="1540" y="8237"/>
                  </a:lnTo>
                  <a:lnTo>
                    <a:pt x="770" y="9392"/>
                  </a:lnTo>
                  <a:lnTo>
                    <a:pt x="0" y="10585"/>
                  </a:lnTo>
                  <a:lnTo>
                    <a:pt x="0" y="10623"/>
                  </a:lnTo>
                  <a:lnTo>
                    <a:pt x="39" y="10585"/>
                  </a:lnTo>
                  <a:lnTo>
                    <a:pt x="1463" y="8545"/>
                  </a:lnTo>
                  <a:lnTo>
                    <a:pt x="2848" y="6505"/>
                  </a:lnTo>
                  <a:lnTo>
                    <a:pt x="5697" y="2425"/>
                  </a:lnTo>
                  <a:lnTo>
                    <a:pt x="6505" y="1270"/>
                  </a:lnTo>
                  <a:lnTo>
                    <a:pt x="7275" y="116"/>
                  </a:lnTo>
                  <a:lnTo>
                    <a:pt x="7275" y="39"/>
                  </a:lnTo>
                  <a:lnTo>
                    <a:pt x="7236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</p:grpSp>
      <p:sp>
        <p:nvSpPr>
          <p:cNvPr id="78" name="Google Shape;1441;p12">
            <a:extLst>
              <a:ext uri="{FF2B5EF4-FFF2-40B4-BE49-F238E27FC236}">
                <a16:creationId xmlns:a16="http://schemas.microsoft.com/office/drawing/2014/main" id="{A39F5DA3-5180-C57C-3DD5-D388FD8C57C8}"/>
              </a:ext>
            </a:extLst>
          </p:cNvPr>
          <p:cNvSpPr txBox="1"/>
          <p:nvPr/>
        </p:nvSpPr>
        <p:spPr>
          <a:xfrm>
            <a:off x="3461107" y="1702864"/>
            <a:ext cx="5269786" cy="54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</a:rPr>
              <a:t>TRẢ LỜI CÂU HỎI</a:t>
            </a:r>
            <a:endParaRPr sz="1200" dirty="0">
              <a:latin typeface="UTM Avo" panose="02040603050506020204" pitchFamily="18"/>
            </a:endParaRPr>
          </a:p>
        </p:txBody>
      </p:sp>
      <p:sp>
        <p:nvSpPr>
          <p:cNvPr id="79" name="Google Shape;1442;p12">
            <a:extLst>
              <a:ext uri="{FF2B5EF4-FFF2-40B4-BE49-F238E27FC236}">
                <a16:creationId xmlns:a16="http://schemas.microsoft.com/office/drawing/2014/main" id="{97E9F654-EF9B-E476-F166-CC285F8F0503}"/>
              </a:ext>
            </a:extLst>
          </p:cNvPr>
          <p:cNvSpPr/>
          <p:nvPr/>
        </p:nvSpPr>
        <p:spPr>
          <a:xfrm>
            <a:off x="1260115" y="2432918"/>
            <a:ext cx="9676910" cy="3640573"/>
          </a:xfrm>
          <a:custGeom>
            <a:avLst/>
            <a:gdLst/>
            <a:ahLst/>
            <a:cxnLst/>
            <a:rect l="l" t="t" r="r" b="b"/>
            <a:pathLst>
              <a:path w="8622325" h="3448121" fill="none" extrusionOk="0">
                <a:moveTo>
                  <a:pt x="0" y="495357"/>
                </a:moveTo>
                <a:cubicBezTo>
                  <a:pt x="-10514" y="252912"/>
                  <a:pt x="209468" y="40434"/>
                  <a:pt x="495357" y="0"/>
                </a:cubicBezTo>
                <a:cubicBezTo>
                  <a:pt x="738719" y="-17295"/>
                  <a:pt x="900065" y="215"/>
                  <a:pt x="1112824" y="0"/>
                </a:cubicBezTo>
                <a:cubicBezTo>
                  <a:pt x="1325583" y="-215"/>
                  <a:pt x="1486295" y="-16836"/>
                  <a:pt x="1806607" y="0"/>
                </a:cubicBezTo>
                <a:cubicBezTo>
                  <a:pt x="2126919" y="16836"/>
                  <a:pt x="2332160" y="11778"/>
                  <a:pt x="2576705" y="0"/>
                </a:cubicBezTo>
                <a:cubicBezTo>
                  <a:pt x="2821250" y="-11778"/>
                  <a:pt x="2923633" y="-11080"/>
                  <a:pt x="3194172" y="0"/>
                </a:cubicBezTo>
                <a:cubicBezTo>
                  <a:pt x="3464711" y="11080"/>
                  <a:pt x="3639694" y="21219"/>
                  <a:pt x="3887955" y="0"/>
                </a:cubicBezTo>
                <a:cubicBezTo>
                  <a:pt x="4136216" y="-21219"/>
                  <a:pt x="4353204" y="-24048"/>
                  <a:pt x="4581738" y="0"/>
                </a:cubicBezTo>
                <a:cubicBezTo>
                  <a:pt x="4810272" y="24048"/>
                  <a:pt x="4870438" y="16885"/>
                  <a:pt x="5122888" y="0"/>
                </a:cubicBezTo>
                <a:cubicBezTo>
                  <a:pt x="5375338" y="-16885"/>
                  <a:pt x="5526204" y="18555"/>
                  <a:pt x="5892987" y="0"/>
                </a:cubicBezTo>
                <a:cubicBezTo>
                  <a:pt x="6259770" y="-18555"/>
                  <a:pt x="6534345" y="-23058"/>
                  <a:pt x="6739402" y="0"/>
                </a:cubicBezTo>
                <a:cubicBezTo>
                  <a:pt x="6944459" y="23058"/>
                  <a:pt x="7246735" y="-24265"/>
                  <a:pt x="7509501" y="0"/>
                </a:cubicBezTo>
                <a:cubicBezTo>
                  <a:pt x="7772267" y="24265"/>
                  <a:pt x="7869546" y="-18960"/>
                  <a:pt x="8126968" y="0"/>
                </a:cubicBezTo>
                <a:cubicBezTo>
                  <a:pt x="8419482" y="-7127"/>
                  <a:pt x="8632753" y="211637"/>
                  <a:pt x="8622325" y="495357"/>
                </a:cubicBezTo>
                <a:cubicBezTo>
                  <a:pt x="8640764" y="670325"/>
                  <a:pt x="8632235" y="852605"/>
                  <a:pt x="8622325" y="1035987"/>
                </a:cubicBezTo>
                <a:cubicBezTo>
                  <a:pt x="8612416" y="1219369"/>
                  <a:pt x="8638284" y="1455733"/>
                  <a:pt x="8622325" y="1576616"/>
                </a:cubicBezTo>
                <a:cubicBezTo>
                  <a:pt x="8606366" y="1697499"/>
                  <a:pt x="8608319" y="1970183"/>
                  <a:pt x="8622325" y="2190968"/>
                </a:cubicBezTo>
                <a:cubicBezTo>
                  <a:pt x="8636331" y="2411753"/>
                  <a:pt x="8607658" y="2646688"/>
                  <a:pt x="8622325" y="2952764"/>
                </a:cubicBezTo>
                <a:cubicBezTo>
                  <a:pt x="8632991" y="3291150"/>
                  <a:pt x="8359634" y="3436936"/>
                  <a:pt x="8126968" y="3448121"/>
                </a:cubicBezTo>
                <a:cubicBezTo>
                  <a:pt x="7896537" y="3457427"/>
                  <a:pt x="7584959" y="3419528"/>
                  <a:pt x="7433185" y="3448121"/>
                </a:cubicBezTo>
                <a:cubicBezTo>
                  <a:pt x="7281411" y="3476714"/>
                  <a:pt x="6901273" y="3451464"/>
                  <a:pt x="6663086" y="3448121"/>
                </a:cubicBezTo>
                <a:cubicBezTo>
                  <a:pt x="6424899" y="3444778"/>
                  <a:pt x="6312785" y="3427637"/>
                  <a:pt x="6045620" y="3448121"/>
                </a:cubicBezTo>
                <a:cubicBezTo>
                  <a:pt x="5778455" y="3468605"/>
                  <a:pt x="5713031" y="3457518"/>
                  <a:pt x="5580785" y="3448121"/>
                </a:cubicBezTo>
                <a:cubicBezTo>
                  <a:pt x="5448540" y="3438724"/>
                  <a:pt x="5119219" y="3413762"/>
                  <a:pt x="4734370" y="3448121"/>
                </a:cubicBezTo>
                <a:cubicBezTo>
                  <a:pt x="4349521" y="3482480"/>
                  <a:pt x="4433713" y="3440083"/>
                  <a:pt x="4269536" y="3448121"/>
                </a:cubicBezTo>
                <a:cubicBezTo>
                  <a:pt x="4105359" y="3456159"/>
                  <a:pt x="3948669" y="3457413"/>
                  <a:pt x="3652069" y="3448121"/>
                </a:cubicBezTo>
                <a:cubicBezTo>
                  <a:pt x="3355469" y="3438829"/>
                  <a:pt x="3311070" y="3439127"/>
                  <a:pt x="3110918" y="3448121"/>
                </a:cubicBezTo>
                <a:cubicBezTo>
                  <a:pt x="2910766" y="3457115"/>
                  <a:pt x="2645267" y="3419140"/>
                  <a:pt x="2493452" y="3448121"/>
                </a:cubicBezTo>
                <a:cubicBezTo>
                  <a:pt x="2341637" y="3477102"/>
                  <a:pt x="2165387" y="3468172"/>
                  <a:pt x="2028617" y="3448121"/>
                </a:cubicBezTo>
                <a:cubicBezTo>
                  <a:pt x="1891848" y="3428070"/>
                  <a:pt x="1368718" y="3422393"/>
                  <a:pt x="1182202" y="3448121"/>
                </a:cubicBezTo>
                <a:cubicBezTo>
                  <a:pt x="995686" y="3473849"/>
                  <a:pt x="790220" y="3419402"/>
                  <a:pt x="495357" y="3448121"/>
                </a:cubicBezTo>
                <a:cubicBezTo>
                  <a:pt x="208100" y="3467275"/>
                  <a:pt x="-35216" y="3272162"/>
                  <a:pt x="0" y="2952764"/>
                </a:cubicBezTo>
                <a:cubicBezTo>
                  <a:pt x="5100" y="2717593"/>
                  <a:pt x="25974" y="2642664"/>
                  <a:pt x="0" y="2412134"/>
                </a:cubicBezTo>
                <a:cubicBezTo>
                  <a:pt x="-25974" y="2181604"/>
                  <a:pt x="-16184" y="2064261"/>
                  <a:pt x="0" y="1773209"/>
                </a:cubicBezTo>
                <a:cubicBezTo>
                  <a:pt x="16184" y="1482157"/>
                  <a:pt x="4799" y="1357440"/>
                  <a:pt x="0" y="1183431"/>
                </a:cubicBezTo>
                <a:cubicBezTo>
                  <a:pt x="-4799" y="1009422"/>
                  <a:pt x="21012" y="817748"/>
                  <a:pt x="0" y="495357"/>
                </a:cubicBezTo>
                <a:close/>
              </a:path>
              <a:path w="8622325" h="3448121" extrusionOk="0">
                <a:moveTo>
                  <a:pt x="0" y="495357"/>
                </a:moveTo>
                <a:cubicBezTo>
                  <a:pt x="20136" y="199029"/>
                  <a:pt x="235078" y="32269"/>
                  <a:pt x="495357" y="0"/>
                </a:cubicBezTo>
                <a:cubicBezTo>
                  <a:pt x="673562" y="-19568"/>
                  <a:pt x="753660" y="9870"/>
                  <a:pt x="960191" y="0"/>
                </a:cubicBezTo>
                <a:cubicBezTo>
                  <a:pt x="1166722" y="-9870"/>
                  <a:pt x="1448163" y="35823"/>
                  <a:pt x="1730290" y="0"/>
                </a:cubicBezTo>
                <a:cubicBezTo>
                  <a:pt x="2012417" y="-35823"/>
                  <a:pt x="2176979" y="-6894"/>
                  <a:pt x="2347757" y="0"/>
                </a:cubicBezTo>
                <a:cubicBezTo>
                  <a:pt x="2518535" y="6894"/>
                  <a:pt x="2824232" y="-7900"/>
                  <a:pt x="3194172" y="0"/>
                </a:cubicBezTo>
                <a:cubicBezTo>
                  <a:pt x="3564112" y="7900"/>
                  <a:pt x="3754353" y="-6566"/>
                  <a:pt x="3964271" y="0"/>
                </a:cubicBezTo>
                <a:cubicBezTo>
                  <a:pt x="4174189" y="6566"/>
                  <a:pt x="4398450" y="-10274"/>
                  <a:pt x="4810686" y="0"/>
                </a:cubicBezTo>
                <a:cubicBezTo>
                  <a:pt x="5222923" y="10274"/>
                  <a:pt x="5190917" y="6369"/>
                  <a:pt x="5504469" y="0"/>
                </a:cubicBezTo>
                <a:cubicBezTo>
                  <a:pt x="5818021" y="-6369"/>
                  <a:pt x="5932716" y="-7215"/>
                  <a:pt x="6121936" y="0"/>
                </a:cubicBezTo>
                <a:cubicBezTo>
                  <a:pt x="6311156" y="7215"/>
                  <a:pt x="6689113" y="-24033"/>
                  <a:pt x="6892035" y="0"/>
                </a:cubicBezTo>
                <a:cubicBezTo>
                  <a:pt x="7094957" y="24033"/>
                  <a:pt x="7369885" y="-14094"/>
                  <a:pt x="7509501" y="0"/>
                </a:cubicBezTo>
                <a:cubicBezTo>
                  <a:pt x="7649117" y="14094"/>
                  <a:pt x="7965336" y="-17878"/>
                  <a:pt x="8126968" y="0"/>
                </a:cubicBezTo>
                <a:cubicBezTo>
                  <a:pt x="8432206" y="47272"/>
                  <a:pt x="8642061" y="270051"/>
                  <a:pt x="8622325" y="495357"/>
                </a:cubicBezTo>
                <a:cubicBezTo>
                  <a:pt x="8640164" y="802516"/>
                  <a:pt x="8622237" y="920068"/>
                  <a:pt x="8622325" y="1134283"/>
                </a:cubicBezTo>
                <a:cubicBezTo>
                  <a:pt x="8622413" y="1348498"/>
                  <a:pt x="8641687" y="1564948"/>
                  <a:pt x="8622325" y="1674912"/>
                </a:cubicBezTo>
                <a:cubicBezTo>
                  <a:pt x="8602963" y="1784876"/>
                  <a:pt x="8591443" y="2153873"/>
                  <a:pt x="8622325" y="2338412"/>
                </a:cubicBezTo>
                <a:cubicBezTo>
                  <a:pt x="8653207" y="2522951"/>
                  <a:pt x="8634766" y="2651481"/>
                  <a:pt x="8622325" y="2952764"/>
                </a:cubicBezTo>
                <a:cubicBezTo>
                  <a:pt x="8638531" y="3258341"/>
                  <a:pt x="8445387" y="3467169"/>
                  <a:pt x="8126968" y="3448121"/>
                </a:cubicBezTo>
                <a:cubicBezTo>
                  <a:pt x="7895188" y="3460527"/>
                  <a:pt x="7719209" y="3479459"/>
                  <a:pt x="7433185" y="3448121"/>
                </a:cubicBezTo>
                <a:cubicBezTo>
                  <a:pt x="7147161" y="3416783"/>
                  <a:pt x="7194880" y="3440111"/>
                  <a:pt x="6968351" y="3448121"/>
                </a:cubicBezTo>
                <a:cubicBezTo>
                  <a:pt x="6741822" y="3456131"/>
                  <a:pt x="6499478" y="3435164"/>
                  <a:pt x="6198252" y="3448121"/>
                </a:cubicBezTo>
                <a:cubicBezTo>
                  <a:pt x="5897026" y="3461078"/>
                  <a:pt x="5540583" y="3477934"/>
                  <a:pt x="5351837" y="3448121"/>
                </a:cubicBezTo>
                <a:cubicBezTo>
                  <a:pt x="5163091" y="3418308"/>
                  <a:pt x="4802741" y="3479262"/>
                  <a:pt x="4581738" y="3448121"/>
                </a:cubicBezTo>
                <a:cubicBezTo>
                  <a:pt x="4360735" y="3416980"/>
                  <a:pt x="4226553" y="3449021"/>
                  <a:pt x="4116903" y="3448121"/>
                </a:cubicBezTo>
                <a:cubicBezTo>
                  <a:pt x="4007254" y="3447221"/>
                  <a:pt x="3685673" y="3480628"/>
                  <a:pt x="3346804" y="3448121"/>
                </a:cubicBezTo>
                <a:cubicBezTo>
                  <a:pt x="3007935" y="3415614"/>
                  <a:pt x="2934948" y="3479483"/>
                  <a:pt x="2653022" y="3448121"/>
                </a:cubicBezTo>
                <a:cubicBezTo>
                  <a:pt x="2371096" y="3416759"/>
                  <a:pt x="2297363" y="3456996"/>
                  <a:pt x="2111871" y="3448121"/>
                </a:cubicBezTo>
                <a:cubicBezTo>
                  <a:pt x="1926379" y="3439246"/>
                  <a:pt x="1875044" y="3443770"/>
                  <a:pt x="1647036" y="3448121"/>
                </a:cubicBezTo>
                <a:cubicBezTo>
                  <a:pt x="1419028" y="3452472"/>
                  <a:pt x="769131" y="3491880"/>
                  <a:pt x="495357" y="3448121"/>
                </a:cubicBezTo>
                <a:cubicBezTo>
                  <a:pt x="220248" y="3427307"/>
                  <a:pt x="-41483" y="3234848"/>
                  <a:pt x="0" y="2952764"/>
                </a:cubicBezTo>
                <a:cubicBezTo>
                  <a:pt x="-28711" y="2662190"/>
                  <a:pt x="21683" y="2539042"/>
                  <a:pt x="0" y="2362986"/>
                </a:cubicBezTo>
                <a:cubicBezTo>
                  <a:pt x="-21683" y="2186930"/>
                  <a:pt x="5704" y="1978971"/>
                  <a:pt x="0" y="1699486"/>
                </a:cubicBezTo>
                <a:cubicBezTo>
                  <a:pt x="-5704" y="1420001"/>
                  <a:pt x="-20047" y="1370462"/>
                  <a:pt x="0" y="1158857"/>
                </a:cubicBezTo>
                <a:cubicBezTo>
                  <a:pt x="20047" y="947252"/>
                  <a:pt x="-17546" y="656320"/>
                  <a:pt x="0" y="49535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1.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gặp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  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2.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giới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”?  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3.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tay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tung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bồ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4.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nhắn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gửi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7376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CD967-5FE3-7C8C-1796-FAC05445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47;p13">
            <a:extLst>
              <a:ext uri="{FF2B5EF4-FFF2-40B4-BE49-F238E27FC236}">
                <a16:creationId xmlns:a16="http://schemas.microsoft.com/office/drawing/2014/main" id="{3D36EEEA-B462-C418-E76A-CF60D9E12905}"/>
              </a:ext>
            </a:extLst>
          </p:cNvPr>
          <p:cNvSpPr/>
          <p:nvPr/>
        </p:nvSpPr>
        <p:spPr>
          <a:xfrm rot="3451827">
            <a:off x="-3459762" y="3442306"/>
            <a:ext cx="6630607" cy="5413346"/>
          </a:xfrm>
          <a:custGeom>
            <a:avLst/>
            <a:gdLst/>
            <a:ahLst/>
            <a:cxnLst/>
            <a:rect l="l" t="t" r="r" b="b"/>
            <a:pathLst>
              <a:path w="19284" h="15744" extrusionOk="0">
                <a:moveTo>
                  <a:pt x="15666" y="1"/>
                </a:moveTo>
                <a:lnTo>
                  <a:pt x="15358" y="78"/>
                </a:lnTo>
                <a:lnTo>
                  <a:pt x="15088" y="155"/>
                </a:lnTo>
                <a:lnTo>
                  <a:pt x="14819" y="309"/>
                </a:lnTo>
                <a:lnTo>
                  <a:pt x="14472" y="540"/>
                </a:lnTo>
                <a:lnTo>
                  <a:pt x="14165" y="771"/>
                </a:lnTo>
                <a:lnTo>
                  <a:pt x="13895" y="1040"/>
                </a:lnTo>
                <a:lnTo>
                  <a:pt x="13587" y="1271"/>
                </a:lnTo>
                <a:lnTo>
                  <a:pt x="13318" y="1464"/>
                </a:lnTo>
                <a:lnTo>
                  <a:pt x="13048" y="1617"/>
                </a:lnTo>
                <a:lnTo>
                  <a:pt x="12779" y="1733"/>
                </a:lnTo>
                <a:lnTo>
                  <a:pt x="12509" y="1810"/>
                </a:lnTo>
                <a:lnTo>
                  <a:pt x="12240" y="1848"/>
                </a:lnTo>
                <a:lnTo>
                  <a:pt x="12009" y="1887"/>
                </a:lnTo>
                <a:lnTo>
                  <a:pt x="11509" y="1848"/>
                </a:lnTo>
                <a:lnTo>
                  <a:pt x="10854" y="1733"/>
                </a:lnTo>
                <a:lnTo>
                  <a:pt x="10200" y="1617"/>
                </a:lnTo>
                <a:lnTo>
                  <a:pt x="9546" y="1502"/>
                </a:lnTo>
                <a:lnTo>
                  <a:pt x="9238" y="1464"/>
                </a:lnTo>
                <a:lnTo>
                  <a:pt x="8891" y="1464"/>
                </a:lnTo>
                <a:lnTo>
                  <a:pt x="8545" y="1502"/>
                </a:lnTo>
                <a:lnTo>
                  <a:pt x="8237" y="1541"/>
                </a:lnTo>
                <a:lnTo>
                  <a:pt x="7891" y="1656"/>
                </a:lnTo>
                <a:lnTo>
                  <a:pt x="7583" y="1810"/>
                </a:lnTo>
                <a:lnTo>
                  <a:pt x="7313" y="2002"/>
                </a:lnTo>
                <a:lnTo>
                  <a:pt x="7044" y="2195"/>
                </a:lnTo>
                <a:lnTo>
                  <a:pt x="6774" y="2426"/>
                </a:lnTo>
                <a:lnTo>
                  <a:pt x="6543" y="2695"/>
                </a:lnTo>
                <a:lnTo>
                  <a:pt x="6313" y="2965"/>
                </a:lnTo>
                <a:lnTo>
                  <a:pt x="6120" y="3234"/>
                </a:lnTo>
                <a:lnTo>
                  <a:pt x="5774" y="3888"/>
                </a:lnTo>
                <a:lnTo>
                  <a:pt x="5504" y="4543"/>
                </a:lnTo>
                <a:lnTo>
                  <a:pt x="5273" y="5197"/>
                </a:lnTo>
                <a:lnTo>
                  <a:pt x="5119" y="5851"/>
                </a:lnTo>
                <a:lnTo>
                  <a:pt x="4888" y="6467"/>
                </a:lnTo>
                <a:lnTo>
                  <a:pt x="4773" y="6775"/>
                </a:lnTo>
                <a:lnTo>
                  <a:pt x="4580" y="7045"/>
                </a:lnTo>
                <a:lnTo>
                  <a:pt x="4388" y="7314"/>
                </a:lnTo>
                <a:lnTo>
                  <a:pt x="4119" y="7545"/>
                </a:lnTo>
                <a:lnTo>
                  <a:pt x="3965" y="7660"/>
                </a:lnTo>
                <a:lnTo>
                  <a:pt x="3772" y="7737"/>
                </a:lnTo>
                <a:lnTo>
                  <a:pt x="3349" y="7853"/>
                </a:lnTo>
                <a:lnTo>
                  <a:pt x="2964" y="7930"/>
                </a:lnTo>
                <a:lnTo>
                  <a:pt x="2541" y="7930"/>
                </a:lnTo>
                <a:lnTo>
                  <a:pt x="2079" y="7968"/>
                </a:lnTo>
                <a:lnTo>
                  <a:pt x="1617" y="8007"/>
                </a:lnTo>
                <a:lnTo>
                  <a:pt x="1463" y="8084"/>
                </a:lnTo>
                <a:lnTo>
                  <a:pt x="1270" y="8161"/>
                </a:lnTo>
                <a:lnTo>
                  <a:pt x="962" y="8353"/>
                </a:lnTo>
                <a:lnTo>
                  <a:pt x="770" y="8507"/>
                </a:lnTo>
                <a:lnTo>
                  <a:pt x="578" y="8700"/>
                </a:lnTo>
                <a:lnTo>
                  <a:pt x="385" y="8931"/>
                </a:lnTo>
                <a:lnTo>
                  <a:pt x="231" y="9162"/>
                </a:lnTo>
                <a:lnTo>
                  <a:pt x="116" y="9431"/>
                </a:lnTo>
                <a:lnTo>
                  <a:pt x="39" y="9662"/>
                </a:lnTo>
                <a:lnTo>
                  <a:pt x="0" y="9931"/>
                </a:lnTo>
                <a:lnTo>
                  <a:pt x="39" y="10201"/>
                </a:lnTo>
                <a:lnTo>
                  <a:pt x="270" y="10971"/>
                </a:lnTo>
                <a:lnTo>
                  <a:pt x="578" y="11663"/>
                </a:lnTo>
                <a:lnTo>
                  <a:pt x="962" y="12318"/>
                </a:lnTo>
                <a:lnTo>
                  <a:pt x="1347" y="12895"/>
                </a:lnTo>
                <a:lnTo>
                  <a:pt x="1809" y="13395"/>
                </a:lnTo>
                <a:lnTo>
                  <a:pt x="2310" y="13857"/>
                </a:lnTo>
                <a:lnTo>
                  <a:pt x="2848" y="14281"/>
                </a:lnTo>
                <a:lnTo>
                  <a:pt x="3387" y="14627"/>
                </a:lnTo>
                <a:lnTo>
                  <a:pt x="4003" y="14935"/>
                </a:lnTo>
                <a:lnTo>
                  <a:pt x="4619" y="15204"/>
                </a:lnTo>
                <a:lnTo>
                  <a:pt x="5273" y="15397"/>
                </a:lnTo>
                <a:lnTo>
                  <a:pt x="5966" y="15551"/>
                </a:lnTo>
                <a:lnTo>
                  <a:pt x="6659" y="15666"/>
                </a:lnTo>
                <a:lnTo>
                  <a:pt x="7352" y="15743"/>
                </a:lnTo>
                <a:lnTo>
                  <a:pt x="8776" y="15743"/>
                </a:lnTo>
                <a:lnTo>
                  <a:pt x="9507" y="15705"/>
                </a:lnTo>
                <a:lnTo>
                  <a:pt x="10239" y="15589"/>
                </a:lnTo>
                <a:lnTo>
                  <a:pt x="10970" y="15474"/>
                </a:lnTo>
                <a:lnTo>
                  <a:pt x="11663" y="15320"/>
                </a:lnTo>
                <a:lnTo>
                  <a:pt x="12355" y="15127"/>
                </a:lnTo>
                <a:lnTo>
                  <a:pt x="13048" y="14897"/>
                </a:lnTo>
                <a:lnTo>
                  <a:pt x="13703" y="14627"/>
                </a:lnTo>
                <a:lnTo>
                  <a:pt x="14318" y="14358"/>
                </a:lnTo>
                <a:lnTo>
                  <a:pt x="14934" y="14050"/>
                </a:lnTo>
                <a:lnTo>
                  <a:pt x="15512" y="13703"/>
                </a:lnTo>
                <a:lnTo>
                  <a:pt x="16051" y="13357"/>
                </a:lnTo>
                <a:lnTo>
                  <a:pt x="16589" y="12972"/>
                </a:lnTo>
                <a:lnTo>
                  <a:pt x="17051" y="12549"/>
                </a:lnTo>
                <a:lnTo>
                  <a:pt x="17475" y="12125"/>
                </a:lnTo>
                <a:lnTo>
                  <a:pt x="17821" y="11702"/>
                </a:lnTo>
                <a:lnTo>
                  <a:pt x="18129" y="11240"/>
                </a:lnTo>
                <a:lnTo>
                  <a:pt x="18398" y="10817"/>
                </a:lnTo>
                <a:lnTo>
                  <a:pt x="18629" y="10239"/>
                </a:lnTo>
                <a:lnTo>
                  <a:pt x="18822" y="9585"/>
                </a:lnTo>
                <a:lnTo>
                  <a:pt x="18976" y="8854"/>
                </a:lnTo>
                <a:lnTo>
                  <a:pt x="19130" y="8084"/>
                </a:lnTo>
                <a:lnTo>
                  <a:pt x="19245" y="7276"/>
                </a:lnTo>
                <a:lnTo>
                  <a:pt x="19284" y="6390"/>
                </a:lnTo>
                <a:lnTo>
                  <a:pt x="19284" y="5543"/>
                </a:lnTo>
                <a:lnTo>
                  <a:pt x="19207" y="4697"/>
                </a:lnTo>
                <a:lnTo>
                  <a:pt x="19091" y="3850"/>
                </a:lnTo>
                <a:lnTo>
                  <a:pt x="18899" y="3042"/>
                </a:lnTo>
                <a:lnTo>
                  <a:pt x="18783" y="2657"/>
                </a:lnTo>
                <a:lnTo>
                  <a:pt x="18629" y="2310"/>
                </a:lnTo>
                <a:lnTo>
                  <a:pt x="18475" y="1964"/>
                </a:lnTo>
                <a:lnTo>
                  <a:pt x="18283" y="1617"/>
                </a:lnTo>
                <a:lnTo>
                  <a:pt x="18090" y="1310"/>
                </a:lnTo>
                <a:lnTo>
                  <a:pt x="17860" y="1040"/>
                </a:lnTo>
                <a:lnTo>
                  <a:pt x="17590" y="771"/>
                </a:lnTo>
                <a:lnTo>
                  <a:pt x="17321" y="540"/>
                </a:lnTo>
                <a:lnTo>
                  <a:pt x="17013" y="347"/>
                </a:lnTo>
                <a:lnTo>
                  <a:pt x="16705" y="155"/>
                </a:lnTo>
                <a:lnTo>
                  <a:pt x="16358" y="39"/>
                </a:lnTo>
                <a:lnTo>
                  <a:pt x="15974" y="1"/>
                </a:lnTo>
                <a:close/>
              </a:path>
            </a:pathLst>
          </a:custGeom>
          <a:solidFill>
            <a:srgbClr val="80C1C1">
              <a:alpha val="24313"/>
            </a:srgb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>
              <a:buSzPts val="1400"/>
            </a:pPr>
            <a:endParaRPr sz="2400">
              <a:latin typeface="UTM Avo" panose="02040603050506020204" pitchFamily="18"/>
            </a:endParaRPr>
          </a:p>
        </p:txBody>
      </p:sp>
      <p:grpSp>
        <p:nvGrpSpPr>
          <p:cNvPr id="6" name="Google Shape;1451;p13">
            <a:extLst>
              <a:ext uri="{FF2B5EF4-FFF2-40B4-BE49-F238E27FC236}">
                <a16:creationId xmlns:a16="http://schemas.microsoft.com/office/drawing/2014/main" id="{E016A26D-25CC-E492-D7CC-E792A8DE77FA}"/>
              </a:ext>
            </a:extLst>
          </p:cNvPr>
          <p:cNvGrpSpPr/>
          <p:nvPr/>
        </p:nvGrpSpPr>
        <p:grpSpPr>
          <a:xfrm rot="-6648166">
            <a:off x="310611" y="5610478"/>
            <a:ext cx="1154502" cy="1076982"/>
            <a:chOff x="4495100" y="1032100"/>
            <a:chExt cx="688050" cy="641850"/>
          </a:xfrm>
        </p:grpSpPr>
        <p:sp>
          <p:nvSpPr>
            <p:cNvPr id="7" name="Google Shape;1452;p13">
              <a:extLst>
                <a:ext uri="{FF2B5EF4-FFF2-40B4-BE49-F238E27FC236}">
                  <a16:creationId xmlns:a16="http://schemas.microsoft.com/office/drawing/2014/main" id="{CFBB57F7-DA71-B2F1-B892-832EDC0344F2}"/>
                </a:ext>
              </a:extLst>
            </p:cNvPr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extrusionOk="0">
                  <a:moveTo>
                    <a:pt x="9392" y="1"/>
                  </a:moveTo>
                  <a:lnTo>
                    <a:pt x="1" y="10508"/>
                  </a:lnTo>
                  <a:lnTo>
                    <a:pt x="424" y="11394"/>
                  </a:lnTo>
                  <a:lnTo>
                    <a:pt x="848" y="12240"/>
                  </a:lnTo>
                  <a:lnTo>
                    <a:pt x="1348" y="13049"/>
                  </a:lnTo>
                  <a:lnTo>
                    <a:pt x="1887" y="13857"/>
                  </a:lnTo>
                  <a:lnTo>
                    <a:pt x="2464" y="14627"/>
                  </a:lnTo>
                  <a:lnTo>
                    <a:pt x="3080" y="15358"/>
                  </a:lnTo>
                  <a:lnTo>
                    <a:pt x="3734" y="16089"/>
                  </a:lnTo>
                  <a:lnTo>
                    <a:pt x="4389" y="16821"/>
                  </a:lnTo>
                  <a:lnTo>
                    <a:pt x="5120" y="17475"/>
                  </a:lnTo>
                  <a:lnTo>
                    <a:pt x="5813" y="18168"/>
                  </a:lnTo>
                  <a:lnTo>
                    <a:pt x="6544" y="18784"/>
                  </a:lnTo>
                  <a:lnTo>
                    <a:pt x="7314" y="19399"/>
                  </a:lnTo>
                  <a:lnTo>
                    <a:pt x="8815" y="20554"/>
                  </a:lnTo>
                  <a:lnTo>
                    <a:pt x="10278" y="21593"/>
                  </a:lnTo>
                  <a:lnTo>
                    <a:pt x="11740" y="22517"/>
                  </a:lnTo>
                  <a:lnTo>
                    <a:pt x="13126" y="23325"/>
                  </a:lnTo>
                  <a:lnTo>
                    <a:pt x="14358" y="24018"/>
                  </a:lnTo>
                  <a:lnTo>
                    <a:pt x="15474" y="24596"/>
                  </a:lnTo>
                  <a:lnTo>
                    <a:pt x="17090" y="25404"/>
                  </a:lnTo>
                  <a:lnTo>
                    <a:pt x="17668" y="25673"/>
                  </a:lnTo>
                  <a:lnTo>
                    <a:pt x="27521" y="11124"/>
                  </a:lnTo>
                  <a:lnTo>
                    <a:pt x="26328" y="10816"/>
                  </a:lnTo>
                  <a:lnTo>
                    <a:pt x="25019" y="10431"/>
                  </a:lnTo>
                  <a:lnTo>
                    <a:pt x="23364" y="9931"/>
                  </a:lnTo>
                  <a:lnTo>
                    <a:pt x="21517" y="9277"/>
                  </a:lnTo>
                  <a:lnTo>
                    <a:pt x="19592" y="8545"/>
                  </a:lnTo>
                  <a:lnTo>
                    <a:pt x="18630" y="8122"/>
                  </a:lnTo>
                  <a:lnTo>
                    <a:pt x="17668" y="7699"/>
                  </a:lnTo>
                  <a:lnTo>
                    <a:pt x="16783" y="7275"/>
                  </a:lnTo>
                  <a:lnTo>
                    <a:pt x="15936" y="6775"/>
                  </a:lnTo>
                  <a:lnTo>
                    <a:pt x="15012" y="6236"/>
                  </a:lnTo>
                  <a:lnTo>
                    <a:pt x="14204" y="5620"/>
                  </a:lnTo>
                  <a:lnTo>
                    <a:pt x="13434" y="5043"/>
                  </a:lnTo>
                  <a:lnTo>
                    <a:pt x="12780" y="4465"/>
                  </a:lnTo>
                  <a:lnTo>
                    <a:pt x="12164" y="3888"/>
                  </a:lnTo>
                  <a:lnTo>
                    <a:pt x="11625" y="3311"/>
                  </a:lnTo>
                  <a:lnTo>
                    <a:pt x="11163" y="2772"/>
                  </a:lnTo>
                  <a:lnTo>
                    <a:pt x="10778" y="2271"/>
                  </a:lnTo>
                  <a:lnTo>
                    <a:pt x="10432" y="1771"/>
                  </a:lnTo>
                  <a:lnTo>
                    <a:pt x="10124" y="1348"/>
                  </a:lnTo>
                  <a:lnTo>
                    <a:pt x="9700" y="616"/>
                  </a:lnTo>
                  <a:lnTo>
                    <a:pt x="9469" y="155"/>
                  </a:lnTo>
                  <a:lnTo>
                    <a:pt x="93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8" name="Google Shape;1453;p13">
              <a:extLst>
                <a:ext uri="{FF2B5EF4-FFF2-40B4-BE49-F238E27FC236}">
                  <a16:creationId xmlns:a16="http://schemas.microsoft.com/office/drawing/2014/main" id="{FD7E5DE0-4E4E-2D88-B2DB-B2D4592A47B4}"/>
                </a:ext>
              </a:extLst>
            </p:cNvPr>
            <p:cNvSpPr/>
            <p:nvPr/>
          </p:nvSpPr>
          <p:spPr>
            <a:xfrm>
              <a:off x="4495100" y="1032100"/>
              <a:ext cx="688050" cy="641850"/>
            </a:xfrm>
            <a:custGeom>
              <a:avLst/>
              <a:gdLst/>
              <a:ahLst/>
              <a:cxnLst/>
              <a:rect l="l" t="t" r="r" b="b"/>
              <a:pathLst>
                <a:path w="27522" h="25674" fill="none" extrusionOk="0">
                  <a:moveTo>
                    <a:pt x="1" y="10508"/>
                  </a:moveTo>
                  <a:lnTo>
                    <a:pt x="9392" y="1"/>
                  </a:lnTo>
                  <a:lnTo>
                    <a:pt x="9392" y="1"/>
                  </a:lnTo>
                  <a:lnTo>
                    <a:pt x="9469" y="155"/>
                  </a:lnTo>
                  <a:lnTo>
                    <a:pt x="9700" y="616"/>
                  </a:lnTo>
                  <a:lnTo>
                    <a:pt x="10124" y="1348"/>
                  </a:lnTo>
                  <a:lnTo>
                    <a:pt x="10432" y="1771"/>
                  </a:lnTo>
                  <a:lnTo>
                    <a:pt x="10778" y="2271"/>
                  </a:lnTo>
                  <a:lnTo>
                    <a:pt x="11163" y="2772"/>
                  </a:lnTo>
                  <a:lnTo>
                    <a:pt x="11625" y="3311"/>
                  </a:lnTo>
                  <a:lnTo>
                    <a:pt x="12164" y="3888"/>
                  </a:lnTo>
                  <a:lnTo>
                    <a:pt x="12780" y="4465"/>
                  </a:lnTo>
                  <a:lnTo>
                    <a:pt x="13434" y="5043"/>
                  </a:lnTo>
                  <a:lnTo>
                    <a:pt x="14204" y="5620"/>
                  </a:lnTo>
                  <a:lnTo>
                    <a:pt x="15012" y="6236"/>
                  </a:lnTo>
                  <a:lnTo>
                    <a:pt x="15936" y="6775"/>
                  </a:lnTo>
                  <a:lnTo>
                    <a:pt x="15936" y="6775"/>
                  </a:lnTo>
                  <a:lnTo>
                    <a:pt x="16783" y="7275"/>
                  </a:lnTo>
                  <a:lnTo>
                    <a:pt x="17668" y="7699"/>
                  </a:lnTo>
                  <a:lnTo>
                    <a:pt x="18630" y="8122"/>
                  </a:lnTo>
                  <a:lnTo>
                    <a:pt x="19592" y="8545"/>
                  </a:lnTo>
                  <a:lnTo>
                    <a:pt x="21517" y="9277"/>
                  </a:lnTo>
                  <a:lnTo>
                    <a:pt x="23364" y="9931"/>
                  </a:lnTo>
                  <a:lnTo>
                    <a:pt x="25019" y="10431"/>
                  </a:lnTo>
                  <a:lnTo>
                    <a:pt x="26328" y="10816"/>
                  </a:lnTo>
                  <a:lnTo>
                    <a:pt x="27521" y="11124"/>
                  </a:lnTo>
                  <a:lnTo>
                    <a:pt x="17668" y="25673"/>
                  </a:lnTo>
                  <a:lnTo>
                    <a:pt x="17668" y="25673"/>
                  </a:lnTo>
                  <a:lnTo>
                    <a:pt x="17090" y="25404"/>
                  </a:lnTo>
                  <a:lnTo>
                    <a:pt x="15474" y="24596"/>
                  </a:lnTo>
                  <a:lnTo>
                    <a:pt x="14358" y="24018"/>
                  </a:lnTo>
                  <a:lnTo>
                    <a:pt x="13126" y="23325"/>
                  </a:lnTo>
                  <a:lnTo>
                    <a:pt x="11740" y="22517"/>
                  </a:lnTo>
                  <a:lnTo>
                    <a:pt x="10278" y="21593"/>
                  </a:lnTo>
                  <a:lnTo>
                    <a:pt x="8815" y="20554"/>
                  </a:lnTo>
                  <a:lnTo>
                    <a:pt x="7314" y="19399"/>
                  </a:lnTo>
                  <a:lnTo>
                    <a:pt x="6544" y="18784"/>
                  </a:lnTo>
                  <a:lnTo>
                    <a:pt x="5813" y="18168"/>
                  </a:lnTo>
                  <a:lnTo>
                    <a:pt x="5120" y="17475"/>
                  </a:lnTo>
                  <a:lnTo>
                    <a:pt x="4389" y="16821"/>
                  </a:lnTo>
                  <a:lnTo>
                    <a:pt x="3734" y="16089"/>
                  </a:lnTo>
                  <a:lnTo>
                    <a:pt x="3080" y="15358"/>
                  </a:lnTo>
                  <a:lnTo>
                    <a:pt x="2464" y="14627"/>
                  </a:lnTo>
                  <a:lnTo>
                    <a:pt x="1887" y="13857"/>
                  </a:lnTo>
                  <a:lnTo>
                    <a:pt x="1348" y="13049"/>
                  </a:lnTo>
                  <a:lnTo>
                    <a:pt x="848" y="12240"/>
                  </a:lnTo>
                  <a:lnTo>
                    <a:pt x="424" y="11394"/>
                  </a:lnTo>
                  <a:lnTo>
                    <a:pt x="1" y="1050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9" name="Google Shape;1454;p13">
              <a:extLst>
                <a:ext uri="{FF2B5EF4-FFF2-40B4-BE49-F238E27FC236}">
                  <a16:creationId xmlns:a16="http://schemas.microsoft.com/office/drawing/2014/main" id="{7F002163-73D8-B48F-6078-8990CA496EF5}"/>
                </a:ext>
              </a:extLst>
            </p:cNvPr>
            <p:cNvSpPr/>
            <p:nvPr/>
          </p:nvSpPr>
          <p:spPr>
            <a:xfrm>
              <a:off x="4568250" y="1141800"/>
              <a:ext cx="170325" cy="184775"/>
            </a:xfrm>
            <a:custGeom>
              <a:avLst/>
              <a:gdLst/>
              <a:ahLst/>
              <a:cxnLst/>
              <a:rect l="l" t="t" r="r" b="b"/>
              <a:pathLst>
                <a:path w="6813" h="7391" extrusionOk="0">
                  <a:moveTo>
                    <a:pt x="6774" y="0"/>
                  </a:moveTo>
                  <a:lnTo>
                    <a:pt x="6428" y="308"/>
                  </a:lnTo>
                  <a:lnTo>
                    <a:pt x="6120" y="655"/>
                  </a:lnTo>
                  <a:lnTo>
                    <a:pt x="5427" y="1348"/>
                  </a:lnTo>
                  <a:lnTo>
                    <a:pt x="4080" y="2772"/>
                  </a:lnTo>
                  <a:lnTo>
                    <a:pt x="2733" y="4234"/>
                  </a:lnTo>
                  <a:lnTo>
                    <a:pt x="1424" y="5697"/>
                  </a:lnTo>
                  <a:lnTo>
                    <a:pt x="693" y="6505"/>
                  </a:lnTo>
                  <a:lnTo>
                    <a:pt x="0" y="7390"/>
                  </a:lnTo>
                  <a:lnTo>
                    <a:pt x="39" y="7390"/>
                  </a:lnTo>
                  <a:lnTo>
                    <a:pt x="1309" y="5966"/>
                  </a:lnTo>
                  <a:lnTo>
                    <a:pt x="2617" y="4504"/>
                  </a:lnTo>
                  <a:lnTo>
                    <a:pt x="3926" y="3080"/>
                  </a:lnTo>
                  <a:lnTo>
                    <a:pt x="5273" y="1655"/>
                  </a:lnTo>
                  <a:lnTo>
                    <a:pt x="6043" y="886"/>
                  </a:lnTo>
                  <a:lnTo>
                    <a:pt x="6466" y="501"/>
                  </a:lnTo>
                  <a:lnTo>
                    <a:pt x="6659" y="270"/>
                  </a:lnTo>
                  <a:lnTo>
                    <a:pt x="6813" y="77"/>
                  </a:lnTo>
                  <a:lnTo>
                    <a:pt x="6813" y="39"/>
                  </a:lnTo>
                  <a:lnTo>
                    <a:pt x="6774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0" name="Google Shape;1455;p13">
              <a:extLst>
                <a:ext uri="{FF2B5EF4-FFF2-40B4-BE49-F238E27FC236}">
                  <a16:creationId xmlns:a16="http://schemas.microsoft.com/office/drawing/2014/main" id="{16D0037A-B030-94F3-5BB7-C296D230B9EE}"/>
                </a:ext>
              </a:extLst>
            </p:cNvPr>
            <p:cNvSpPr/>
            <p:nvPr/>
          </p:nvSpPr>
          <p:spPr>
            <a:xfrm>
              <a:off x="4627900" y="1187975"/>
              <a:ext cx="162650" cy="219425"/>
            </a:xfrm>
            <a:custGeom>
              <a:avLst/>
              <a:gdLst/>
              <a:ahLst/>
              <a:cxnLst/>
              <a:rect l="l" t="t" r="r" b="b"/>
              <a:pathLst>
                <a:path w="6506" h="8777" extrusionOk="0">
                  <a:moveTo>
                    <a:pt x="6428" y="1"/>
                  </a:moveTo>
                  <a:lnTo>
                    <a:pt x="6274" y="193"/>
                  </a:lnTo>
                  <a:lnTo>
                    <a:pt x="6082" y="386"/>
                  </a:lnTo>
                  <a:lnTo>
                    <a:pt x="5774" y="771"/>
                  </a:lnTo>
                  <a:lnTo>
                    <a:pt x="5081" y="1618"/>
                  </a:lnTo>
                  <a:lnTo>
                    <a:pt x="3773" y="3273"/>
                  </a:lnTo>
                  <a:lnTo>
                    <a:pt x="2502" y="4966"/>
                  </a:lnTo>
                  <a:lnTo>
                    <a:pt x="1271" y="6737"/>
                  </a:lnTo>
                  <a:lnTo>
                    <a:pt x="616" y="7699"/>
                  </a:lnTo>
                  <a:lnTo>
                    <a:pt x="1" y="8738"/>
                  </a:lnTo>
                  <a:lnTo>
                    <a:pt x="39" y="8777"/>
                  </a:lnTo>
                  <a:lnTo>
                    <a:pt x="39" y="8738"/>
                  </a:lnTo>
                  <a:lnTo>
                    <a:pt x="1232" y="7006"/>
                  </a:lnTo>
                  <a:lnTo>
                    <a:pt x="2425" y="5274"/>
                  </a:lnTo>
                  <a:lnTo>
                    <a:pt x="3696" y="3580"/>
                  </a:lnTo>
                  <a:lnTo>
                    <a:pt x="4966" y="1925"/>
                  </a:lnTo>
                  <a:lnTo>
                    <a:pt x="5736" y="1002"/>
                  </a:lnTo>
                  <a:lnTo>
                    <a:pt x="6120" y="578"/>
                  </a:lnTo>
                  <a:lnTo>
                    <a:pt x="6351" y="309"/>
                  </a:lnTo>
                  <a:lnTo>
                    <a:pt x="6505" y="78"/>
                  </a:lnTo>
                  <a:lnTo>
                    <a:pt x="6505" y="39"/>
                  </a:lnTo>
                  <a:lnTo>
                    <a:pt x="6467" y="1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1" name="Google Shape;1456;p13">
              <a:extLst>
                <a:ext uri="{FF2B5EF4-FFF2-40B4-BE49-F238E27FC236}">
                  <a16:creationId xmlns:a16="http://schemas.microsoft.com/office/drawing/2014/main" id="{EE10B0E7-7DE2-3EB5-BDA9-672B3A0FB7D7}"/>
                </a:ext>
              </a:extLst>
            </p:cNvPr>
            <p:cNvSpPr/>
            <p:nvPr/>
          </p:nvSpPr>
          <p:spPr>
            <a:xfrm>
              <a:off x="4691400" y="1235125"/>
              <a:ext cx="174200" cy="243475"/>
            </a:xfrm>
            <a:custGeom>
              <a:avLst/>
              <a:gdLst/>
              <a:ahLst/>
              <a:cxnLst/>
              <a:rect l="l" t="t" r="r" b="b"/>
              <a:pathLst>
                <a:path w="6968" h="9739" extrusionOk="0">
                  <a:moveTo>
                    <a:pt x="6891" y="1"/>
                  </a:moveTo>
                  <a:lnTo>
                    <a:pt x="6852" y="39"/>
                  </a:lnTo>
                  <a:lnTo>
                    <a:pt x="5466" y="1887"/>
                  </a:lnTo>
                  <a:lnTo>
                    <a:pt x="4081" y="3734"/>
                  </a:lnTo>
                  <a:lnTo>
                    <a:pt x="2772" y="5620"/>
                  </a:lnTo>
                  <a:lnTo>
                    <a:pt x="1425" y="7545"/>
                  </a:lnTo>
                  <a:lnTo>
                    <a:pt x="1" y="9700"/>
                  </a:lnTo>
                  <a:lnTo>
                    <a:pt x="1" y="9739"/>
                  </a:lnTo>
                  <a:lnTo>
                    <a:pt x="39" y="9739"/>
                  </a:lnTo>
                  <a:lnTo>
                    <a:pt x="2695" y="5928"/>
                  </a:lnTo>
                  <a:lnTo>
                    <a:pt x="4004" y="4081"/>
                  </a:lnTo>
                  <a:lnTo>
                    <a:pt x="5389" y="2195"/>
                  </a:lnTo>
                  <a:lnTo>
                    <a:pt x="6968" y="116"/>
                  </a:lnTo>
                  <a:lnTo>
                    <a:pt x="6968" y="78"/>
                  </a:lnTo>
                  <a:lnTo>
                    <a:pt x="6968" y="39"/>
                  </a:lnTo>
                  <a:lnTo>
                    <a:pt x="6891" y="1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2" name="Google Shape;1457;p13">
              <a:extLst>
                <a:ext uri="{FF2B5EF4-FFF2-40B4-BE49-F238E27FC236}">
                  <a16:creationId xmlns:a16="http://schemas.microsoft.com/office/drawing/2014/main" id="{862D2D8C-6D32-272F-86BA-66DF24F7E632}"/>
                </a:ext>
              </a:extLst>
            </p:cNvPr>
            <p:cNvSpPr/>
            <p:nvPr/>
          </p:nvSpPr>
          <p:spPr>
            <a:xfrm>
              <a:off x="4778000" y="1257275"/>
              <a:ext cx="179025" cy="276175"/>
            </a:xfrm>
            <a:custGeom>
              <a:avLst/>
              <a:gdLst/>
              <a:ahLst/>
              <a:cxnLst/>
              <a:rect l="l" t="t" r="r" b="b"/>
              <a:pathLst>
                <a:path w="7161" h="11047" extrusionOk="0">
                  <a:moveTo>
                    <a:pt x="7083" y="0"/>
                  </a:moveTo>
                  <a:lnTo>
                    <a:pt x="7045" y="39"/>
                  </a:lnTo>
                  <a:lnTo>
                    <a:pt x="6313" y="1078"/>
                  </a:lnTo>
                  <a:lnTo>
                    <a:pt x="5582" y="2117"/>
                  </a:lnTo>
                  <a:lnTo>
                    <a:pt x="4196" y="4273"/>
                  </a:lnTo>
                  <a:lnTo>
                    <a:pt x="2811" y="6390"/>
                  </a:lnTo>
                  <a:lnTo>
                    <a:pt x="1464" y="8506"/>
                  </a:lnTo>
                  <a:lnTo>
                    <a:pt x="732" y="9738"/>
                  </a:lnTo>
                  <a:lnTo>
                    <a:pt x="347" y="10354"/>
                  </a:lnTo>
                  <a:lnTo>
                    <a:pt x="1" y="11008"/>
                  </a:lnTo>
                  <a:lnTo>
                    <a:pt x="39" y="11008"/>
                  </a:lnTo>
                  <a:lnTo>
                    <a:pt x="39" y="11047"/>
                  </a:lnTo>
                  <a:lnTo>
                    <a:pt x="78" y="11008"/>
                  </a:lnTo>
                  <a:lnTo>
                    <a:pt x="732" y="9969"/>
                  </a:lnTo>
                  <a:lnTo>
                    <a:pt x="1348" y="8891"/>
                  </a:lnTo>
                  <a:lnTo>
                    <a:pt x="2734" y="6697"/>
                  </a:lnTo>
                  <a:lnTo>
                    <a:pt x="4119" y="4581"/>
                  </a:lnTo>
                  <a:lnTo>
                    <a:pt x="5505" y="2502"/>
                  </a:lnTo>
                  <a:lnTo>
                    <a:pt x="6352" y="1309"/>
                  </a:lnTo>
                  <a:lnTo>
                    <a:pt x="7160" y="116"/>
                  </a:lnTo>
                  <a:lnTo>
                    <a:pt x="7160" y="77"/>
                  </a:lnTo>
                  <a:lnTo>
                    <a:pt x="7160" y="39"/>
                  </a:lnTo>
                  <a:lnTo>
                    <a:pt x="7083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3" name="Google Shape;1458;p13">
              <a:extLst>
                <a:ext uri="{FF2B5EF4-FFF2-40B4-BE49-F238E27FC236}">
                  <a16:creationId xmlns:a16="http://schemas.microsoft.com/office/drawing/2014/main" id="{F7CC06AB-4E3C-A0A1-D0EC-B131386189D1}"/>
                </a:ext>
              </a:extLst>
            </p:cNvPr>
            <p:cNvSpPr/>
            <p:nvPr/>
          </p:nvSpPr>
          <p:spPr>
            <a:xfrm>
              <a:off x="4851150" y="1319825"/>
              <a:ext cx="181875" cy="265600"/>
            </a:xfrm>
            <a:custGeom>
              <a:avLst/>
              <a:gdLst/>
              <a:ahLst/>
              <a:cxnLst/>
              <a:rect l="l" t="t" r="r" b="b"/>
              <a:pathLst>
                <a:path w="7275" h="10624" extrusionOk="0">
                  <a:moveTo>
                    <a:pt x="7236" y="0"/>
                  </a:moveTo>
                  <a:lnTo>
                    <a:pt x="7198" y="39"/>
                  </a:lnTo>
                  <a:lnTo>
                    <a:pt x="6467" y="1039"/>
                  </a:lnTo>
                  <a:lnTo>
                    <a:pt x="5735" y="2079"/>
                  </a:lnTo>
                  <a:lnTo>
                    <a:pt x="4350" y="4118"/>
                  </a:lnTo>
                  <a:lnTo>
                    <a:pt x="1540" y="8237"/>
                  </a:lnTo>
                  <a:lnTo>
                    <a:pt x="770" y="9392"/>
                  </a:lnTo>
                  <a:lnTo>
                    <a:pt x="0" y="10585"/>
                  </a:lnTo>
                  <a:lnTo>
                    <a:pt x="0" y="10623"/>
                  </a:lnTo>
                  <a:lnTo>
                    <a:pt x="39" y="10585"/>
                  </a:lnTo>
                  <a:lnTo>
                    <a:pt x="1463" y="8545"/>
                  </a:lnTo>
                  <a:lnTo>
                    <a:pt x="2848" y="6505"/>
                  </a:lnTo>
                  <a:lnTo>
                    <a:pt x="5697" y="2425"/>
                  </a:lnTo>
                  <a:lnTo>
                    <a:pt x="6505" y="1270"/>
                  </a:lnTo>
                  <a:lnTo>
                    <a:pt x="7275" y="116"/>
                  </a:lnTo>
                  <a:lnTo>
                    <a:pt x="7275" y="39"/>
                  </a:lnTo>
                  <a:lnTo>
                    <a:pt x="7236" y="0"/>
                  </a:lnTo>
                  <a:close/>
                </a:path>
              </a:pathLst>
            </a:custGeom>
            <a:solidFill>
              <a:srgbClr val="2A2A2A">
                <a:alpha val="12941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78" name="Google Shape;1523;p13">
            <a:extLst>
              <a:ext uri="{FF2B5EF4-FFF2-40B4-BE49-F238E27FC236}">
                <a16:creationId xmlns:a16="http://schemas.microsoft.com/office/drawing/2014/main" id="{5D62C189-BD40-C8F6-34C2-05A454A65511}"/>
              </a:ext>
            </a:extLst>
          </p:cNvPr>
          <p:cNvGrpSpPr/>
          <p:nvPr/>
        </p:nvGrpSpPr>
        <p:grpSpPr>
          <a:xfrm>
            <a:off x="1047487" y="1729291"/>
            <a:ext cx="9856781" cy="1222258"/>
            <a:chOff x="329508" y="1699819"/>
            <a:chExt cx="7823609" cy="874559"/>
          </a:xfrm>
        </p:grpSpPr>
        <p:sp>
          <p:nvSpPr>
            <p:cNvPr id="79" name="Google Shape;1524;p13">
              <a:extLst>
                <a:ext uri="{FF2B5EF4-FFF2-40B4-BE49-F238E27FC236}">
                  <a16:creationId xmlns:a16="http://schemas.microsoft.com/office/drawing/2014/main" id="{CFB1C4DB-BEBC-03D6-F640-EDC066A86915}"/>
                </a:ext>
              </a:extLst>
            </p:cNvPr>
            <p:cNvSpPr/>
            <p:nvPr/>
          </p:nvSpPr>
          <p:spPr>
            <a:xfrm>
              <a:off x="546976" y="1828350"/>
              <a:ext cx="7606141" cy="746028"/>
            </a:xfrm>
            <a:prstGeom prst="roundRect">
              <a:avLst>
                <a:gd name="adj" fmla="val 16667"/>
              </a:avLst>
            </a:prstGeom>
            <a:solidFill>
              <a:srgbClr val="FFF2E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40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pic>
          <p:nvPicPr>
            <p:cNvPr id="80" name="Google Shape;1525;p13" descr="https://cdn-icons-png.flaticon.com/128/5184/5184592.png">
              <a:extLst>
                <a:ext uri="{FF2B5EF4-FFF2-40B4-BE49-F238E27FC236}">
                  <a16:creationId xmlns:a16="http://schemas.microsoft.com/office/drawing/2014/main" id="{DA1CED7F-11FC-DC91-D1BE-7419AB2F964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9508" y="1699819"/>
              <a:ext cx="484167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1526;p13">
              <a:extLst>
                <a:ext uri="{FF2B5EF4-FFF2-40B4-BE49-F238E27FC236}">
                  <a16:creationId xmlns:a16="http://schemas.microsoft.com/office/drawing/2014/main" id="{705824E0-CA6A-FDAD-F10B-D2806A7E5C74}"/>
                </a:ext>
              </a:extLst>
            </p:cNvPr>
            <p:cNvSpPr txBox="1"/>
            <p:nvPr/>
          </p:nvSpPr>
          <p:spPr>
            <a:xfrm>
              <a:off x="845089" y="2027631"/>
              <a:ext cx="7275190" cy="34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/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1. </a:t>
              </a:r>
              <a:r>
                <a:rPr lang="en-US" sz="2400" dirty="0">
                  <a:latin typeface="UTM Avo" panose="02040603050506020204" pitchFamily="18"/>
                </a:rPr>
                <a:t>Các </a:t>
              </a:r>
              <a:r>
                <a:rPr lang="en-US" sz="2400" dirty="0" err="1">
                  <a:latin typeface="UTM Avo" panose="02040603050506020204" pitchFamily="18"/>
                </a:rPr>
                <a:t>bạn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nhỏ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trong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bài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thơ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gặp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nhau</a:t>
              </a:r>
              <a:r>
                <a:rPr lang="en-US" sz="2400" dirty="0">
                  <a:latin typeface="UTM Avo" panose="02040603050506020204" pitchFamily="18"/>
                </a:rPr>
                <a:t> ở </a:t>
              </a:r>
              <a:r>
                <a:rPr lang="en-US" sz="2400" dirty="0" err="1">
                  <a:latin typeface="UTM Avo" panose="02040603050506020204" pitchFamily="18"/>
                </a:rPr>
                <a:t>đâu</a:t>
              </a:r>
              <a:r>
                <a:rPr lang="en-US" sz="2400" dirty="0">
                  <a:latin typeface="UTM Avo" panose="02040603050506020204" pitchFamily="18"/>
                </a:rPr>
                <a:t>? 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82" name="Google Shape;1527;p13">
            <a:extLst>
              <a:ext uri="{FF2B5EF4-FFF2-40B4-BE49-F238E27FC236}">
                <a16:creationId xmlns:a16="http://schemas.microsoft.com/office/drawing/2014/main" id="{5C323C26-AA31-B28E-FBF1-B44E4D014A66}"/>
              </a:ext>
            </a:extLst>
          </p:cNvPr>
          <p:cNvGrpSpPr/>
          <p:nvPr/>
        </p:nvGrpSpPr>
        <p:grpSpPr>
          <a:xfrm>
            <a:off x="846846" y="3086891"/>
            <a:ext cx="5043691" cy="3123968"/>
            <a:chOff x="448789" y="1175351"/>
            <a:chExt cx="4837833" cy="2479583"/>
          </a:xfrm>
        </p:grpSpPr>
        <p:grpSp>
          <p:nvGrpSpPr>
            <p:cNvPr id="83" name="Google Shape;1528;p13">
              <a:extLst>
                <a:ext uri="{FF2B5EF4-FFF2-40B4-BE49-F238E27FC236}">
                  <a16:creationId xmlns:a16="http://schemas.microsoft.com/office/drawing/2014/main" id="{D6F779DC-CEA0-7A0E-7C9D-453259A748B4}"/>
                </a:ext>
              </a:extLst>
            </p:cNvPr>
            <p:cNvGrpSpPr/>
            <p:nvPr/>
          </p:nvGrpSpPr>
          <p:grpSpPr>
            <a:xfrm>
              <a:off x="448789" y="1239742"/>
              <a:ext cx="4837833" cy="2415192"/>
              <a:chOff x="922317" y="1687609"/>
              <a:chExt cx="4837833" cy="2415192"/>
            </a:xfrm>
          </p:grpSpPr>
          <p:grpSp>
            <p:nvGrpSpPr>
              <p:cNvPr id="85" name="Google Shape;1529;p13">
                <a:extLst>
                  <a:ext uri="{FF2B5EF4-FFF2-40B4-BE49-F238E27FC236}">
                    <a16:creationId xmlns:a16="http://schemas.microsoft.com/office/drawing/2014/main" id="{E66A5914-BA9F-9C08-0F75-4FF62D599228}"/>
                  </a:ext>
                </a:extLst>
              </p:cNvPr>
              <p:cNvGrpSpPr/>
              <p:nvPr/>
            </p:nvGrpSpPr>
            <p:grpSpPr>
              <a:xfrm>
                <a:off x="1337210" y="1814798"/>
                <a:ext cx="4422940" cy="2288003"/>
                <a:chOff x="640842" y="1722473"/>
                <a:chExt cx="4422940" cy="2288003"/>
              </a:xfrm>
            </p:grpSpPr>
            <p:sp>
              <p:nvSpPr>
                <p:cNvPr id="87" name="Google Shape;1530;p13">
                  <a:extLst>
                    <a:ext uri="{FF2B5EF4-FFF2-40B4-BE49-F238E27FC236}">
                      <a16:creationId xmlns:a16="http://schemas.microsoft.com/office/drawing/2014/main" id="{5E8869BC-019A-2E77-ABC2-72A0753B189D}"/>
                    </a:ext>
                  </a:extLst>
                </p:cNvPr>
                <p:cNvSpPr/>
                <p:nvPr/>
              </p:nvSpPr>
              <p:spPr>
                <a:xfrm>
                  <a:off x="640842" y="1722473"/>
                  <a:ext cx="4422940" cy="2288003"/>
                </a:xfrm>
                <a:prstGeom prst="foldedCorner">
                  <a:avLst>
                    <a:gd name="adj" fmla="val 16667"/>
                  </a:avLst>
                </a:prstGeom>
                <a:solidFill>
                  <a:srgbClr val="CBE6E6"/>
                </a:solidFill>
                <a:ln w="1270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15184" tIns="57576" rIns="115184" bIns="57576" anchor="ctr" anchorCtr="0">
                  <a:noAutofit/>
                </a:bodyPr>
                <a:lstStyle/>
                <a:p>
                  <a:pPr algn="ctr"/>
                  <a:endParaRPr sz="2400">
                    <a:solidFill>
                      <a:srgbClr val="F8C865"/>
                    </a:solidFill>
                    <a:latin typeface="UTM Avo" panose="02040603050506020204" pitchFamily="18"/>
                  </a:endParaRPr>
                </a:p>
              </p:txBody>
            </p:sp>
            <p:sp>
              <p:nvSpPr>
                <p:cNvPr id="88" name="Google Shape;1531;p13">
                  <a:extLst>
                    <a:ext uri="{FF2B5EF4-FFF2-40B4-BE49-F238E27FC236}">
                      <a16:creationId xmlns:a16="http://schemas.microsoft.com/office/drawing/2014/main" id="{FA8A8E66-A25F-7847-CDE3-38BA135BAD51}"/>
                    </a:ext>
                  </a:extLst>
                </p:cNvPr>
                <p:cNvSpPr txBox="1"/>
                <p:nvPr/>
              </p:nvSpPr>
              <p:spPr>
                <a:xfrm>
                  <a:off x="1069723" y="2160742"/>
                  <a:ext cx="3644997" cy="14114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5184" tIns="57576" rIns="115184" bIns="57576" anchor="t" anchorCtr="0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sz="2400" dirty="0">
                      <a:latin typeface="UTM Avo" panose="02040603050506020204" pitchFamily="18"/>
                    </a:rPr>
                    <a:t>Các </a:t>
                  </a:r>
                  <a:r>
                    <a:rPr lang="en-US" sz="2400" dirty="0" err="1">
                      <a:latin typeface="UTM Avo" panose="02040603050506020204" pitchFamily="18"/>
                    </a:rPr>
                    <a:t>bạn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nhỏ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trong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bài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thơ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gặp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nhau</a:t>
                  </a:r>
                  <a:r>
                    <a:rPr lang="en-US" sz="2400" dirty="0">
                      <a:latin typeface="UTM Avo" panose="02040603050506020204" pitchFamily="18"/>
                    </a:rPr>
                    <a:t> ở </a:t>
                  </a:r>
                  <a:r>
                    <a:rPr lang="en-US" sz="2400" dirty="0" err="1">
                      <a:latin typeface="UTM Avo" panose="02040603050506020204" pitchFamily="18"/>
                    </a:rPr>
                    <a:t>một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trại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hè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quốc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tế</a:t>
                  </a:r>
                  <a:r>
                    <a:rPr lang="en-US" sz="2400" dirty="0">
                      <a:latin typeface="UTM Avo" panose="02040603050506020204" pitchFamily="18"/>
                    </a:rPr>
                    <a:t>.</a:t>
                  </a:r>
                  <a:endParaRPr sz="2400" dirty="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6" name="Google Shape;1532;p13">
                <a:extLst>
                  <a:ext uri="{FF2B5EF4-FFF2-40B4-BE49-F238E27FC236}">
                    <a16:creationId xmlns:a16="http://schemas.microsoft.com/office/drawing/2014/main" id="{93323A3C-D550-C82C-1DE6-2FC79D54B917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 rot="-942546">
                <a:off x="922317" y="1687609"/>
                <a:ext cx="557836" cy="6068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4" name="Google Shape;1533;p13">
              <a:extLst>
                <a:ext uri="{FF2B5EF4-FFF2-40B4-BE49-F238E27FC236}">
                  <a16:creationId xmlns:a16="http://schemas.microsoft.com/office/drawing/2014/main" id="{9EF3C678-B545-8C6E-D64E-C69106505C6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21080147">
              <a:off x="2887389" y="1175351"/>
              <a:ext cx="577315" cy="4587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9" name="Google Shape;1534;p13" descr="trại hè tiếng anh quốc tế, tour trại hè quốc tế từ nha trang, chương trình trại  hè tiếng Anh quốc tế - HTS International travel">
            <a:extLst>
              <a:ext uri="{FF2B5EF4-FFF2-40B4-BE49-F238E27FC236}">
                <a16:creationId xmlns:a16="http://schemas.microsoft.com/office/drawing/2014/main" id="{8E66362E-E170-9469-DA19-C779C93333B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3328258"/>
            <a:ext cx="4804335" cy="288260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349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EAA4C-1ED1-9335-1A4E-3BF5A1025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39;p14">
            <a:extLst>
              <a:ext uri="{FF2B5EF4-FFF2-40B4-BE49-F238E27FC236}">
                <a16:creationId xmlns:a16="http://schemas.microsoft.com/office/drawing/2014/main" id="{6C0F51EF-6179-7937-EE9A-9B1E953CC1A6}"/>
              </a:ext>
            </a:extLst>
          </p:cNvPr>
          <p:cNvGrpSpPr/>
          <p:nvPr/>
        </p:nvGrpSpPr>
        <p:grpSpPr>
          <a:xfrm>
            <a:off x="800952" y="1680670"/>
            <a:ext cx="10590096" cy="1222259"/>
            <a:chOff x="329508" y="1699819"/>
            <a:chExt cx="8405662" cy="874559"/>
          </a:xfrm>
        </p:grpSpPr>
        <p:sp>
          <p:nvSpPr>
            <p:cNvPr id="3" name="Google Shape;1540;p14">
              <a:extLst>
                <a:ext uri="{FF2B5EF4-FFF2-40B4-BE49-F238E27FC236}">
                  <a16:creationId xmlns:a16="http://schemas.microsoft.com/office/drawing/2014/main" id="{18334CC9-FB8D-FBF4-C9E4-0E5AC7E93076}"/>
                </a:ext>
              </a:extLst>
            </p:cNvPr>
            <p:cNvSpPr/>
            <p:nvPr/>
          </p:nvSpPr>
          <p:spPr>
            <a:xfrm>
              <a:off x="546975" y="1828350"/>
              <a:ext cx="7946977" cy="746028"/>
            </a:xfrm>
            <a:prstGeom prst="roundRect">
              <a:avLst>
                <a:gd name="adj" fmla="val 16667"/>
              </a:avLst>
            </a:prstGeom>
            <a:solidFill>
              <a:srgbClr val="FFF2E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40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1541;p14" descr="https://cdn-icons-png.flaticon.com/128/5184/5184592.png">
              <a:extLst>
                <a:ext uri="{FF2B5EF4-FFF2-40B4-BE49-F238E27FC236}">
                  <a16:creationId xmlns:a16="http://schemas.microsoft.com/office/drawing/2014/main" id="{5E78BBB6-2CC5-0A0E-1B17-CDDF39C6657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9508" y="1699819"/>
              <a:ext cx="484167" cy="444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1542;p14">
              <a:extLst>
                <a:ext uri="{FF2B5EF4-FFF2-40B4-BE49-F238E27FC236}">
                  <a16:creationId xmlns:a16="http://schemas.microsoft.com/office/drawing/2014/main" id="{FD26ADA0-EBBC-8296-B435-F34925719414}"/>
                </a:ext>
              </a:extLst>
            </p:cNvPr>
            <p:cNvSpPr txBox="1"/>
            <p:nvPr/>
          </p:nvSpPr>
          <p:spPr>
            <a:xfrm>
              <a:off x="329508" y="2027630"/>
              <a:ext cx="8405662" cy="3474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/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2. </a:t>
              </a:r>
              <a:r>
                <a:rPr lang="en-US" sz="2400" dirty="0" err="1">
                  <a:latin typeface="UTM Avo" panose="02040603050506020204" pitchFamily="18"/>
                </a:rPr>
                <a:t>Vì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sao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thể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nói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là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một</a:t>
              </a:r>
              <a:r>
                <a:rPr lang="en-US" sz="2400" dirty="0">
                  <a:latin typeface="UTM Avo" panose="02040603050506020204" pitchFamily="18"/>
                </a:rPr>
                <a:t> “</a:t>
              </a:r>
              <a:r>
                <a:rPr lang="en-US" sz="2400" dirty="0" err="1">
                  <a:latin typeface="UTM Avo" panose="02040603050506020204" pitchFamily="18"/>
                </a:rPr>
                <a:t>thế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giới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nhỏ</a:t>
              </a:r>
              <a:r>
                <a:rPr lang="en-US" sz="2400" dirty="0">
                  <a:latin typeface="UTM Avo" panose="02040603050506020204" pitchFamily="18"/>
                </a:rPr>
                <a:t>”? 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1543;p14">
            <a:extLst>
              <a:ext uri="{FF2B5EF4-FFF2-40B4-BE49-F238E27FC236}">
                <a16:creationId xmlns:a16="http://schemas.microsoft.com/office/drawing/2014/main" id="{AF3CDDE4-4676-063D-E6D6-0F30717DC300}"/>
              </a:ext>
            </a:extLst>
          </p:cNvPr>
          <p:cNvGrpSpPr/>
          <p:nvPr/>
        </p:nvGrpSpPr>
        <p:grpSpPr>
          <a:xfrm>
            <a:off x="1366015" y="3429000"/>
            <a:ext cx="5316214" cy="2884448"/>
            <a:chOff x="753927" y="1129730"/>
            <a:chExt cx="3394557" cy="1622621"/>
          </a:xfrm>
        </p:grpSpPr>
        <p:grpSp>
          <p:nvGrpSpPr>
            <p:cNvPr id="7" name="Google Shape;1544;p14">
              <a:extLst>
                <a:ext uri="{FF2B5EF4-FFF2-40B4-BE49-F238E27FC236}">
                  <a16:creationId xmlns:a16="http://schemas.microsoft.com/office/drawing/2014/main" id="{28BB1E2D-AE3D-0CB0-C0C0-3B91D4AE61F6}"/>
                </a:ext>
              </a:extLst>
            </p:cNvPr>
            <p:cNvGrpSpPr/>
            <p:nvPr/>
          </p:nvGrpSpPr>
          <p:grpSpPr>
            <a:xfrm>
              <a:off x="753927" y="1129730"/>
              <a:ext cx="3394557" cy="1622621"/>
              <a:chOff x="442686" y="1643176"/>
              <a:chExt cx="4286399" cy="644714"/>
            </a:xfrm>
          </p:grpSpPr>
          <p:sp>
            <p:nvSpPr>
              <p:cNvPr id="9" name="Google Shape;1545;p14">
                <a:extLst>
                  <a:ext uri="{FF2B5EF4-FFF2-40B4-BE49-F238E27FC236}">
                    <a16:creationId xmlns:a16="http://schemas.microsoft.com/office/drawing/2014/main" id="{4C1C5DA3-77A1-43A9-1A87-882CA2851DE4}"/>
                  </a:ext>
                </a:extLst>
              </p:cNvPr>
              <p:cNvSpPr/>
              <p:nvPr/>
            </p:nvSpPr>
            <p:spPr>
              <a:xfrm>
                <a:off x="570960" y="1715749"/>
                <a:ext cx="4158125" cy="572141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782816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546;p14">
                <a:extLst>
                  <a:ext uri="{FF2B5EF4-FFF2-40B4-BE49-F238E27FC236}">
                    <a16:creationId xmlns:a16="http://schemas.microsoft.com/office/drawing/2014/main" id="{2BEFF488-58B8-8F49-41DD-F971131CE367}"/>
                  </a:ext>
                </a:extLst>
              </p:cNvPr>
              <p:cNvSpPr/>
              <p:nvPr/>
            </p:nvSpPr>
            <p:spPr>
              <a:xfrm>
                <a:off x="442686" y="1643176"/>
                <a:ext cx="4158124" cy="606466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EDFCE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8" name="Google Shape;1547;p14">
              <a:extLst>
                <a:ext uri="{FF2B5EF4-FFF2-40B4-BE49-F238E27FC236}">
                  <a16:creationId xmlns:a16="http://schemas.microsoft.com/office/drawing/2014/main" id="{B58A4824-DDE2-124E-5DC1-598DCD15E79B}"/>
                </a:ext>
              </a:extLst>
            </p:cNvPr>
            <p:cNvSpPr txBox="1"/>
            <p:nvPr/>
          </p:nvSpPr>
          <p:spPr>
            <a:xfrm>
              <a:off x="933742" y="1225993"/>
              <a:ext cx="2929256" cy="131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>
                  <a:latin typeface="UTM Avo" panose="02040603050506020204" pitchFamily="18"/>
                </a:rPr>
                <a:t>Có thể nói trại hè này là một “thế giới thu nhỏ” vì có thiếu nhi từ rất nhiều nước, nhiều châu lục tham gia.</a:t>
              </a:r>
              <a:endParaRPr sz="2400">
                <a:latin typeface="UTM Avo" panose="02040603050506020204" pitchFamily="18"/>
              </a:endParaRPr>
            </a:p>
          </p:txBody>
        </p:sp>
      </p:grpSp>
      <p:pic>
        <p:nvPicPr>
          <p:cNvPr id="11" name="Google Shape;1548;p14" descr="A group of children holding hands&#10;&#10;Description automatically generated">
            <a:extLst>
              <a:ext uri="{FF2B5EF4-FFF2-40B4-BE49-F238E27FC236}">
                <a16:creationId xmlns:a16="http://schemas.microsoft.com/office/drawing/2014/main" id="{7CEA4073-9BB7-A991-4DDC-543E844FA0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6973" y="3133422"/>
            <a:ext cx="3379920" cy="3379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32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932CFD-B4B4-A612-DAA0-95DE0E0DA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53;p15">
            <a:extLst>
              <a:ext uri="{FF2B5EF4-FFF2-40B4-BE49-F238E27FC236}">
                <a16:creationId xmlns:a16="http://schemas.microsoft.com/office/drawing/2014/main" id="{2DA7CCBD-0A4A-91F4-0F1E-1DB5FEB892EE}"/>
              </a:ext>
            </a:extLst>
          </p:cNvPr>
          <p:cNvGrpSpPr/>
          <p:nvPr/>
        </p:nvGrpSpPr>
        <p:grpSpPr>
          <a:xfrm>
            <a:off x="804038" y="1589321"/>
            <a:ext cx="10286191" cy="1429706"/>
            <a:chOff x="329508" y="1723383"/>
            <a:chExt cx="8164444" cy="850995"/>
          </a:xfrm>
        </p:grpSpPr>
        <p:sp>
          <p:nvSpPr>
            <p:cNvPr id="3" name="Google Shape;1554;p15">
              <a:extLst>
                <a:ext uri="{FF2B5EF4-FFF2-40B4-BE49-F238E27FC236}">
                  <a16:creationId xmlns:a16="http://schemas.microsoft.com/office/drawing/2014/main" id="{17BC811F-EF96-6C06-E1DC-D6921E4BFD01}"/>
                </a:ext>
              </a:extLst>
            </p:cNvPr>
            <p:cNvSpPr/>
            <p:nvPr/>
          </p:nvSpPr>
          <p:spPr>
            <a:xfrm>
              <a:off x="546975" y="1828350"/>
              <a:ext cx="7946977" cy="746028"/>
            </a:xfrm>
            <a:prstGeom prst="roundRect">
              <a:avLst>
                <a:gd name="adj" fmla="val 16667"/>
              </a:avLst>
            </a:prstGeom>
            <a:solidFill>
              <a:srgbClr val="FFF2E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40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1555;p15" descr="https://cdn-icons-png.flaticon.com/128/5184/5184592.png">
              <a:extLst>
                <a:ext uri="{FF2B5EF4-FFF2-40B4-BE49-F238E27FC236}">
                  <a16:creationId xmlns:a16="http://schemas.microsoft.com/office/drawing/2014/main" id="{2A9D2A4B-8429-3028-CBC9-93E9F67CDDE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9508" y="1723383"/>
              <a:ext cx="458489" cy="346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1556;p15">
              <a:extLst>
                <a:ext uri="{FF2B5EF4-FFF2-40B4-BE49-F238E27FC236}">
                  <a16:creationId xmlns:a16="http://schemas.microsoft.com/office/drawing/2014/main" id="{524ACCC5-E28A-6EA2-5DFD-865163709895}"/>
                </a:ext>
              </a:extLst>
            </p:cNvPr>
            <p:cNvSpPr txBox="1"/>
            <p:nvPr/>
          </p:nvSpPr>
          <p:spPr>
            <a:xfrm>
              <a:off x="693066" y="1837006"/>
              <a:ext cx="7685556" cy="7287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3. </a:t>
              </a:r>
              <a:r>
                <a:rPr lang="en-US" sz="2400" dirty="0" err="1">
                  <a:latin typeface="UTM Avo" panose="02040603050506020204" pitchFamily="18"/>
                </a:rPr>
                <a:t>Hình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ảnh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bàn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tay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của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các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bạn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nhỏ</a:t>
              </a:r>
              <a:r>
                <a:rPr lang="en-US" sz="2400" dirty="0">
                  <a:latin typeface="UTM Avo" panose="02040603050506020204" pitchFamily="18"/>
                </a:rPr>
                <a:t> tung </a:t>
              </a:r>
              <a:r>
                <a:rPr lang="en-US" sz="2400" dirty="0" err="1">
                  <a:latin typeface="UTM Avo" panose="02040603050506020204" pitchFamily="18"/>
                </a:rPr>
                <a:t>bồ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câu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nói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lên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ước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vọng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gì</a:t>
              </a:r>
              <a:r>
                <a:rPr lang="en-US" sz="2400" dirty="0">
                  <a:latin typeface="UTM Avo" panose="02040603050506020204" pitchFamily="18"/>
                </a:rPr>
                <a:t>?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1557;p15">
            <a:extLst>
              <a:ext uri="{FF2B5EF4-FFF2-40B4-BE49-F238E27FC236}">
                <a16:creationId xmlns:a16="http://schemas.microsoft.com/office/drawing/2014/main" id="{0B7F41E3-4958-64D8-F156-7FDF97B792E1}"/>
              </a:ext>
            </a:extLst>
          </p:cNvPr>
          <p:cNvGrpSpPr/>
          <p:nvPr/>
        </p:nvGrpSpPr>
        <p:grpSpPr>
          <a:xfrm>
            <a:off x="5840349" y="3312276"/>
            <a:ext cx="5104578" cy="3252081"/>
            <a:chOff x="4560816" y="1760282"/>
            <a:chExt cx="4051649" cy="2581270"/>
          </a:xfrm>
        </p:grpSpPr>
        <p:grpSp>
          <p:nvGrpSpPr>
            <p:cNvPr id="7" name="Google Shape;1558;p15">
              <a:extLst>
                <a:ext uri="{FF2B5EF4-FFF2-40B4-BE49-F238E27FC236}">
                  <a16:creationId xmlns:a16="http://schemas.microsoft.com/office/drawing/2014/main" id="{F68BB99A-9223-6C9A-D9DC-4BFFEE34C428}"/>
                </a:ext>
              </a:extLst>
            </p:cNvPr>
            <p:cNvGrpSpPr/>
            <p:nvPr/>
          </p:nvGrpSpPr>
          <p:grpSpPr>
            <a:xfrm>
              <a:off x="4560816" y="1846590"/>
              <a:ext cx="3908416" cy="2494962"/>
              <a:chOff x="-49599" y="2108104"/>
              <a:chExt cx="3908416" cy="2494962"/>
            </a:xfrm>
          </p:grpSpPr>
          <p:sp>
            <p:nvSpPr>
              <p:cNvPr id="11" name="Google Shape;1559;p15">
                <a:extLst>
                  <a:ext uri="{FF2B5EF4-FFF2-40B4-BE49-F238E27FC236}">
                    <a16:creationId xmlns:a16="http://schemas.microsoft.com/office/drawing/2014/main" id="{9B655CC7-5B58-7E58-64C6-F1F434015848}"/>
                  </a:ext>
                </a:extLst>
              </p:cNvPr>
              <p:cNvSpPr/>
              <p:nvPr/>
            </p:nvSpPr>
            <p:spPr>
              <a:xfrm>
                <a:off x="-49599" y="2108104"/>
                <a:ext cx="3908416" cy="2494962"/>
              </a:xfrm>
              <a:prstGeom prst="roundRect">
                <a:avLst>
                  <a:gd name="adj" fmla="val 4729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1800"/>
                </a:pPr>
                <a:endParaRPr sz="2400" dirty="0">
                  <a:solidFill>
                    <a:srgbClr val="071C3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1560;p15">
                <a:extLst>
                  <a:ext uri="{FF2B5EF4-FFF2-40B4-BE49-F238E27FC236}">
                    <a16:creationId xmlns:a16="http://schemas.microsoft.com/office/drawing/2014/main" id="{648FEDB4-4E78-D229-6786-B712E96737A4}"/>
                  </a:ext>
                </a:extLst>
              </p:cNvPr>
              <p:cNvSpPr txBox="1"/>
              <p:nvPr/>
            </p:nvSpPr>
            <p:spPr>
              <a:xfrm>
                <a:off x="246235" y="2429990"/>
                <a:ext cx="3316748" cy="1851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5184" tIns="57576" rIns="115184" bIns="57576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  <a:buSzPts val="2000"/>
                </a:pPr>
                <a:r>
                  <a:rPr lang="en-US" sz="2400" dirty="0" err="1">
                    <a:latin typeface="UTM Avo" panose="02040603050506020204" pitchFamily="18"/>
                  </a:rPr>
                  <a:t>Hình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ảnh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những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tay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của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các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bạn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nhỏ</a:t>
                </a:r>
                <a:r>
                  <a:rPr lang="en-US" sz="2400" dirty="0">
                    <a:latin typeface="UTM Avo" panose="02040603050506020204" pitchFamily="18"/>
                  </a:rPr>
                  <a:t> tung </a:t>
                </a:r>
                <a:r>
                  <a:rPr lang="en-US" sz="2400" dirty="0" err="1">
                    <a:latin typeface="UTM Avo" panose="02040603050506020204" pitchFamily="18"/>
                  </a:rPr>
                  <a:t>bồ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câu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trắng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nói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lên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ước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vọng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hòa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bình</a:t>
                </a:r>
                <a:r>
                  <a:rPr lang="en-US" sz="2400" dirty="0">
                    <a:latin typeface="UTM Avo" panose="02040603050506020204" pitchFamily="18"/>
                  </a:rPr>
                  <a:t>, </a:t>
                </a:r>
                <a:r>
                  <a:rPr lang="en-US" sz="2400" dirty="0" err="1">
                    <a:latin typeface="UTM Avo" panose="02040603050506020204" pitchFamily="18"/>
                  </a:rPr>
                  <a:t>hữu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nghị</a:t>
                </a:r>
                <a:r>
                  <a:rPr lang="en-US" sz="2400" dirty="0">
                    <a:latin typeface="UTM Avo" panose="02040603050506020204" pitchFamily="18"/>
                  </a:rPr>
                  <a:t>. </a:t>
                </a:r>
                <a:endParaRPr sz="2400" dirty="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8" name="Google Shape;1561;p15">
              <a:extLst>
                <a:ext uri="{FF2B5EF4-FFF2-40B4-BE49-F238E27FC236}">
                  <a16:creationId xmlns:a16="http://schemas.microsoft.com/office/drawing/2014/main" id="{C7C5E7EA-08C9-548C-EBFA-D3230B4654BE}"/>
                </a:ext>
              </a:extLst>
            </p:cNvPr>
            <p:cNvGrpSpPr/>
            <p:nvPr/>
          </p:nvGrpSpPr>
          <p:grpSpPr>
            <a:xfrm>
              <a:off x="8071294" y="1760282"/>
              <a:ext cx="541171" cy="511835"/>
              <a:chOff x="115377" y="3598584"/>
              <a:chExt cx="572310" cy="545541"/>
            </a:xfrm>
          </p:grpSpPr>
          <p:sp>
            <p:nvSpPr>
              <p:cNvPr id="9" name="Google Shape;1562;p15">
                <a:extLst>
                  <a:ext uri="{FF2B5EF4-FFF2-40B4-BE49-F238E27FC236}">
                    <a16:creationId xmlns:a16="http://schemas.microsoft.com/office/drawing/2014/main" id="{760CDDAE-CB93-1AA6-F6D9-D3B2B3E7690D}"/>
                  </a:ext>
                </a:extLst>
              </p:cNvPr>
              <p:cNvSpPr/>
              <p:nvPr/>
            </p:nvSpPr>
            <p:spPr>
              <a:xfrm rot="2515456">
                <a:off x="115377" y="3598584"/>
                <a:ext cx="572310" cy="545541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800"/>
                </a:pPr>
                <a:endParaRPr sz="2400"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563;p15">
                <a:extLst>
                  <a:ext uri="{FF2B5EF4-FFF2-40B4-BE49-F238E27FC236}">
                    <a16:creationId xmlns:a16="http://schemas.microsoft.com/office/drawing/2014/main" id="{437183BF-443C-A955-48F6-51BFDF07F8B0}"/>
                  </a:ext>
                </a:extLst>
              </p:cNvPr>
              <p:cNvSpPr/>
              <p:nvPr/>
            </p:nvSpPr>
            <p:spPr>
              <a:xfrm rot="1928159">
                <a:off x="291983" y="3730327"/>
                <a:ext cx="219096" cy="293318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1569" extrusionOk="0">
                    <a:moveTo>
                      <a:pt x="481" y="1"/>
                    </a:moveTo>
                    <a:cubicBezTo>
                      <a:pt x="473" y="1"/>
                      <a:pt x="469" y="2"/>
                      <a:pt x="469" y="2"/>
                    </a:cubicBezTo>
                    <a:lnTo>
                      <a:pt x="469" y="250"/>
                    </a:lnTo>
                    <a:lnTo>
                      <a:pt x="161" y="660"/>
                    </a:lnTo>
                    <a:lnTo>
                      <a:pt x="0" y="660"/>
                    </a:lnTo>
                    <a:lnTo>
                      <a:pt x="0" y="1480"/>
                    </a:lnTo>
                    <a:lnTo>
                      <a:pt x="249" y="1480"/>
                    </a:lnTo>
                    <a:cubicBezTo>
                      <a:pt x="249" y="1480"/>
                      <a:pt x="835" y="1568"/>
                      <a:pt x="937" y="1568"/>
                    </a:cubicBezTo>
                    <a:lnTo>
                      <a:pt x="996" y="1568"/>
                    </a:lnTo>
                    <a:cubicBezTo>
                      <a:pt x="1098" y="1539"/>
                      <a:pt x="1172" y="1422"/>
                      <a:pt x="1172" y="1319"/>
                    </a:cubicBezTo>
                    <a:cubicBezTo>
                      <a:pt x="1172" y="1070"/>
                      <a:pt x="1157" y="660"/>
                      <a:pt x="1142" y="616"/>
                    </a:cubicBezTo>
                    <a:cubicBezTo>
                      <a:pt x="1098" y="587"/>
                      <a:pt x="645" y="587"/>
                      <a:pt x="645" y="587"/>
                    </a:cubicBezTo>
                    <a:cubicBezTo>
                      <a:pt x="645" y="587"/>
                      <a:pt x="643" y="597"/>
                      <a:pt x="641" y="597"/>
                    </a:cubicBezTo>
                    <a:cubicBezTo>
                      <a:pt x="638" y="597"/>
                      <a:pt x="635" y="558"/>
                      <a:pt x="645" y="324"/>
                    </a:cubicBezTo>
                    <a:cubicBezTo>
                      <a:pt x="682" y="23"/>
                      <a:pt x="526" y="1"/>
                      <a:pt x="481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800"/>
                </a:pPr>
                <a:endParaRPr sz="2400">
                  <a:latin typeface="UTM Avo" panose="02040603050506020204" pitchFamily="18"/>
                </a:endParaRPr>
              </a:p>
            </p:txBody>
          </p:sp>
        </p:grpSp>
      </p:grpSp>
      <p:pic>
        <p:nvPicPr>
          <p:cNvPr id="1032" name="Picture 8" descr="690+ Climate Change Children Stock Illustrations, Royalty-Free Vector  Graphics &amp; Clip Art - iStock">
            <a:extLst>
              <a:ext uri="{FF2B5EF4-FFF2-40B4-BE49-F238E27FC236}">
                <a16:creationId xmlns:a16="http://schemas.microsoft.com/office/drawing/2014/main" id="{160DB620-16C1-FF1F-761E-2731AE425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75" y="3132749"/>
            <a:ext cx="3611137" cy="361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37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75DC60-34DB-5168-35B0-1B6DAE104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69;p16">
            <a:extLst>
              <a:ext uri="{FF2B5EF4-FFF2-40B4-BE49-F238E27FC236}">
                <a16:creationId xmlns:a16="http://schemas.microsoft.com/office/drawing/2014/main" id="{DB199B68-9526-C919-7972-10EFE65E7192}"/>
              </a:ext>
            </a:extLst>
          </p:cNvPr>
          <p:cNvGrpSpPr/>
          <p:nvPr/>
        </p:nvGrpSpPr>
        <p:grpSpPr>
          <a:xfrm>
            <a:off x="812746" y="1788665"/>
            <a:ext cx="10614370" cy="1248806"/>
            <a:chOff x="307999" y="1735680"/>
            <a:chExt cx="8424929" cy="743319"/>
          </a:xfrm>
        </p:grpSpPr>
        <p:sp>
          <p:nvSpPr>
            <p:cNvPr id="3" name="Google Shape;1570;p16">
              <a:extLst>
                <a:ext uri="{FF2B5EF4-FFF2-40B4-BE49-F238E27FC236}">
                  <a16:creationId xmlns:a16="http://schemas.microsoft.com/office/drawing/2014/main" id="{EF7D60C0-FFE4-07FF-4F60-8615C29082A0}"/>
                </a:ext>
              </a:extLst>
            </p:cNvPr>
            <p:cNvSpPr/>
            <p:nvPr/>
          </p:nvSpPr>
          <p:spPr>
            <a:xfrm>
              <a:off x="546975" y="1828350"/>
              <a:ext cx="7946977" cy="650649"/>
            </a:xfrm>
            <a:prstGeom prst="roundRect">
              <a:avLst>
                <a:gd name="adj" fmla="val 16667"/>
              </a:avLst>
            </a:prstGeom>
            <a:solidFill>
              <a:srgbClr val="FFF2E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40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1571;p16" descr="https://cdn-icons-png.flaticon.com/128/5184/5184592.png">
              <a:extLst>
                <a:ext uri="{FF2B5EF4-FFF2-40B4-BE49-F238E27FC236}">
                  <a16:creationId xmlns:a16="http://schemas.microsoft.com/office/drawing/2014/main" id="{E150F594-7ED9-5F61-97C7-F770DA27881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7999" y="1735680"/>
              <a:ext cx="458489" cy="334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1572;p16">
              <a:extLst>
                <a:ext uri="{FF2B5EF4-FFF2-40B4-BE49-F238E27FC236}">
                  <a16:creationId xmlns:a16="http://schemas.microsoft.com/office/drawing/2014/main" id="{DE91BD81-FF7D-995E-3851-48C28875854F}"/>
                </a:ext>
              </a:extLst>
            </p:cNvPr>
            <p:cNvSpPr txBox="1"/>
            <p:nvPr/>
          </p:nvSpPr>
          <p:spPr>
            <a:xfrm>
              <a:off x="797728" y="1954193"/>
              <a:ext cx="7935200" cy="398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4. </a:t>
              </a:r>
              <a:r>
                <a:rPr lang="en-US" sz="2400" dirty="0">
                  <a:latin typeface="UTM Avo" panose="02040603050506020204" pitchFamily="18"/>
                </a:rPr>
                <a:t>Em </a:t>
              </a:r>
              <a:r>
                <a:rPr lang="en-US" sz="2400" dirty="0" err="1">
                  <a:latin typeface="UTM Avo" panose="02040603050506020204" pitchFamily="18"/>
                </a:rPr>
                <a:t>muốn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chúc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hoặc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nhắn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gửi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điều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gì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theo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cánh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chim</a:t>
              </a:r>
              <a:r>
                <a:rPr lang="en-US" sz="2400" dirty="0">
                  <a:latin typeface="UTM Avo" panose="02040603050506020204" pitchFamily="18"/>
                </a:rPr>
                <a:t>?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grpSp>
        <p:nvGrpSpPr>
          <p:cNvPr id="6" name="Google Shape;1573;p16">
            <a:extLst>
              <a:ext uri="{FF2B5EF4-FFF2-40B4-BE49-F238E27FC236}">
                <a16:creationId xmlns:a16="http://schemas.microsoft.com/office/drawing/2014/main" id="{7336594F-1377-6DA7-5695-0BF6A0DC6051}"/>
              </a:ext>
            </a:extLst>
          </p:cNvPr>
          <p:cNvGrpSpPr/>
          <p:nvPr/>
        </p:nvGrpSpPr>
        <p:grpSpPr>
          <a:xfrm>
            <a:off x="704099" y="3327928"/>
            <a:ext cx="10421937" cy="791449"/>
            <a:chOff x="1766439" y="4939200"/>
            <a:chExt cx="8272189" cy="628195"/>
          </a:xfrm>
        </p:grpSpPr>
        <p:pic>
          <p:nvPicPr>
            <p:cNvPr id="7" name="Google Shape;1574;p16" descr="https://cdn-icons-png.flaticon.com/128/981/981221.png">
              <a:extLst>
                <a:ext uri="{FF2B5EF4-FFF2-40B4-BE49-F238E27FC236}">
                  <a16:creationId xmlns:a16="http://schemas.microsoft.com/office/drawing/2014/main" id="{52F4A5A0-91B8-0DB2-D846-E7B2146F65F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66439" y="4939200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575;p16">
              <a:extLst>
                <a:ext uri="{FF2B5EF4-FFF2-40B4-BE49-F238E27FC236}">
                  <a16:creationId xmlns:a16="http://schemas.microsoft.com/office/drawing/2014/main" id="{64F637F0-21AF-CDAB-F69D-F9AEA93FB0A9}"/>
                </a:ext>
              </a:extLst>
            </p:cNvPr>
            <p:cNvSpPr txBox="1"/>
            <p:nvPr/>
          </p:nvSpPr>
          <p:spPr>
            <a:xfrm>
              <a:off x="2544090" y="4984603"/>
              <a:ext cx="7494538" cy="53201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SzPts val="2200"/>
              </a:pPr>
              <a:r>
                <a:rPr lang="en-US" sz="2400">
                  <a:latin typeface="UTM Avo" panose="02040603050506020204" pitchFamily="18"/>
                </a:rPr>
                <a:t>Chúc Trái Đất mãi mãi bình yên nhé! </a:t>
              </a:r>
              <a:endParaRPr sz="2400" b="1">
                <a:latin typeface="UTM Avo" panose="02040603050506020204" pitchFamily="18"/>
              </a:endParaRPr>
            </a:p>
          </p:txBody>
        </p:sp>
      </p:grpSp>
      <p:grpSp>
        <p:nvGrpSpPr>
          <p:cNvPr id="9" name="Google Shape;1576;p16">
            <a:extLst>
              <a:ext uri="{FF2B5EF4-FFF2-40B4-BE49-F238E27FC236}">
                <a16:creationId xmlns:a16="http://schemas.microsoft.com/office/drawing/2014/main" id="{BB4C4DF8-64C8-AF1A-E453-97912B3851E9}"/>
              </a:ext>
            </a:extLst>
          </p:cNvPr>
          <p:cNvGrpSpPr/>
          <p:nvPr/>
        </p:nvGrpSpPr>
        <p:grpSpPr>
          <a:xfrm>
            <a:off x="704099" y="4309506"/>
            <a:ext cx="10421937" cy="791449"/>
            <a:chOff x="1766439" y="4939200"/>
            <a:chExt cx="8272189" cy="628195"/>
          </a:xfrm>
        </p:grpSpPr>
        <p:pic>
          <p:nvPicPr>
            <p:cNvPr id="10" name="Google Shape;1577;p16" descr="https://cdn-icons-png.flaticon.com/128/981/981221.png">
              <a:extLst>
                <a:ext uri="{FF2B5EF4-FFF2-40B4-BE49-F238E27FC236}">
                  <a16:creationId xmlns:a16="http://schemas.microsoft.com/office/drawing/2014/main" id="{935C6A11-E5EE-AE7C-07ED-A8B99FC94FE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66439" y="4939200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1578;p16">
              <a:extLst>
                <a:ext uri="{FF2B5EF4-FFF2-40B4-BE49-F238E27FC236}">
                  <a16:creationId xmlns:a16="http://schemas.microsoft.com/office/drawing/2014/main" id="{7E1772EF-CCE8-0C60-038D-48DA6EFFC92E}"/>
                </a:ext>
              </a:extLst>
            </p:cNvPr>
            <p:cNvSpPr txBox="1"/>
            <p:nvPr/>
          </p:nvSpPr>
          <p:spPr>
            <a:xfrm>
              <a:off x="2544090" y="4984603"/>
              <a:ext cx="7494538" cy="53201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SzPts val="2200"/>
              </a:pPr>
              <a:r>
                <a:rPr lang="en-US" sz="2400" dirty="0" err="1">
                  <a:latin typeface="UTM Avo" panose="02040603050506020204" pitchFamily="18"/>
                </a:rPr>
                <a:t>Chúc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hòa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bình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đến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với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mọi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trên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Trái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Đất</a:t>
              </a:r>
              <a:r>
                <a:rPr lang="en-US" sz="2400" dirty="0">
                  <a:latin typeface="UTM Avo" panose="02040603050506020204" pitchFamily="18"/>
                </a:rPr>
                <a:t>! </a:t>
              </a:r>
              <a:endParaRPr sz="2400" b="1" dirty="0">
                <a:latin typeface="UTM Avo" panose="02040603050506020204" pitchFamily="18"/>
              </a:endParaRPr>
            </a:p>
          </p:txBody>
        </p:sp>
      </p:grpSp>
      <p:grpSp>
        <p:nvGrpSpPr>
          <p:cNvPr id="12" name="Google Shape;1579;p16">
            <a:extLst>
              <a:ext uri="{FF2B5EF4-FFF2-40B4-BE49-F238E27FC236}">
                <a16:creationId xmlns:a16="http://schemas.microsoft.com/office/drawing/2014/main" id="{C33D0AEC-8051-BA90-966B-2538E9C69174}"/>
              </a:ext>
            </a:extLst>
          </p:cNvPr>
          <p:cNvGrpSpPr/>
          <p:nvPr/>
        </p:nvGrpSpPr>
        <p:grpSpPr>
          <a:xfrm>
            <a:off x="704099" y="5320150"/>
            <a:ext cx="10421937" cy="791448"/>
            <a:chOff x="1766439" y="4939200"/>
            <a:chExt cx="8272189" cy="628195"/>
          </a:xfrm>
        </p:grpSpPr>
        <p:pic>
          <p:nvPicPr>
            <p:cNvPr id="13" name="Google Shape;1580;p16" descr="https://cdn-icons-png.flaticon.com/128/981/981221.png">
              <a:extLst>
                <a:ext uri="{FF2B5EF4-FFF2-40B4-BE49-F238E27FC236}">
                  <a16:creationId xmlns:a16="http://schemas.microsoft.com/office/drawing/2014/main" id="{4F0A7D15-702E-5E73-6BDA-45FF6AFE096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766439" y="4939200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581;p16">
              <a:extLst>
                <a:ext uri="{FF2B5EF4-FFF2-40B4-BE49-F238E27FC236}">
                  <a16:creationId xmlns:a16="http://schemas.microsoft.com/office/drawing/2014/main" id="{C7681A28-3ABE-EB97-9162-436A656228A6}"/>
                </a:ext>
              </a:extLst>
            </p:cNvPr>
            <p:cNvSpPr txBox="1"/>
            <p:nvPr/>
          </p:nvSpPr>
          <p:spPr>
            <a:xfrm>
              <a:off x="2544090" y="4984602"/>
              <a:ext cx="7494538" cy="53201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SzPts val="2200"/>
              </a:pPr>
              <a:r>
                <a:rPr lang="en-US" sz="2400" dirty="0" err="1">
                  <a:latin typeface="UTM Avo" panose="02040603050506020204" pitchFamily="18"/>
                </a:rPr>
                <a:t>Bồ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câu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mang</a:t>
              </a:r>
              <a:r>
                <a:rPr lang="en-US" sz="2400" dirty="0">
                  <a:latin typeface="UTM Avo" panose="02040603050506020204" pitchFamily="18"/>
                </a:rPr>
                <a:t> tin </a:t>
              </a:r>
              <a:r>
                <a:rPr lang="en-US" sz="2400" dirty="0" err="1">
                  <a:latin typeface="UTM Avo" panose="02040603050506020204" pitchFamily="18"/>
                </a:rPr>
                <a:t>vui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đến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mọi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nhà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nhé</a:t>
              </a:r>
              <a:r>
                <a:rPr lang="en-US" sz="2400" dirty="0">
                  <a:latin typeface="UTM Avo" panose="02040603050506020204" pitchFamily="18"/>
                </a:rPr>
                <a:t>! </a:t>
              </a:r>
              <a:endParaRPr sz="2400" b="1" dirty="0"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682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7131C-EE8B-9F4A-4D84-73D48B9AE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698;p17">
            <a:extLst>
              <a:ext uri="{FF2B5EF4-FFF2-40B4-BE49-F238E27FC236}">
                <a16:creationId xmlns:a16="http://schemas.microsoft.com/office/drawing/2014/main" id="{F32FB75C-C3D5-831D-426E-DE5327FA745B}"/>
              </a:ext>
            </a:extLst>
          </p:cNvPr>
          <p:cNvSpPr txBox="1"/>
          <p:nvPr/>
        </p:nvSpPr>
        <p:spPr>
          <a:xfrm>
            <a:off x="7234321" y="2664833"/>
            <a:ext cx="2489450" cy="1321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n-US" sz="10079" b="1" dirty="0">
                <a:solidFill>
                  <a:srgbClr val="4EA1A1"/>
                </a:solidFill>
                <a:latin typeface="UTM Avo" panose="02040603050506020204" pitchFamily="18"/>
              </a:rPr>
              <a:t>03</a:t>
            </a:r>
            <a:endParaRPr sz="2267" dirty="0">
              <a:latin typeface="UTM Avo" panose="02040603050506020204" pitchFamily="18"/>
            </a:endParaRPr>
          </a:p>
        </p:txBody>
      </p:sp>
      <p:sp>
        <p:nvSpPr>
          <p:cNvPr id="117" name="Google Shape;1699;p17">
            <a:extLst>
              <a:ext uri="{FF2B5EF4-FFF2-40B4-BE49-F238E27FC236}">
                <a16:creationId xmlns:a16="http://schemas.microsoft.com/office/drawing/2014/main" id="{8E8D8E4E-1127-1878-A6F3-17468B7866FD}"/>
              </a:ext>
            </a:extLst>
          </p:cNvPr>
          <p:cNvSpPr txBox="1"/>
          <p:nvPr/>
        </p:nvSpPr>
        <p:spPr>
          <a:xfrm>
            <a:off x="5621020" y="4172585"/>
            <a:ext cx="5726917" cy="814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4536" b="1" dirty="0">
                <a:latin typeface="UTM Avo" panose="02040603050506020204" pitchFamily="18"/>
              </a:rPr>
              <a:t>ĐỌC NÂNG CAO </a:t>
            </a:r>
            <a:endParaRPr sz="2267" dirty="0">
              <a:latin typeface="UTM Avo" panose="02040603050506020204" pitchFamily="18"/>
            </a:endParaRPr>
          </a:p>
        </p:txBody>
      </p:sp>
      <p:pic>
        <p:nvPicPr>
          <p:cNvPr id="210" name="Picture 209">
            <a:extLst>
              <a:ext uri="{FF2B5EF4-FFF2-40B4-BE49-F238E27FC236}">
                <a16:creationId xmlns:a16="http://schemas.microsoft.com/office/drawing/2014/main" id="{B65338EE-7F29-AD3A-23FA-6A952C43F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3" y="1805820"/>
            <a:ext cx="4360983" cy="47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2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4135F-CB82-E667-33B1-0ACA7910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708;p18">
            <a:extLst>
              <a:ext uri="{FF2B5EF4-FFF2-40B4-BE49-F238E27FC236}">
                <a16:creationId xmlns:a16="http://schemas.microsoft.com/office/drawing/2014/main" id="{37828E56-4B31-3A2C-8168-15EDDA2D05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724" y="3110710"/>
            <a:ext cx="4445163" cy="34005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709;p18">
            <a:extLst>
              <a:ext uri="{FF2B5EF4-FFF2-40B4-BE49-F238E27FC236}">
                <a16:creationId xmlns:a16="http://schemas.microsoft.com/office/drawing/2014/main" id="{3D5CA7A8-BC3A-CE6D-AAA4-331934B42641}"/>
              </a:ext>
            </a:extLst>
          </p:cNvPr>
          <p:cNvSpPr/>
          <p:nvPr/>
        </p:nvSpPr>
        <p:spPr>
          <a:xfrm>
            <a:off x="4315968" y="793889"/>
            <a:ext cx="7558496" cy="1493968"/>
          </a:xfrm>
          <a:prstGeom prst="wedgeEllipseCallout">
            <a:avLst>
              <a:gd name="adj1" fmla="val -45924"/>
              <a:gd name="adj2" fmla="val 78102"/>
            </a:avLst>
          </a:prstGeom>
          <a:solidFill>
            <a:srgbClr val="CBE6E6"/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Các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5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xác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  <a:endParaRPr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4" name="Google Shape;1736;p18">
            <a:extLst>
              <a:ext uri="{FF2B5EF4-FFF2-40B4-BE49-F238E27FC236}">
                <a16:creationId xmlns:a16="http://schemas.microsoft.com/office/drawing/2014/main" id="{0A4CC464-E10B-99CE-25BE-A8A19BB8C257}"/>
              </a:ext>
            </a:extLst>
          </p:cNvPr>
          <p:cNvGrpSpPr/>
          <p:nvPr/>
        </p:nvGrpSpPr>
        <p:grpSpPr>
          <a:xfrm rot="10559835">
            <a:off x="-25241" y="1579315"/>
            <a:ext cx="1718299" cy="1646626"/>
            <a:chOff x="7790712" y="2857500"/>
            <a:chExt cx="1363946" cy="1307053"/>
          </a:xfrm>
        </p:grpSpPr>
        <p:sp>
          <p:nvSpPr>
            <p:cNvPr id="35" name="Google Shape;1737;p18">
              <a:extLst>
                <a:ext uri="{FF2B5EF4-FFF2-40B4-BE49-F238E27FC236}">
                  <a16:creationId xmlns:a16="http://schemas.microsoft.com/office/drawing/2014/main" id="{F931AE39-C5D4-FC0F-563F-EAEB54141E07}"/>
                </a:ext>
              </a:extLst>
            </p:cNvPr>
            <p:cNvSpPr/>
            <p:nvPr/>
          </p:nvSpPr>
          <p:spPr>
            <a:xfrm rot="-9390104">
              <a:off x="7937757" y="3030978"/>
              <a:ext cx="1069856" cy="960097"/>
            </a:xfrm>
            <a:custGeom>
              <a:avLst/>
              <a:gdLst/>
              <a:ahLst/>
              <a:cxnLst/>
              <a:rect l="l" t="t" r="r" b="b"/>
              <a:pathLst>
                <a:path w="27406" h="24673" extrusionOk="0">
                  <a:moveTo>
                    <a:pt x="19477" y="8238"/>
                  </a:moveTo>
                  <a:lnTo>
                    <a:pt x="19746" y="8276"/>
                  </a:lnTo>
                  <a:lnTo>
                    <a:pt x="20054" y="8353"/>
                  </a:lnTo>
                  <a:lnTo>
                    <a:pt x="20324" y="8469"/>
                  </a:lnTo>
                  <a:lnTo>
                    <a:pt x="20555" y="8584"/>
                  </a:lnTo>
                  <a:lnTo>
                    <a:pt x="20824" y="8738"/>
                  </a:lnTo>
                  <a:lnTo>
                    <a:pt x="21055" y="8892"/>
                  </a:lnTo>
                  <a:lnTo>
                    <a:pt x="21247" y="9085"/>
                  </a:lnTo>
                  <a:lnTo>
                    <a:pt x="21440" y="9277"/>
                  </a:lnTo>
                  <a:lnTo>
                    <a:pt x="21594" y="9508"/>
                  </a:lnTo>
                  <a:lnTo>
                    <a:pt x="21748" y="9777"/>
                  </a:lnTo>
                  <a:lnTo>
                    <a:pt x="21863" y="10008"/>
                  </a:lnTo>
                  <a:lnTo>
                    <a:pt x="21979" y="10278"/>
                  </a:lnTo>
                  <a:lnTo>
                    <a:pt x="22056" y="10586"/>
                  </a:lnTo>
                  <a:lnTo>
                    <a:pt x="22094" y="10855"/>
                  </a:lnTo>
                  <a:lnTo>
                    <a:pt x="22094" y="11163"/>
                  </a:lnTo>
                  <a:lnTo>
                    <a:pt x="22094" y="11471"/>
                  </a:lnTo>
                  <a:lnTo>
                    <a:pt x="22056" y="11779"/>
                  </a:lnTo>
                  <a:lnTo>
                    <a:pt x="21979" y="12048"/>
                  </a:lnTo>
                  <a:lnTo>
                    <a:pt x="21863" y="12318"/>
                  </a:lnTo>
                  <a:lnTo>
                    <a:pt x="21748" y="12587"/>
                  </a:lnTo>
                  <a:lnTo>
                    <a:pt x="21594" y="12818"/>
                  </a:lnTo>
                  <a:lnTo>
                    <a:pt x="21440" y="13049"/>
                  </a:lnTo>
                  <a:lnTo>
                    <a:pt x="21247" y="13280"/>
                  </a:lnTo>
                  <a:lnTo>
                    <a:pt x="21055" y="13434"/>
                  </a:lnTo>
                  <a:lnTo>
                    <a:pt x="20824" y="13626"/>
                  </a:lnTo>
                  <a:lnTo>
                    <a:pt x="20555" y="13780"/>
                  </a:lnTo>
                  <a:lnTo>
                    <a:pt x="20324" y="13896"/>
                  </a:lnTo>
                  <a:lnTo>
                    <a:pt x="20054" y="14011"/>
                  </a:lnTo>
                  <a:lnTo>
                    <a:pt x="19746" y="14050"/>
                  </a:lnTo>
                  <a:lnTo>
                    <a:pt x="19477" y="14127"/>
                  </a:lnTo>
                  <a:lnTo>
                    <a:pt x="18861" y="14127"/>
                  </a:lnTo>
                  <a:lnTo>
                    <a:pt x="18553" y="14050"/>
                  </a:lnTo>
                  <a:lnTo>
                    <a:pt x="18284" y="14011"/>
                  </a:lnTo>
                  <a:lnTo>
                    <a:pt x="18014" y="13896"/>
                  </a:lnTo>
                  <a:lnTo>
                    <a:pt x="17745" y="13780"/>
                  </a:lnTo>
                  <a:lnTo>
                    <a:pt x="17514" y="13626"/>
                  </a:lnTo>
                  <a:lnTo>
                    <a:pt x="17283" y="13434"/>
                  </a:lnTo>
                  <a:lnTo>
                    <a:pt x="17091" y="13280"/>
                  </a:lnTo>
                  <a:lnTo>
                    <a:pt x="16898" y="13049"/>
                  </a:lnTo>
                  <a:lnTo>
                    <a:pt x="16706" y="12818"/>
                  </a:lnTo>
                  <a:lnTo>
                    <a:pt x="16552" y="12587"/>
                  </a:lnTo>
                  <a:lnTo>
                    <a:pt x="16436" y="12318"/>
                  </a:lnTo>
                  <a:lnTo>
                    <a:pt x="16359" y="12048"/>
                  </a:lnTo>
                  <a:lnTo>
                    <a:pt x="16282" y="11779"/>
                  </a:lnTo>
                  <a:lnTo>
                    <a:pt x="16205" y="11471"/>
                  </a:lnTo>
                  <a:lnTo>
                    <a:pt x="16205" y="11163"/>
                  </a:lnTo>
                  <a:lnTo>
                    <a:pt x="16205" y="10855"/>
                  </a:lnTo>
                  <a:lnTo>
                    <a:pt x="16282" y="10586"/>
                  </a:lnTo>
                  <a:lnTo>
                    <a:pt x="16359" y="10278"/>
                  </a:lnTo>
                  <a:lnTo>
                    <a:pt x="16436" y="10008"/>
                  </a:lnTo>
                  <a:lnTo>
                    <a:pt x="16552" y="9777"/>
                  </a:lnTo>
                  <a:lnTo>
                    <a:pt x="16706" y="9508"/>
                  </a:lnTo>
                  <a:lnTo>
                    <a:pt x="16898" y="9277"/>
                  </a:lnTo>
                  <a:lnTo>
                    <a:pt x="17091" y="9085"/>
                  </a:lnTo>
                  <a:lnTo>
                    <a:pt x="17283" y="8892"/>
                  </a:lnTo>
                  <a:lnTo>
                    <a:pt x="17514" y="8738"/>
                  </a:lnTo>
                  <a:lnTo>
                    <a:pt x="17745" y="8584"/>
                  </a:lnTo>
                  <a:lnTo>
                    <a:pt x="18014" y="8469"/>
                  </a:lnTo>
                  <a:lnTo>
                    <a:pt x="18284" y="8353"/>
                  </a:lnTo>
                  <a:lnTo>
                    <a:pt x="18553" y="8276"/>
                  </a:lnTo>
                  <a:lnTo>
                    <a:pt x="18861" y="8238"/>
                  </a:lnTo>
                  <a:close/>
                  <a:moveTo>
                    <a:pt x="6352" y="1"/>
                  </a:moveTo>
                  <a:lnTo>
                    <a:pt x="6044" y="39"/>
                  </a:lnTo>
                  <a:lnTo>
                    <a:pt x="5697" y="78"/>
                  </a:lnTo>
                  <a:lnTo>
                    <a:pt x="5351" y="155"/>
                  </a:lnTo>
                  <a:lnTo>
                    <a:pt x="5005" y="309"/>
                  </a:lnTo>
                  <a:lnTo>
                    <a:pt x="4658" y="463"/>
                  </a:lnTo>
                  <a:lnTo>
                    <a:pt x="4273" y="655"/>
                  </a:lnTo>
                  <a:lnTo>
                    <a:pt x="3888" y="925"/>
                  </a:lnTo>
                  <a:lnTo>
                    <a:pt x="3504" y="1194"/>
                  </a:lnTo>
                  <a:lnTo>
                    <a:pt x="3157" y="1541"/>
                  </a:lnTo>
                  <a:lnTo>
                    <a:pt x="2811" y="1887"/>
                  </a:lnTo>
                  <a:lnTo>
                    <a:pt x="2464" y="2272"/>
                  </a:lnTo>
                  <a:lnTo>
                    <a:pt x="2156" y="2695"/>
                  </a:lnTo>
                  <a:lnTo>
                    <a:pt x="1848" y="3157"/>
                  </a:lnTo>
                  <a:lnTo>
                    <a:pt x="1579" y="3619"/>
                  </a:lnTo>
                  <a:lnTo>
                    <a:pt x="1310" y="4158"/>
                  </a:lnTo>
                  <a:lnTo>
                    <a:pt x="1040" y="4658"/>
                  </a:lnTo>
                  <a:lnTo>
                    <a:pt x="848" y="5236"/>
                  </a:lnTo>
                  <a:lnTo>
                    <a:pt x="655" y="5813"/>
                  </a:lnTo>
                  <a:lnTo>
                    <a:pt x="463" y="6390"/>
                  </a:lnTo>
                  <a:lnTo>
                    <a:pt x="309" y="7006"/>
                  </a:lnTo>
                  <a:lnTo>
                    <a:pt x="193" y="7660"/>
                  </a:lnTo>
                  <a:lnTo>
                    <a:pt x="116" y="8315"/>
                  </a:lnTo>
                  <a:lnTo>
                    <a:pt x="39" y="8969"/>
                  </a:lnTo>
                  <a:lnTo>
                    <a:pt x="1" y="9623"/>
                  </a:lnTo>
                  <a:lnTo>
                    <a:pt x="1" y="10316"/>
                  </a:lnTo>
                  <a:lnTo>
                    <a:pt x="39" y="11009"/>
                  </a:lnTo>
                  <a:lnTo>
                    <a:pt x="116" y="11702"/>
                  </a:lnTo>
                  <a:lnTo>
                    <a:pt x="232" y="12433"/>
                  </a:lnTo>
                  <a:lnTo>
                    <a:pt x="386" y="13126"/>
                  </a:lnTo>
                  <a:lnTo>
                    <a:pt x="540" y="13857"/>
                  </a:lnTo>
                  <a:lnTo>
                    <a:pt x="771" y="14550"/>
                  </a:lnTo>
                  <a:lnTo>
                    <a:pt x="1040" y="15281"/>
                  </a:lnTo>
                  <a:lnTo>
                    <a:pt x="1348" y="16013"/>
                  </a:lnTo>
                  <a:lnTo>
                    <a:pt x="1695" y="16706"/>
                  </a:lnTo>
                  <a:lnTo>
                    <a:pt x="2079" y="17398"/>
                  </a:lnTo>
                  <a:lnTo>
                    <a:pt x="2541" y="18091"/>
                  </a:lnTo>
                  <a:lnTo>
                    <a:pt x="3042" y="18784"/>
                  </a:lnTo>
                  <a:lnTo>
                    <a:pt x="3581" y="19477"/>
                  </a:lnTo>
                  <a:lnTo>
                    <a:pt x="4158" y="20131"/>
                  </a:lnTo>
                  <a:lnTo>
                    <a:pt x="4774" y="20747"/>
                  </a:lnTo>
                  <a:lnTo>
                    <a:pt x="5467" y="21324"/>
                  </a:lnTo>
                  <a:lnTo>
                    <a:pt x="6159" y="21825"/>
                  </a:lnTo>
                  <a:lnTo>
                    <a:pt x="6891" y="22287"/>
                  </a:lnTo>
                  <a:lnTo>
                    <a:pt x="7660" y="22710"/>
                  </a:lnTo>
                  <a:lnTo>
                    <a:pt x="8430" y="23095"/>
                  </a:lnTo>
                  <a:lnTo>
                    <a:pt x="9239" y="23441"/>
                  </a:lnTo>
                  <a:lnTo>
                    <a:pt x="10047" y="23749"/>
                  </a:lnTo>
                  <a:lnTo>
                    <a:pt x="10894" y="24019"/>
                  </a:lnTo>
                  <a:lnTo>
                    <a:pt x="11740" y="24211"/>
                  </a:lnTo>
                  <a:lnTo>
                    <a:pt x="12587" y="24404"/>
                  </a:lnTo>
                  <a:lnTo>
                    <a:pt x="13472" y="24519"/>
                  </a:lnTo>
                  <a:lnTo>
                    <a:pt x="14319" y="24596"/>
                  </a:lnTo>
                  <a:lnTo>
                    <a:pt x="15166" y="24635"/>
                  </a:lnTo>
                  <a:lnTo>
                    <a:pt x="16013" y="24673"/>
                  </a:lnTo>
                  <a:lnTo>
                    <a:pt x="16860" y="24635"/>
                  </a:lnTo>
                  <a:lnTo>
                    <a:pt x="17706" y="24558"/>
                  </a:lnTo>
                  <a:lnTo>
                    <a:pt x="18515" y="24442"/>
                  </a:lnTo>
                  <a:lnTo>
                    <a:pt x="19323" y="24288"/>
                  </a:lnTo>
                  <a:lnTo>
                    <a:pt x="20093" y="24096"/>
                  </a:lnTo>
                  <a:lnTo>
                    <a:pt x="20824" y="23865"/>
                  </a:lnTo>
                  <a:lnTo>
                    <a:pt x="21555" y="23595"/>
                  </a:lnTo>
                  <a:lnTo>
                    <a:pt x="22248" y="23287"/>
                  </a:lnTo>
                  <a:lnTo>
                    <a:pt x="22903" y="22941"/>
                  </a:lnTo>
                  <a:lnTo>
                    <a:pt x="23518" y="22556"/>
                  </a:lnTo>
                  <a:lnTo>
                    <a:pt x="24057" y="22133"/>
                  </a:lnTo>
                  <a:lnTo>
                    <a:pt x="24596" y="21671"/>
                  </a:lnTo>
                  <a:lnTo>
                    <a:pt x="25058" y="21170"/>
                  </a:lnTo>
                  <a:lnTo>
                    <a:pt x="25481" y="20632"/>
                  </a:lnTo>
                  <a:lnTo>
                    <a:pt x="25866" y="20093"/>
                  </a:lnTo>
                  <a:lnTo>
                    <a:pt x="26174" y="19477"/>
                  </a:lnTo>
                  <a:lnTo>
                    <a:pt x="26444" y="18861"/>
                  </a:lnTo>
                  <a:lnTo>
                    <a:pt x="26636" y="18245"/>
                  </a:lnTo>
                  <a:lnTo>
                    <a:pt x="26867" y="17591"/>
                  </a:lnTo>
                  <a:lnTo>
                    <a:pt x="27021" y="16975"/>
                  </a:lnTo>
                  <a:lnTo>
                    <a:pt x="27136" y="16359"/>
                  </a:lnTo>
                  <a:lnTo>
                    <a:pt x="27252" y="15705"/>
                  </a:lnTo>
                  <a:lnTo>
                    <a:pt x="27329" y="15089"/>
                  </a:lnTo>
                  <a:lnTo>
                    <a:pt x="27367" y="14473"/>
                  </a:lnTo>
                  <a:lnTo>
                    <a:pt x="27406" y="13857"/>
                  </a:lnTo>
                  <a:lnTo>
                    <a:pt x="27367" y="13241"/>
                  </a:lnTo>
                  <a:lnTo>
                    <a:pt x="27329" y="12626"/>
                  </a:lnTo>
                  <a:lnTo>
                    <a:pt x="27290" y="12048"/>
                  </a:lnTo>
                  <a:lnTo>
                    <a:pt x="27175" y="11471"/>
                  </a:lnTo>
                  <a:lnTo>
                    <a:pt x="27059" y="10932"/>
                  </a:lnTo>
                  <a:lnTo>
                    <a:pt x="26944" y="10355"/>
                  </a:lnTo>
                  <a:lnTo>
                    <a:pt x="26752" y="9854"/>
                  </a:lnTo>
                  <a:lnTo>
                    <a:pt x="26559" y="9316"/>
                  </a:lnTo>
                  <a:lnTo>
                    <a:pt x="26328" y="8854"/>
                  </a:lnTo>
                  <a:lnTo>
                    <a:pt x="26097" y="8392"/>
                  </a:lnTo>
                  <a:lnTo>
                    <a:pt x="25828" y="7930"/>
                  </a:lnTo>
                  <a:lnTo>
                    <a:pt x="25558" y="7506"/>
                  </a:lnTo>
                  <a:lnTo>
                    <a:pt x="25250" y="7122"/>
                  </a:lnTo>
                  <a:lnTo>
                    <a:pt x="24904" y="6737"/>
                  </a:lnTo>
                  <a:lnTo>
                    <a:pt x="24558" y="6429"/>
                  </a:lnTo>
                  <a:lnTo>
                    <a:pt x="24173" y="6121"/>
                  </a:lnTo>
                  <a:lnTo>
                    <a:pt x="23788" y="5851"/>
                  </a:lnTo>
                  <a:lnTo>
                    <a:pt x="23364" y="5620"/>
                  </a:lnTo>
                  <a:lnTo>
                    <a:pt x="22941" y="5390"/>
                  </a:lnTo>
                  <a:lnTo>
                    <a:pt x="22479" y="5236"/>
                  </a:lnTo>
                  <a:lnTo>
                    <a:pt x="22017" y="5120"/>
                  </a:lnTo>
                  <a:lnTo>
                    <a:pt x="21517" y="5043"/>
                  </a:lnTo>
                  <a:lnTo>
                    <a:pt x="21017" y="5005"/>
                  </a:lnTo>
                  <a:lnTo>
                    <a:pt x="18322" y="4928"/>
                  </a:lnTo>
                  <a:lnTo>
                    <a:pt x="15358" y="4928"/>
                  </a:lnTo>
                  <a:lnTo>
                    <a:pt x="14550" y="4889"/>
                  </a:lnTo>
                  <a:lnTo>
                    <a:pt x="14204" y="4851"/>
                  </a:lnTo>
                  <a:lnTo>
                    <a:pt x="13896" y="4774"/>
                  </a:lnTo>
                  <a:lnTo>
                    <a:pt x="13549" y="4697"/>
                  </a:lnTo>
                  <a:lnTo>
                    <a:pt x="13242" y="4581"/>
                  </a:lnTo>
                  <a:lnTo>
                    <a:pt x="12703" y="4312"/>
                  </a:lnTo>
                  <a:lnTo>
                    <a:pt x="12164" y="3965"/>
                  </a:lnTo>
                  <a:lnTo>
                    <a:pt x="11663" y="3581"/>
                  </a:lnTo>
                  <a:lnTo>
                    <a:pt x="11163" y="3119"/>
                  </a:lnTo>
                  <a:lnTo>
                    <a:pt x="10201" y="2156"/>
                  </a:lnTo>
                  <a:lnTo>
                    <a:pt x="9700" y="1695"/>
                  </a:lnTo>
                  <a:lnTo>
                    <a:pt x="9200" y="1233"/>
                  </a:lnTo>
                  <a:lnTo>
                    <a:pt x="8661" y="848"/>
                  </a:lnTo>
                  <a:lnTo>
                    <a:pt x="8122" y="501"/>
                  </a:lnTo>
                  <a:lnTo>
                    <a:pt x="7583" y="232"/>
                  </a:lnTo>
                  <a:lnTo>
                    <a:pt x="7276" y="155"/>
                  </a:lnTo>
                  <a:lnTo>
                    <a:pt x="6968" y="78"/>
                  </a:lnTo>
                  <a:lnTo>
                    <a:pt x="6660" y="39"/>
                  </a:lnTo>
                  <a:lnTo>
                    <a:pt x="6352" y="1"/>
                  </a:lnTo>
                  <a:close/>
                </a:path>
              </a:pathLst>
            </a:custGeom>
            <a:solidFill>
              <a:schemeClr val="lt2"/>
            </a:solidFill>
            <a:ln w="762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>
                <a:buSzPts val="1400"/>
              </a:pPr>
              <a:endParaRPr sz="1764"/>
            </a:p>
          </p:txBody>
        </p:sp>
        <p:grpSp>
          <p:nvGrpSpPr>
            <p:cNvPr id="36" name="Google Shape;1738;p18">
              <a:extLst>
                <a:ext uri="{FF2B5EF4-FFF2-40B4-BE49-F238E27FC236}">
                  <a16:creationId xmlns:a16="http://schemas.microsoft.com/office/drawing/2014/main" id="{3B6D5B77-62E3-5204-D2BA-1D3830470348}"/>
                </a:ext>
              </a:extLst>
            </p:cNvPr>
            <p:cNvGrpSpPr/>
            <p:nvPr/>
          </p:nvGrpSpPr>
          <p:grpSpPr>
            <a:xfrm rot="-9391090">
              <a:off x="7939472" y="3030986"/>
              <a:ext cx="1066435" cy="960088"/>
              <a:chOff x="436325" y="4204625"/>
              <a:chExt cx="685150" cy="616825"/>
            </a:xfrm>
          </p:grpSpPr>
          <p:sp>
            <p:nvSpPr>
              <p:cNvPr id="37" name="Google Shape;1739;p18">
                <a:extLst>
                  <a:ext uri="{FF2B5EF4-FFF2-40B4-BE49-F238E27FC236}">
                    <a16:creationId xmlns:a16="http://schemas.microsoft.com/office/drawing/2014/main" id="{6EF02F60-B002-AEE2-D366-7880DFD4243D}"/>
                  </a:ext>
                </a:extLst>
              </p:cNvPr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extrusionOk="0">
                    <a:moveTo>
                      <a:pt x="19477" y="8238"/>
                    </a:moveTo>
                    <a:lnTo>
                      <a:pt x="19746" y="8276"/>
                    </a:lnTo>
                    <a:lnTo>
                      <a:pt x="20054" y="8353"/>
                    </a:lnTo>
                    <a:lnTo>
                      <a:pt x="20324" y="8469"/>
                    </a:lnTo>
                    <a:lnTo>
                      <a:pt x="20555" y="8584"/>
                    </a:lnTo>
                    <a:lnTo>
                      <a:pt x="20824" y="8738"/>
                    </a:lnTo>
                    <a:lnTo>
                      <a:pt x="21055" y="8892"/>
                    </a:lnTo>
                    <a:lnTo>
                      <a:pt x="21247" y="9085"/>
                    </a:lnTo>
                    <a:lnTo>
                      <a:pt x="21440" y="9277"/>
                    </a:lnTo>
                    <a:lnTo>
                      <a:pt x="21594" y="9508"/>
                    </a:lnTo>
                    <a:lnTo>
                      <a:pt x="21748" y="9777"/>
                    </a:lnTo>
                    <a:lnTo>
                      <a:pt x="21863" y="10008"/>
                    </a:lnTo>
                    <a:lnTo>
                      <a:pt x="21979" y="10278"/>
                    </a:lnTo>
                    <a:lnTo>
                      <a:pt x="22056" y="10586"/>
                    </a:lnTo>
                    <a:lnTo>
                      <a:pt x="22094" y="10855"/>
                    </a:lnTo>
                    <a:lnTo>
                      <a:pt x="22094" y="11163"/>
                    </a:lnTo>
                    <a:lnTo>
                      <a:pt x="22094" y="11471"/>
                    </a:lnTo>
                    <a:lnTo>
                      <a:pt x="22056" y="11779"/>
                    </a:lnTo>
                    <a:lnTo>
                      <a:pt x="21979" y="12048"/>
                    </a:lnTo>
                    <a:lnTo>
                      <a:pt x="21863" y="12318"/>
                    </a:lnTo>
                    <a:lnTo>
                      <a:pt x="21748" y="12587"/>
                    </a:lnTo>
                    <a:lnTo>
                      <a:pt x="21594" y="12818"/>
                    </a:lnTo>
                    <a:lnTo>
                      <a:pt x="21440" y="13049"/>
                    </a:lnTo>
                    <a:lnTo>
                      <a:pt x="21247" y="13280"/>
                    </a:lnTo>
                    <a:lnTo>
                      <a:pt x="21055" y="13434"/>
                    </a:lnTo>
                    <a:lnTo>
                      <a:pt x="20824" y="13626"/>
                    </a:lnTo>
                    <a:lnTo>
                      <a:pt x="20555" y="13780"/>
                    </a:lnTo>
                    <a:lnTo>
                      <a:pt x="20324" y="13896"/>
                    </a:lnTo>
                    <a:lnTo>
                      <a:pt x="20054" y="14011"/>
                    </a:lnTo>
                    <a:lnTo>
                      <a:pt x="19746" y="14050"/>
                    </a:lnTo>
                    <a:lnTo>
                      <a:pt x="19477" y="14127"/>
                    </a:lnTo>
                    <a:lnTo>
                      <a:pt x="18861" y="14127"/>
                    </a:lnTo>
                    <a:lnTo>
                      <a:pt x="18553" y="14050"/>
                    </a:lnTo>
                    <a:lnTo>
                      <a:pt x="18284" y="14011"/>
                    </a:lnTo>
                    <a:lnTo>
                      <a:pt x="18014" y="13896"/>
                    </a:lnTo>
                    <a:lnTo>
                      <a:pt x="17745" y="13780"/>
                    </a:lnTo>
                    <a:lnTo>
                      <a:pt x="17514" y="13626"/>
                    </a:lnTo>
                    <a:lnTo>
                      <a:pt x="17283" y="13434"/>
                    </a:lnTo>
                    <a:lnTo>
                      <a:pt x="17091" y="13280"/>
                    </a:lnTo>
                    <a:lnTo>
                      <a:pt x="16898" y="13049"/>
                    </a:lnTo>
                    <a:lnTo>
                      <a:pt x="16706" y="12818"/>
                    </a:lnTo>
                    <a:lnTo>
                      <a:pt x="16552" y="12587"/>
                    </a:lnTo>
                    <a:lnTo>
                      <a:pt x="16436" y="12318"/>
                    </a:lnTo>
                    <a:lnTo>
                      <a:pt x="16359" y="12048"/>
                    </a:lnTo>
                    <a:lnTo>
                      <a:pt x="16282" y="11779"/>
                    </a:lnTo>
                    <a:lnTo>
                      <a:pt x="16205" y="11471"/>
                    </a:lnTo>
                    <a:lnTo>
                      <a:pt x="16205" y="11163"/>
                    </a:lnTo>
                    <a:lnTo>
                      <a:pt x="16205" y="10855"/>
                    </a:lnTo>
                    <a:lnTo>
                      <a:pt x="16282" y="10586"/>
                    </a:lnTo>
                    <a:lnTo>
                      <a:pt x="16359" y="10278"/>
                    </a:lnTo>
                    <a:lnTo>
                      <a:pt x="16436" y="10008"/>
                    </a:lnTo>
                    <a:lnTo>
                      <a:pt x="16552" y="9777"/>
                    </a:lnTo>
                    <a:lnTo>
                      <a:pt x="16706" y="9508"/>
                    </a:lnTo>
                    <a:lnTo>
                      <a:pt x="16898" y="9277"/>
                    </a:lnTo>
                    <a:lnTo>
                      <a:pt x="17091" y="9085"/>
                    </a:lnTo>
                    <a:lnTo>
                      <a:pt x="17283" y="8892"/>
                    </a:lnTo>
                    <a:lnTo>
                      <a:pt x="17514" y="8738"/>
                    </a:lnTo>
                    <a:lnTo>
                      <a:pt x="17745" y="8584"/>
                    </a:lnTo>
                    <a:lnTo>
                      <a:pt x="18014" y="8469"/>
                    </a:lnTo>
                    <a:lnTo>
                      <a:pt x="18284" y="8353"/>
                    </a:lnTo>
                    <a:lnTo>
                      <a:pt x="18553" y="8276"/>
                    </a:lnTo>
                    <a:lnTo>
                      <a:pt x="18861" y="8238"/>
                    </a:lnTo>
                    <a:close/>
                    <a:moveTo>
                      <a:pt x="6352" y="1"/>
                    </a:move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38" name="Google Shape;1740;p18">
                <a:extLst>
                  <a:ext uri="{FF2B5EF4-FFF2-40B4-BE49-F238E27FC236}">
                    <a16:creationId xmlns:a16="http://schemas.microsoft.com/office/drawing/2014/main" id="{AA36355A-BBA2-867F-4FF5-65F32AF762FB}"/>
                  </a:ext>
                </a:extLst>
              </p:cNvPr>
              <p:cNvSpPr/>
              <p:nvPr/>
            </p:nvSpPr>
            <p:spPr>
              <a:xfrm>
                <a:off x="436325" y="4204625"/>
                <a:ext cx="685150" cy="616825"/>
              </a:xfrm>
              <a:custGeom>
                <a:avLst/>
                <a:gdLst/>
                <a:ahLst/>
                <a:cxnLst/>
                <a:rect l="l" t="t" r="r" b="b"/>
                <a:pathLst>
                  <a:path w="27406" h="24673" fill="none" extrusionOk="0">
                    <a:moveTo>
                      <a:pt x="21017" y="5005"/>
                    </a:moveTo>
                    <a:lnTo>
                      <a:pt x="21017" y="5005"/>
                    </a:lnTo>
                    <a:lnTo>
                      <a:pt x="18322" y="4928"/>
                    </a:lnTo>
                    <a:lnTo>
                      <a:pt x="16475" y="4928"/>
                    </a:lnTo>
                    <a:lnTo>
                      <a:pt x="16475" y="4928"/>
                    </a:lnTo>
                    <a:lnTo>
                      <a:pt x="15358" y="4928"/>
                    </a:lnTo>
                    <a:lnTo>
                      <a:pt x="14550" y="4889"/>
                    </a:lnTo>
                    <a:lnTo>
                      <a:pt x="14204" y="4851"/>
                    </a:lnTo>
                    <a:lnTo>
                      <a:pt x="13896" y="4774"/>
                    </a:lnTo>
                    <a:lnTo>
                      <a:pt x="13549" y="4697"/>
                    </a:lnTo>
                    <a:lnTo>
                      <a:pt x="13242" y="4581"/>
                    </a:lnTo>
                    <a:lnTo>
                      <a:pt x="13242" y="4581"/>
                    </a:lnTo>
                    <a:lnTo>
                      <a:pt x="12703" y="4312"/>
                    </a:lnTo>
                    <a:lnTo>
                      <a:pt x="12164" y="3965"/>
                    </a:lnTo>
                    <a:lnTo>
                      <a:pt x="11663" y="3581"/>
                    </a:lnTo>
                    <a:lnTo>
                      <a:pt x="11163" y="3119"/>
                    </a:lnTo>
                    <a:lnTo>
                      <a:pt x="10201" y="2156"/>
                    </a:lnTo>
                    <a:lnTo>
                      <a:pt x="9700" y="1695"/>
                    </a:lnTo>
                    <a:lnTo>
                      <a:pt x="9200" y="1233"/>
                    </a:lnTo>
                    <a:lnTo>
                      <a:pt x="8661" y="848"/>
                    </a:lnTo>
                    <a:lnTo>
                      <a:pt x="8122" y="501"/>
                    </a:lnTo>
                    <a:lnTo>
                      <a:pt x="7583" y="232"/>
                    </a:lnTo>
                    <a:lnTo>
                      <a:pt x="7276" y="155"/>
                    </a:lnTo>
                    <a:lnTo>
                      <a:pt x="6968" y="78"/>
                    </a:lnTo>
                    <a:lnTo>
                      <a:pt x="6660" y="39"/>
                    </a:lnTo>
                    <a:lnTo>
                      <a:pt x="6352" y="1"/>
                    </a:lnTo>
                    <a:lnTo>
                      <a:pt x="6044" y="39"/>
                    </a:lnTo>
                    <a:lnTo>
                      <a:pt x="5697" y="78"/>
                    </a:lnTo>
                    <a:lnTo>
                      <a:pt x="5351" y="155"/>
                    </a:lnTo>
                    <a:lnTo>
                      <a:pt x="5005" y="309"/>
                    </a:lnTo>
                    <a:lnTo>
                      <a:pt x="4658" y="463"/>
                    </a:lnTo>
                    <a:lnTo>
                      <a:pt x="4273" y="655"/>
                    </a:lnTo>
                    <a:lnTo>
                      <a:pt x="4273" y="655"/>
                    </a:lnTo>
                    <a:lnTo>
                      <a:pt x="3888" y="925"/>
                    </a:lnTo>
                    <a:lnTo>
                      <a:pt x="3504" y="1194"/>
                    </a:lnTo>
                    <a:lnTo>
                      <a:pt x="3157" y="1541"/>
                    </a:lnTo>
                    <a:lnTo>
                      <a:pt x="2811" y="1887"/>
                    </a:lnTo>
                    <a:lnTo>
                      <a:pt x="2464" y="2272"/>
                    </a:lnTo>
                    <a:lnTo>
                      <a:pt x="2156" y="2695"/>
                    </a:lnTo>
                    <a:lnTo>
                      <a:pt x="1848" y="3157"/>
                    </a:lnTo>
                    <a:lnTo>
                      <a:pt x="1579" y="3619"/>
                    </a:lnTo>
                    <a:lnTo>
                      <a:pt x="1310" y="4158"/>
                    </a:lnTo>
                    <a:lnTo>
                      <a:pt x="1040" y="4658"/>
                    </a:lnTo>
                    <a:lnTo>
                      <a:pt x="848" y="5236"/>
                    </a:lnTo>
                    <a:lnTo>
                      <a:pt x="655" y="5813"/>
                    </a:lnTo>
                    <a:lnTo>
                      <a:pt x="463" y="6390"/>
                    </a:lnTo>
                    <a:lnTo>
                      <a:pt x="309" y="7006"/>
                    </a:lnTo>
                    <a:lnTo>
                      <a:pt x="193" y="7660"/>
                    </a:lnTo>
                    <a:lnTo>
                      <a:pt x="116" y="8315"/>
                    </a:lnTo>
                    <a:lnTo>
                      <a:pt x="39" y="8969"/>
                    </a:lnTo>
                    <a:lnTo>
                      <a:pt x="1" y="9623"/>
                    </a:lnTo>
                    <a:lnTo>
                      <a:pt x="1" y="10316"/>
                    </a:lnTo>
                    <a:lnTo>
                      <a:pt x="39" y="11009"/>
                    </a:lnTo>
                    <a:lnTo>
                      <a:pt x="116" y="11702"/>
                    </a:lnTo>
                    <a:lnTo>
                      <a:pt x="232" y="12433"/>
                    </a:lnTo>
                    <a:lnTo>
                      <a:pt x="386" y="13126"/>
                    </a:lnTo>
                    <a:lnTo>
                      <a:pt x="540" y="13857"/>
                    </a:lnTo>
                    <a:lnTo>
                      <a:pt x="771" y="14550"/>
                    </a:lnTo>
                    <a:lnTo>
                      <a:pt x="1040" y="15281"/>
                    </a:lnTo>
                    <a:lnTo>
                      <a:pt x="1348" y="16013"/>
                    </a:lnTo>
                    <a:lnTo>
                      <a:pt x="1695" y="16706"/>
                    </a:lnTo>
                    <a:lnTo>
                      <a:pt x="2079" y="17398"/>
                    </a:lnTo>
                    <a:lnTo>
                      <a:pt x="2541" y="18091"/>
                    </a:lnTo>
                    <a:lnTo>
                      <a:pt x="3042" y="18784"/>
                    </a:lnTo>
                    <a:lnTo>
                      <a:pt x="3581" y="19477"/>
                    </a:lnTo>
                    <a:lnTo>
                      <a:pt x="3581" y="19477"/>
                    </a:lnTo>
                    <a:lnTo>
                      <a:pt x="4158" y="20131"/>
                    </a:lnTo>
                    <a:lnTo>
                      <a:pt x="4774" y="20747"/>
                    </a:lnTo>
                    <a:lnTo>
                      <a:pt x="5467" y="21324"/>
                    </a:lnTo>
                    <a:lnTo>
                      <a:pt x="6159" y="21825"/>
                    </a:lnTo>
                    <a:lnTo>
                      <a:pt x="6891" y="22287"/>
                    </a:lnTo>
                    <a:lnTo>
                      <a:pt x="7660" y="22710"/>
                    </a:lnTo>
                    <a:lnTo>
                      <a:pt x="8430" y="23095"/>
                    </a:lnTo>
                    <a:lnTo>
                      <a:pt x="9239" y="23441"/>
                    </a:lnTo>
                    <a:lnTo>
                      <a:pt x="10047" y="23749"/>
                    </a:lnTo>
                    <a:lnTo>
                      <a:pt x="10894" y="24019"/>
                    </a:lnTo>
                    <a:lnTo>
                      <a:pt x="11740" y="24211"/>
                    </a:lnTo>
                    <a:lnTo>
                      <a:pt x="12587" y="24404"/>
                    </a:lnTo>
                    <a:lnTo>
                      <a:pt x="13472" y="24519"/>
                    </a:lnTo>
                    <a:lnTo>
                      <a:pt x="14319" y="24596"/>
                    </a:lnTo>
                    <a:lnTo>
                      <a:pt x="15166" y="24635"/>
                    </a:lnTo>
                    <a:lnTo>
                      <a:pt x="16013" y="24673"/>
                    </a:lnTo>
                    <a:lnTo>
                      <a:pt x="16860" y="24635"/>
                    </a:lnTo>
                    <a:lnTo>
                      <a:pt x="17706" y="24558"/>
                    </a:lnTo>
                    <a:lnTo>
                      <a:pt x="18515" y="24442"/>
                    </a:lnTo>
                    <a:lnTo>
                      <a:pt x="19323" y="24288"/>
                    </a:lnTo>
                    <a:lnTo>
                      <a:pt x="20093" y="24096"/>
                    </a:lnTo>
                    <a:lnTo>
                      <a:pt x="20824" y="23865"/>
                    </a:lnTo>
                    <a:lnTo>
                      <a:pt x="21555" y="23595"/>
                    </a:lnTo>
                    <a:lnTo>
                      <a:pt x="22248" y="23287"/>
                    </a:lnTo>
                    <a:lnTo>
                      <a:pt x="22903" y="22941"/>
                    </a:lnTo>
                    <a:lnTo>
                      <a:pt x="23518" y="22556"/>
                    </a:lnTo>
                    <a:lnTo>
                      <a:pt x="24057" y="22133"/>
                    </a:lnTo>
                    <a:lnTo>
                      <a:pt x="24596" y="21671"/>
                    </a:lnTo>
                    <a:lnTo>
                      <a:pt x="25058" y="21170"/>
                    </a:lnTo>
                    <a:lnTo>
                      <a:pt x="25481" y="20632"/>
                    </a:lnTo>
                    <a:lnTo>
                      <a:pt x="25866" y="20093"/>
                    </a:lnTo>
                    <a:lnTo>
                      <a:pt x="26174" y="19477"/>
                    </a:lnTo>
                    <a:lnTo>
                      <a:pt x="26174" y="19477"/>
                    </a:lnTo>
                    <a:lnTo>
                      <a:pt x="26444" y="18861"/>
                    </a:lnTo>
                    <a:lnTo>
                      <a:pt x="26636" y="18245"/>
                    </a:lnTo>
                    <a:lnTo>
                      <a:pt x="26867" y="17591"/>
                    </a:lnTo>
                    <a:lnTo>
                      <a:pt x="27021" y="16975"/>
                    </a:lnTo>
                    <a:lnTo>
                      <a:pt x="27136" y="16359"/>
                    </a:lnTo>
                    <a:lnTo>
                      <a:pt x="27252" y="15705"/>
                    </a:lnTo>
                    <a:lnTo>
                      <a:pt x="27329" y="15089"/>
                    </a:lnTo>
                    <a:lnTo>
                      <a:pt x="27367" y="14473"/>
                    </a:lnTo>
                    <a:lnTo>
                      <a:pt x="27406" y="13857"/>
                    </a:lnTo>
                    <a:lnTo>
                      <a:pt x="27367" y="13241"/>
                    </a:lnTo>
                    <a:lnTo>
                      <a:pt x="27329" y="12626"/>
                    </a:lnTo>
                    <a:lnTo>
                      <a:pt x="27290" y="12048"/>
                    </a:lnTo>
                    <a:lnTo>
                      <a:pt x="27175" y="11471"/>
                    </a:lnTo>
                    <a:lnTo>
                      <a:pt x="27059" y="10932"/>
                    </a:lnTo>
                    <a:lnTo>
                      <a:pt x="26944" y="10355"/>
                    </a:lnTo>
                    <a:lnTo>
                      <a:pt x="26752" y="9854"/>
                    </a:lnTo>
                    <a:lnTo>
                      <a:pt x="26559" y="9316"/>
                    </a:lnTo>
                    <a:lnTo>
                      <a:pt x="26328" y="8854"/>
                    </a:lnTo>
                    <a:lnTo>
                      <a:pt x="26097" y="8392"/>
                    </a:lnTo>
                    <a:lnTo>
                      <a:pt x="25828" y="7930"/>
                    </a:lnTo>
                    <a:lnTo>
                      <a:pt x="25558" y="7506"/>
                    </a:lnTo>
                    <a:lnTo>
                      <a:pt x="25250" y="7122"/>
                    </a:lnTo>
                    <a:lnTo>
                      <a:pt x="24904" y="6737"/>
                    </a:lnTo>
                    <a:lnTo>
                      <a:pt x="24558" y="6429"/>
                    </a:lnTo>
                    <a:lnTo>
                      <a:pt x="24173" y="6121"/>
                    </a:lnTo>
                    <a:lnTo>
                      <a:pt x="23788" y="5851"/>
                    </a:lnTo>
                    <a:lnTo>
                      <a:pt x="23364" y="5620"/>
                    </a:lnTo>
                    <a:lnTo>
                      <a:pt x="22941" y="5390"/>
                    </a:lnTo>
                    <a:lnTo>
                      <a:pt x="22479" y="5236"/>
                    </a:lnTo>
                    <a:lnTo>
                      <a:pt x="22017" y="5120"/>
                    </a:lnTo>
                    <a:lnTo>
                      <a:pt x="21517" y="5043"/>
                    </a:lnTo>
                    <a:lnTo>
                      <a:pt x="21017" y="500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39" name="Google Shape;1741;p18">
                <a:extLst>
                  <a:ext uri="{FF2B5EF4-FFF2-40B4-BE49-F238E27FC236}">
                    <a16:creationId xmlns:a16="http://schemas.microsoft.com/office/drawing/2014/main" id="{8B0386D2-DE92-B310-E2FC-00D8692F5CA5}"/>
                  </a:ext>
                </a:extLst>
              </p:cNvPr>
              <p:cNvSpPr/>
              <p:nvPr/>
            </p:nvSpPr>
            <p:spPr>
              <a:xfrm>
                <a:off x="841450" y="4410550"/>
                <a:ext cx="147250" cy="147250"/>
              </a:xfrm>
              <a:custGeom>
                <a:avLst/>
                <a:gdLst/>
                <a:ahLst/>
                <a:cxnLst/>
                <a:rect l="l" t="t" r="r" b="b"/>
                <a:pathLst>
                  <a:path w="5890" h="5890" fill="none" extrusionOk="0">
                    <a:moveTo>
                      <a:pt x="2964" y="5890"/>
                    </a:moveTo>
                    <a:lnTo>
                      <a:pt x="2964" y="5890"/>
                    </a:lnTo>
                    <a:lnTo>
                      <a:pt x="2656" y="5890"/>
                    </a:lnTo>
                    <a:lnTo>
                      <a:pt x="2348" y="5813"/>
                    </a:lnTo>
                    <a:lnTo>
                      <a:pt x="2079" y="5774"/>
                    </a:lnTo>
                    <a:lnTo>
                      <a:pt x="1809" y="5659"/>
                    </a:lnTo>
                    <a:lnTo>
                      <a:pt x="1540" y="5543"/>
                    </a:lnTo>
                    <a:lnTo>
                      <a:pt x="1309" y="5389"/>
                    </a:lnTo>
                    <a:lnTo>
                      <a:pt x="1078" y="5197"/>
                    </a:lnTo>
                    <a:lnTo>
                      <a:pt x="886" y="5043"/>
                    </a:lnTo>
                    <a:lnTo>
                      <a:pt x="693" y="4812"/>
                    </a:lnTo>
                    <a:lnTo>
                      <a:pt x="501" y="4581"/>
                    </a:lnTo>
                    <a:lnTo>
                      <a:pt x="347" y="4350"/>
                    </a:lnTo>
                    <a:lnTo>
                      <a:pt x="231" y="4081"/>
                    </a:lnTo>
                    <a:lnTo>
                      <a:pt x="154" y="3811"/>
                    </a:lnTo>
                    <a:lnTo>
                      <a:pt x="77" y="3542"/>
                    </a:lnTo>
                    <a:lnTo>
                      <a:pt x="0" y="3234"/>
                    </a:lnTo>
                    <a:lnTo>
                      <a:pt x="0" y="2926"/>
                    </a:lnTo>
                    <a:lnTo>
                      <a:pt x="0" y="2926"/>
                    </a:lnTo>
                    <a:lnTo>
                      <a:pt x="0" y="2618"/>
                    </a:lnTo>
                    <a:lnTo>
                      <a:pt x="77" y="2349"/>
                    </a:lnTo>
                    <a:lnTo>
                      <a:pt x="154" y="2041"/>
                    </a:lnTo>
                    <a:lnTo>
                      <a:pt x="231" y="1771"/>
                    </a:lnTo>
                    <a:lnTo>
                      <a:pt x="347" y="1540"/>
                    </a:lnTo>
                    <a:lnTo>
                      <a:pt x="501" y="1271"/>
                    </a:lnTo>
                    <a:lnTo>
                      <a:pt x="693" y="1040"/>
                    </a:lnTo>
                    <a:lnTo>
                      <a:pt x="886" y="848"/>
                    </a:lnTo>
                    <a:lnTo>
                      <a:pt x="1078" y="655"/>
                    </a:lnTo>
                    <a:lnTo>
                      <a:pt x="1309" y="501"/>
                    </a:lnTo>
                    <a:lnTo>
                      <a:pt x="1540" y="347"/>
                    </a:lnTo>
                    <a:lnTo>
                      <a:pt x="1809" y="232"/>
                    </a:lnTo>
                    <a:lnTo>
                      <a:pt x="2079" y="116"/>
                    </a:lnTo>
                    <a:lnTo>
                      <a:pt x="2348" y="39"/>
                    </a:lnTo>
                    <a:lnTo>
                      <a:pt x="2656" y="1"/>
                    </a:lnTo>
                    <a:lnTo>
                      <a:pt x="2964" y="1"/>
                    </a:lnTo>
                    <a:lnTo>
                      <a:pt x="2964" y="1"/>
                    </a:lnTo>
                    <a:lnTo>
                      <a:pt x="3272" y="1"/>
                    </a:lnTo>
                    <a:lnTo>
                      <a:pt x="3541" y="39"/>
                    </a:lnTo>
                    <a:lnTo>
                      <a:pt x="3849" y="116"/>
                    </a:lnTo>
                    <a:lnTo>
                      <a:pt x="4119" y="232"/>
                    </a:lnTo>
                    <a:lnTo>
                      <a:pt x="4350" y="347"/>
                    </a:lnTo>
                    <a:lnTo>
                      <a:pt x="4619" y="501"/>
                    </a:lnTo>
                    <a:lnTo>
                      <a:pt x="4850" y="655"/>
                    </a:lnTo>
                    <a:lnTo>
                      <a:pt x="5042" y="848"/>
                    </a:lnTo>
                    <a:lnTo>
                      <a:pt x="5235" y="1040"/>
                    </a:lnTo>
                    <a:lnTo>
                      <a:pt x="5389" y="1271"/>
                    </a:lnTo>
                    <a:lnTo>
                      <a:pt x="5543" y="1540"/>
                    </a:lnTo>
                    <a:lnTo>
                      <a:pt x="5658" y="1771"/>
                    </a:lnTo>
                    <a:lnTo>
                      <a:pt x="5774" y="2041"/>
                    </a:lnTo>
                    <a:lnTo>
                      <a:pt x="5851" y="2349"/>
                    </a:lnTo>
                    <a:lnTo>
                      <a:pt x="5889" y="2618"/>
                    </a:lnTo>
                    <a:lnTo>
                      <a:pt x="5889" y="2926"/>
                    </a:lnTo>
                    <a:lnTo>
                      <a:pt x="5889" y="2926"/>
                    </a:lnTo>
                    <a:lnTo>
                      <a:pt x="5889" y="3234"/>
                    </a:lnTo>
                    <a:lnTo>
                      <a:pt x="5851" y="3542"/>
                    </a:lnTo>
                    <a:lnTo>
                      <a:pt x="5774" y="3811"/>
                    </a:lnTo>
                    <a:lnTo>
                      <a:pt x="5658" y="4081"/>
                    </a:lnTo>
                    <a:lnTo>
                      <a:pt x="5543" y="4350"/>
                    </a:lnTo>
                    <a:lnTo>
                      <a:pt x="5389" y="4581"/>
                    </a:lnTo>
                    <a:lnTo>
                      <a:pt x="5235" y="4812"/>
                    </a:lnTo>
                    <a:lnTo>
                      <a:pt x="5042" y="5043"/>
                    </a:lnTo>
                    <a:lnTo>
                      <a:pt x="4850" y="5197"/>
                    </a:lnTo>
                    <a:lnTo>
                      <a:pt x="4619" y="5389"/>
                    </a:lnTo>
                    <a:lnTo>
                      <a:pt x="4350" y="5543"/>
                    </a:lnTo>
                    <a:lnTo>
                      <a:pt x="4119" y="5659"/>
                    </a:lnTo>
                    <a:lnTo>
                      <a:pt x="3849" y="5774"/>
                    </a:lnTo>
                    <a:lnTo>
                      <a:pt x="3541" y="5813"/>
                    </a:lnTo>
                    <a:lnTo>
                      <a:pt x="3272" y="5890"/>
                    </a:lnTo>
                    <a:lnTo>
                      <a:pt x="2964" y="589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0" name="Google Shape;1742;p18">
                <a:extLst>
                  <a:ext uri="{FF2B5EF4-FFF2-40B4-BE49-F238E27FC236}">
                    <a16:creationId xmlns:a16="http://schemas.microsoft.com/office/drawing/2014/main" id="{398A02A3-F9A5-2A6C-20CB-420C4DC7AE20}"/>
                  </a:ext>
                </a:extLst>
              </p:cNvPr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extrusionOk="0">
                    <a:moveTo>
                      <a:pt x="3196" y="1"/>
                    </a:move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1" name="Google Shape;1743;p18">
                <a:extLst>
                  <a:ext uri="{FF2B5EF4-FFF2-40B4-BE49-F238E27FC236}">
                    <a16:creationId xmlns:a16="http://schemas.microsoft.com/office/drawing/2014/main" id="{3F61A9DA-543C-54B0-830B-E84F24B4EE99}"/>
                  </a:ext>
                </a:extLst>
              </p:cNvPr>
              <p:cNvSpPr/>
              <p:nvPr/>
            </p:nvSpPr>
            <p:spPr>
              <a:xfrm>
                <a:off x="785625" y="4665550"/>
                <a:ext cx="111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812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58" y="424"/>
                    </a:lnTo>
                    <a:lnTo>
                      <a:pt x="4004" y="232"/>
                    </a:lnTo>
                    <a:lnTo>
                      <a:pt x="3811" y="116"/>
                    </a:lnTo>
                    <a:lnTo>
                      <a:pt x="3619" y="39"/>
                    </a:lnTo>
                    <a:lnTo>
                      <a:pt x="3426" y="1"/>
                    </a:lnTo>
                    <a:lnTo>
                      <a:pt x="3196" y="1"/>
                    </a:lnTo>
                    <a:lnTo>
                      <a:pt x="3003" y="39"/>
                    </a:lnTo>
                    <a:lnTo>
                      <a:pt x="2772" y="116"/>
                    </a:lnTo>
                    <a:lnTo>
                      <a:pt x="2387" y="270"/>
                    </a:lnTo>
                    <a:lnTo>
                      <a:pt x="2041" y="463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40" y="539"/>
                    </a:lnTo>
                    <a:lnTo>
                      <a:pt x="1348" y="424"/>
                    </a:lnTo>
                    <a:lnTo>
                      <a:pt x="1117" y="309"/>
                    </a:lnTo>
                    <a:lnTo>
                      <a:pt x="848" y="232"/>
                    </a:lnTo>
                    <a:lnTo>
                      <a:pt x="694" y="232"/>
                    </a:lnTo>
                    <a:lnTo>
                      <a:pt x="578" y="232"/>
                    </a:lnTo>
                    <a:lnTo>
                      <a:pt x="463" y="309"/>
                    </a:lnTo>
                    <a:lnTo>
                      <a:pt x="309" y="386"/>
                    </a:lnTo>
                    <a:lnTo>
                      <a:pt x="232" y="501"/>
                    </a:lnTo>
                    <a:lnTo>
                      <a:pt x="116" y="693"/>
                    </a:lnTo>
                    <a:lnTo>
                      <a:pt x="116" y="693"/>
                    </a:lnTo>
                    <a:lnTo>
                      <a:pt x="39" y="847"/>
                    </a:lnTo>
                    <a:lnTo>
                      <a:pt x="1" y="1040"/>
                    </a:lnTo>
                    <a:lnTo>
                      <a:pt x="1" y="1155"/>
                    </a:lnTo>
                    <a:lnTo>
                      <a:pt x="1" y="1309"/>
                    </a:lnTo>
                    <a:lnTo>
                      <a:pt x="78" y="1502"/>
                    </a:lnTo>
                    <a:lnTo>
                      <a:pt x="193" y="1656"/>
                    </a:lnTo>
                    <a:lnTo>
                      <a:pt x="347" y="1733"/>
                    </a:lnTo>
                    <a:lnTo>
                      <a:pt x="501" y="1810"/>
                    </a:lnTo>
                    <a:lnTo>
                      <a:pt x="655" y="1848"/>
                    </a:lnTo>
                    <a:lnTo>
                      <a:pt x="655" y="1848"/>
                    </a:lnTo>
                    <a:lnTo>
                      <a:pt x="578" y="2041"/>
                    </a:lnTo>
                    <a:lnTo>
                      <a:pt x="463" y="2233"/>
                    </a:lnTo>
                    <a:lnTo>
                      <a:pt x="424" y="2502"/>
                    </a:lnTo>
                    <a:lnTo>
                      <a:pt x="386" y="2810"/>
                    </a:lnTo>
                    <a:lnTo>
                      <a:pt x="386" y="2964"/>
                    </a:lnTo>
                    <a:lnTo>
                      <a:pt x="424" y="3080"/>
                    </a:lnTo>
                    <a:lnTo>
                      <a:pt x="501" y="3234"/>
                    </a:lnTo>
                    <a:lnTo>
                      <a:pt x="578" y="3388"/>
                    </a:lnTo>
                    <a:lnTo>
                      <a:pt x="694" y="3503"/>
                    </a:lnTo>
                    <a:lnTo>
                      <a:pt x="886" y="3619"/>
                    </a:lnTo>
                    <a:lnTo>
                      <a:pt x="886" y="3619"/>
                    </a:lnTo>
                    <a:lnTo>
                      <a:pt x="1040" y="3734"/>
                    </a:lnTo>
                    <a:lnTo>
                      <a:pt x="1233" y="3811"/>
                    </a:lnTo>
                    <a:lnTo>
                      <a:pt x="1425" y="3811"/>
                    </a:lnTo>
                    <a:lnTo>
                      <a:pt x="1579" y="3811"/>
                    </a:lnTo>
                    <a:lnTo>
                      <a:pt x="1887" y="3773"/>
                    </a:lnTo>
                    <a:lnTo>
                      <a:pt x="2195" y="3619"/>
                    </a:lnTo>
                    <a:lnTo>
                      <a:pt x="2426" y="3465"/>
                    </a:lnTo>
                    <a:lnTo>
                      <a:pt x="2618" y="3311"/>
                    </a:lnTo>
                    <a:lnTo>
                      <a:pt x="2811" y="3157"/>
                    </a:lnTo>
                    <a:lnTo>
                      <a:pt x="2811" y="3157"/>
                    </a:lnTo>
                    <a:lnTo>
                      <a:pt x="2965" y="3234"/>
                    </a:lnTo>
                    <a:lnTo>
                      <a:pt x="3119" y="3349"/>
                    </a:lnTo>
                    <a:lnTo>
                      <a:pt x="3349" y="3426"/>
                    </a:lnTo>
                    <a:lnTo>
                      <a:pt x="3580" y="3465"/>
                    </a:lnTo>
                    <a:lnTo>
                      <a:pt x="3850" y="3426"/>
                    </a:lnTo>
                    <a:lnTo>
                      <a:pt x="3965" y="3426"/>
                    </a:lnTo>
                    <a:lnTo>
                      <a:pt x="4081" y="3349"/>
                    </a:lnTo>
                    <a:lnTo>
                      <a:pt x="4196" y="3272"/>
                    </a:lnTo>
                    <a:lnTo>
                      <a:pt x="4312" y="3157"/>
                    </a:lnTo>
                    <a:lnTo>
                      <a:pt x="4312" y="3157"/>
                    </a:lnTo>
                    <a:lnTo>
                      <a:pt x="4389" y="3041"/>
                    </a:lnTo>
                    <a:lnTo>
                      <a:pt x="4466" y="2887"/>
                    </a:lnTo>
                    <a:lnTo>
                      <a:pt x="4466" y="2772"/>
                    </a:lnTo>
                    <a:lnTo>
                      <a:pt x="4466" y="2618"/>
                    </a:lnTo>
                    <a:lnTo>
                      <a:pt x="4427" y="2349"/>
                    </a:lnTo>
                    <a:lnTo>
                      <a:pt x="4350" y="2118"/>
                    </a:lnTo>
                    <a:lnTo>
                      <a:pt x="4196" y="1887"/>
                    </a:lnTo>
                    <a:lnTo>
                      <a:pt x="4081" y="1733"/>
                    </a:lnTo>
                    <a:lnTo>
                      <a:pt x="3965" y="1579"/>
                    </a:lnTo>
                    <a:lnTo>
                      <a:pt x="3965" y="1579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9"/>
                    </a:lnTo>
                    <a:lnTo>
                      <a:pt x="4389" y="1463"/>
                    </a:lnTo>
                    <a:lnTo>
                      <a:pt x="4466" y="1309"/>
                    </a:lnTo>
                    <a:lnTo>
                      <a:pt x="4427" y="1040"/>
                    </a:lnTo>
                    <a:lnTo>
                      <a:pt x="4312" y="693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2" name="Google Shape;1744;p18">
                <a:extLst>
                  <a:ext uri="{FF2B5EF4-FFF2-40B4-BE49-F238E27FC236}">
                    <a16:creationId xmlns:a16="http://schemas.microsoft.com/office/drawing/2014/main" id="{5230E4E6-1684-BB72-3CDC-91890C86BAD6}"/>
                  </a:ext>
                </a:extLst>
              </p:cNvPr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extrusionOk="0">
                    <a:moveTo>
                      <a:pt x="2772" y="0"/>
                    </a:moveTo>
                    <a:lnTo>
                      <a:pt x="2541" y="39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  <a:close/>
                  </a:path>
                </a:pathLst>
              </a:custGeom>
              <a:solidFill>
                <a:srgbClr val="2949A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3" name="Google Shape;1745;p18">
                <a:extLst>
                  <a:ext uri="{FF2B5EF4-FFF2-40B4-BE49-F238E27FC236}">
                    <a16:creationId xmlns:a16="http://schemas.microsoft.com/office/drawing/2014/main" id="{C2DF58CD-A8C1-98AC-49B6-F39C2E863E4F}"/>
                  </a:ext>
                </a:extLst>
              </p:cNvPr>
              <p:cNvSpPr/>
              <p:nvPr/>
            </p:nvSpPr>
            <p:spPr>
              <a:xfrm>
                <a:off x="797175" y="4676150"/>
                <a:ext cx="84700" cy="27925"/>
              </a:xfrm>
              <a:custGeom>
                <a:avLst/>
                <a:gdLst/>
                <a:ahLst/>
                <a:cxnLst/>
                <a:rect l="l" t="t" r="r" b="b"/>
                <a:pathLst>
                  <a:path w="3388" h="1117" fill="none" extrusionOk="0">
                    <a:moveTo>
                      <a:pt x="2772" y="0"/>
                    </a:moveTo>
                    <a:lnTo>
                      <a:pt x="2772" y="0"/>
                    </a:lnTo>
                    <a:lnTo>
                      <a:pt x="2541" y="39"/>
                    </a:lnTo>
                    <a:lnTo>
                      <a:pt x="2310" y="154"/>
                    </a:lnTo>
                    <a:lnTo>
                      <a:pt x="2310" y="154"/>
                    </a:lnTo>
                    <a:lnTo>
                      <a:pt x="2079" y="269"/>
                    </a:lnTo>
                    <a:lnTo>
                      <a:pt x="1848" y="462"/>
                    </a:lnTo>
                    <a:lnTo>
                      <a:pt x="1848" y="462"/>
                    </a:lnTo>
                    <a:lnTo>
                      <a:pt x="1617" y="616"/>
                    </a:lnTo>
                    <a:lnTo>
                      <a:pt x="1502" y="693"/>
                    </a:lnTo>
                    <a:lnTo>
                      <a:pt x="1386" y="693"/>
                    </a:lnTo>
                    <a:lnTo>
                      <a:pt x="1386" y="693"/>
                    </a:lnTo>
                    <a:lnTo>
                      <a:pt x="1232" y="693"/>
                    </a:lnTo>
                    <a:lnTo>
                      <a:pt x="1232" y="693"/>
                    </a:lnTo>
                    <a:lnTo>
                      <a:pt x="1001" y="577"/>
                    </a:lnTo>
                    <a:lnTo>
                      <a:pt x="809" y="423"/>
                    </a:lnTo>
                    <a:lnTo>
                      <a:pt x="617" y="346"/>
                    </a:lnTo>
                    <a:lnTo>
                      <a:pt x="501" y="308"/>
                    </a:lnTo>
                    <a:lnTo>
                      <a:pt x="347" y="269"/>
                    </a:lnTo>
                    <a:lnTo>
                      <a:pt x="347" y="269"/>
                    </a:lnTo>
                    <a:lnTo>
                      <a:pt x="309" y="269"/>
                    </a:lnTo>
                    <a:lnTo>
                      <a:pt x="309" y="269"/>
                    </a:lnTo>
                    <a:lnTo>
                      <a:pt x="193" y="308"/>
                    </a:lnTo>
                    <a:lnTo>
                      <a:pt x="116" y="346"/>
                    </a:lnTo>
                    <a:lnTo>
                      <a:pt x="39" y="42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1" y="654"/>
                    </a:lnTo>
                    <a:lnTo>
                      <a:pt x="1" y="808"/>
                    </a:lnTo>
                    <a:lnTo>
                      <a:pt x="39" y="962"/>
                    </a:lnTo>
                    <a:lnTo>
                      <a:pt x="78" y="1078"/>
                    </a:lnTo>
                    <a:lnTo>
                      <a:pt x="78" y="1078"/>
                    </a:lnTo>
                    <a:lnTo>
                      <a:pt x="116" y="1116"/>
                    </a:lnTo>
                    <a:lnTo>
                      <a:pt x="116" y="1116"/>
                    </a:lnTo>
                    <a:lnTo>
                      <a:pt x="116" y="1078"/>
                    </a:lnTo>
                    <a:lnTo>
                      <a:pt x="116" y="1078"/>
                    </a:lnTo>
                    <a:lnTo>
                      <a:pt x="78" y="924"/>
                    </a:lnTo>
                    <a:lnTo>
                      <a:pt x="39" y="731"/>
                    </a:lnTo>
                    <a:lnTo>
                      <a:pt x="78" y="539"/>
                    </a:lnTo>
                    <a:lnTo>
                      <a:pt x="116" y="462"/>
                    </a:lnTo>
                    <a:lnTo>
                      <a:pt x="193" y="423"/>
                    </a:lnTo>
                    <a:lnTo>
                      <a:pt x="193" y="423"/>
                    </a:lnTo>
                    <a:lnTo>
                      <a:pt x="347" y="346"/>
                    </a:lnTo>
                    <a:lnTo>
                      <a:pt x="347" y="346"/>
                    </a:lnTo>
                    <a:lnTo>
                      <a:pt x="540" y="385"/>
                    </a:lnTo>
                    <a:lnTo>
                      <a:pt x="732" y="500"/>
                    </a:lnTo>
                    <a:lnTo>
                      <a:pt x="732" y="500"/>
                    </a:lnTo>
                    <a:lnTo>
                      <a:pt x="1040" y="693"/>
                    </a:lnTo>
                    <a:lnTo>
                      <a:pt x="1232" y="770"/>
                    </a:lnTo>
                    <a:lnTo>
                      <a:pt x="1386" y="808"/>
                    </a:lnTo>
                    <a:lnTo>
                      <a:pt x="1386" y="808"/>
                    </a:lnTo>
                    <a:lnTo>
                      <a:pt x="1617" y="770"/>
                    </a:lnTo>
                    <a:lnTo>
                      <a:pt x="1617" y="770"/>
                    </a:lnTo>
                    <a:lnTo>
                      <a:pt x="1810" y="616"/>
                    </a:lnTo>
                    <a:lnTo>
                      <a:pt x="2002" y="462"/>
                    </a:lnTo>
                    <a:lnTo>
                      <a:pt x="2002" y="462"/>
                    </a:lnTo>
                    <a:lnTo>
                      <a:pt x="2310" y="269"/>
                    </a:lnTo>
                    <a:lnTo>
                      <a:pt x="2464" y="192"/>
                    </a:lnTo>
                    <a:lnTo>
                      <a:pt x="2618" y="154"/>
                    </a:lnTo>
                    <a:lnTo>
                      <a:pt x="2618" y="154"/>
                    </a:lnTo>
                    <a:lnTo>
                      <a:pt x="2772" y="115"/>
                    </a:lnTo>
                    <a:lnTo>
                      <a:pt x="2772" y="115"/>
                    </a:lnTo>
                    <a:lnTo>
                      <a:pt x="2964" y="154"/>
                    </a:lnTo>
                    <a:lnTo>
                      <a:pt x="3041" y="231"/>
                    </a:lnTo>
                    <a:lnTo>
                      <a:pt x="3157" y="308"/>
                    </a:lnTo>
                    <a:lnTo>
                      <a:pt x="3157" y="308"/>
                    </a:lnTo>
                    <a:lnTo>
                      <a:pt x="3234" y="385"/>
                    </a:lnTo>
                    <a:lnTo>
                      <a:pt x="3272" y="539"/>
                    </a:lnTo>
                    <a:lnTo>
                      <a:pt x="3272" y="654"/>
                    </a:lnTo>
                    <a:lnTo>
                      <a:pt x="3234" y="808"/>
                    </a:lnTo>
                    <a:lnTo>
                      <a:pt x="3234" y="808"/>
                    </a:lnTo>
                    <a:lnTo>
                      <a:pt x="3234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272" y="847"/>
                    </a:lnTo>
                    <a:lnTo>
                      <a:pt x="3349" y="770"/>
                    </a:lnTo>
                    <a:lnTo>
                      <a:pt x="3388" y="654"/>
                    </a:lnTo>
                    <a:lnTo>
                      <a:pt x="3388" y="500"/>
                    </a:lnTo>
                    <a:lnTo>
                      <a:pt x="3311" y="308"/>
                    </a:lnTo>
                    <a:lnTo>
                      <a:pt x="3195" y="192"/>
                    </a:lnTo>
                    <a:lnTo>
                      <a:pt x="3195" y="192"/>
                    </a:lnTo>
                    <a:lnTo>
                      <a:pt x="3080" y="115"/>
                    </a:lnTo>
                    <a:lnTo>
                      <a:pt x="3003" y="39"/>
                    </a:lnTo>
                    <a:lnTo>
                      <a:pt x="2772" y="0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4" name="Google Shape;1746;p18">
                <a:extLst>
                  <a:ext uri="{FF2B5EF4-FFF2-40B4-BE49-F238E27FC236}">
                    <a16:creationId xmlns:a16="http://schemas.microsoft.com/office/drawing/2014/main" id="{E058B3C7-1A9B-F221-84D6-B078C795BC50}"/>
                  </a:ext>
                </a:extLst>
              </p:cNvPr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2002" y="1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5" name="Google Shape;1747;p18">
                <a:extLst>
                  <a:ext uri="{FF2B5EF4-FFF2-40B4-BE49-F238E27FC236}">
                    <a16:creationId xmlns:a16="http://schemas.microsoft.com/office/drawing/2014/main" id="{128A706B-B94B-52F2-7BB9-5BC30D96AAEC}"/>
                  </a:ext>
                </a:extLst>
              </p:cNvPr>
              <p:cNvSpPr/>
              <p:nvPr/>
            </p:nvSpPr>
            <p:spPr>
              <a:xfrm>
                <a:off x="496000" y="4292200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732" y="39"/>
                    </a:moveTo>
                    <a:lnTo>
                      <a:pt x="1732" y="39"/>
                    </a:lnTo>
                    <a:lnTo>
                      <a:pt x="1540" y="116"/>
                    </a:lnTo>
                    <a:lnTo>
                      <a:pt x="1386" y="154"/>
                    </a:lnTo>
                    <a:lnTo>
                      <a:pt x="1232" y="270"/>
                    </a:lnTo>
                    <a:lnTo>
                      <a:pt x="1155" y="347"/>
                    </a:lnTo>
                    <a:lnTo>
                      <a:pt x="1078" y="462"/>
                    </a:lnTo>
                    <a:lnTo>
                      <a:pt x="1040" y="578"/>
                    </a:lnTo>
                    <a:lnTo>
                      <a:pt x="1001" y="770"/>
                    </a:lnTo>
                    <a:lnTo>
                      <a:pt x="1001" y="1001"/>
                    </a:lnTo>
                    <a:lnTo>
                      <a:pt x="1040" y="1194"/>
                    </a:lnTo>
                    <a:lnTo>
                      <a:pt x="1117" y="1348"/>
                    </a:lnTo>
                    <a:lnTo>
                      <a:pt x="1117" y="1348"/>
                    </a:lnTo>
                    <a:lnTo>
                      <a:pt x="924" y="1425"/>
                    </a:lnTo>
                    <a:lnTo>
                      <a:pt x="770" y="1502"/>
                    </a:lnTo>
                    <a:lnTo>
                      <a:pt x="539" y="1617"/>
                    </a:lnTo>
                    <a:lnTo>
                      <a:pt x="347" y="1810"/>
                    </a:lnTo>
                    <a:lnTo>
                      <a:pt x="154" y="2079"/>
                    </a:lnTo>
                    <a:lnTo>
                      <a:pt x="77" y="2233"/>
                    </a:lnTo>
                    <a:lnTo>
                      <a:pt x="39" y="2387"/>
                    </a:lnTo>
                    <a:lnTo>
                      <a:pt x="39" y="2579"/>
                    </a:lnTo>
                    <a:lnTo>
                      <a:pt x="0" y="2810"/>
                    </a:lnTo>
                    <a:lnTo>
                      <a:pt x="0" y="2810"/>
                    </a:lnTo>
                    <a:lnTo>
                      <a:pt x="39" y="3003"/>
                    </a:lnTo>
                    <a:lnTo>
                      <a:pt x="116" y="3195"/>
                    </a:lnTo>
                    <a:lnTo>
                      <a:pt x="154" y="3349"/>
                    </a:lnTo>
                    <a:lnTo>
                      <a:pt x="270" y="3542"/>
                    </a:lnTo>
                    <a:lnTo>
                      <a:pt x="501" y="3773"/>
                    </a:lnTo>
                    <a:lnTo>
                      <a:pt x="732" y="4003"/>
                    </a:lnTo>
                    <a:lnTo>
                      <a:pt x="963" y="4119"/>
                    </a:lnTo>
                    <a:lnTo>
                      <a:pt x="1194" y="4234"/>
                    </a:lnTo>
                    <a:lnTo>
                      <a:pt x="1386" y="4311"/>
                    </a:lnTo>
                    <a:lnTo>
                      <a:pt x="1386" y="4311"/>
                    </a:lnTo>
                    <a:lnTo>
                      <a:pt x="1463" y="4504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6" y="5043"/>
                    </a:lnTo>
                    <a:lnTo>
                      <a:pt x="2002" y="5081"/>
                    </a:lnTo>
                    <a:lnTo>
                      <a:pt x="2156" y="5158"/>
                    </a:lnTo>
                    <a:lnTo>
                      <a:pt x="2310" y="5158"/>
                    </a:lnTo>
                    <a:lnTo>
                      <a:pt x="2464" y="5158"/>
                    </a:lnTo>
                    <a:lnTo>
                      <a:pt x="2618" y="5120"/>
                    </a:lnTo>
                    <a:lnTo>
                      <a:pt x="2849" y="5043"/>
                    </a:lnTo>
                    <a:lnTo>
                      <a:pt x="2849" y="5043"/>
                    </a:lnTo>
                    <a:lnTo>
                      <a:pt x="3041" y="4966"/>
                    </a:lnTo>
                    <a:lnTo>
                      <a:pt x="3195" y="4850"/>
                    </a:lnTo>
                    <a:lnTo>
                      <a:pt x="3310" y="4696"/>
                    </a:lnTo>
                    <a:lnTo>
                      <a:pt x="3387" y="4542"/>
                    </a:lnTo>
                    <a:lnTo>
                      <a:pt x="3464" y="4388"/>
                    </a:lnTo>
                    <a:lnTo>
                      <a:pt x="3541" y="4234"/>
                    </a:lnTo>
                    <a:lnTo>
                      <a:pt x="3580" y="3888"/>
                    </a:lnTo>
                    <a:lnTo>
                      <a:pt x="3580" y="3580"/>
                    </a:lnTo>
                    <a:lnTo>
                      <a:pt x="3580" y="3311"/>
                    </a:lnTo>
                    <a:lnTo>
                      <a:pt x="3503" y="3080"/>
                    </a:lnTo>
                    <a:lnTo>
                      <a:pt x="3503" y="3080"/>
                    </a:lnTo>
                    <a:lnTo>
                      <a:pt x="3695" y="3041"/>
                    </a:lnTo>
                    <a:lnTo>
                      <a:pt x="3888" y="3003"/>
                    </a:lnTo>
                    <a:lnTo>
                      <a:pt x="4080" y="2926"/>
                    </a:lnTo>
                    <a:lnTo>
                      <a:pt x="4273" y="2772"/>
                    </a:lnTo>
                    <a:lnTo>
                      <a:pt x="4350" y="2695"/>
                    </a:lnTo>
                    <a:lnTo>
                      <a:pt x="4427" y="2579"/>
                    </a:lnTo>
                    <a:lnTo>
                      <a:pt x="4465" y="2425"/>
                    </a:lnTo>
                    <a:lnTo>
                      <a:pt x="4465" y="2271"/>
                    </a:lnTo>
                    <a:lnTo>
                      <a:pt x="4465" y="2117"/>
                    </a:lnTo>
                    <a:lnTo>
                      <a:pt x="4427" y="1887"/>
                    </a:lnTo>
                    <a:lnTo>
                      <a:pt x="4427" y="1887"/>
                    </a:lnTo>
                    <a:lnTo>
                      <a:pt x="4350" y="1694"/>
                    </a:lnTo>
                    <a:lnTo>
                      <a:pt x="4234" y="1540"/>
                    </a:lnTo>
                    <a:lnTo>
                      <a:pt x="4157" y="1386"/>
                    </a:lnTo>
                    <a:lnTo>
                      <a:pt x="4042" y="1309"/>
                    </a:lnTo>
                    <a:lnTo>
                      <a:pt x="3926" y="1194"/>
                    </a:lnTo>
                    <a:lnTo>
                      <a:pt x="3772" y="1155"/>
                    </a:lnTo>
                    <a:lnTo>
                      <a:pt x="3541" y="1078"/>
                    </a:lnTo>
                    <a:lnTo>
                      <a:pt x="3272" y="1078"/>
                    </a:lnTo>
                    <a:lnTo>
                      <a:pt x="3080" y="1117"/>
                    </a:lnTo>
                    <a:lnTo>
                      <a:pt x="2887" y="1155"/>
                    </a:lnTo>
                    <a:lnTo>
                      <a:pt x="2887" y="1155"/>
                    </a:lnTo>
                    <a:lnTo>
                      <a:pt x="2926" y="924"/>
                    </a:lnTo>
                    <a:lnTo>
                      <a:pt x="2926" y="732"/>
                    </a:lnTo>
                    <a:lnTo>
                      <a:pt x="2849" y="501"/>
                    </a:lnTo>
                    <a:lnTo>
                      <a:pt x="2733" y="270"/>
                    </a:lnTo>
                    <a:lnTo>
                      <a:pt x="2656" y="193"/>
                    </a:lnTo>
                    <a:lnTo>
                      <a:pt x="2541" y="116"/>
                    </a:lnTo>
                    <a:lnTo>
                      <a:pt x="2387" y="39"/>
                    </a:lnTo>
                    <a:lnTo>
                      <a:pt x="2194" y="1"/>
                    </a:lnTo>
                    <a:lnTo>
                      <a:pt x="2002" y="1"/>
                    </a:lnTo>
                    <a:lnTo>
                      <a:pt x="1732" y="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6" name="Google Shape;1748;p18">
                <a:extLst>
                  <a:ext uri="{FF2B5EF4-FFF2-40B4-BE49-F238E27FC236}">
                    <a16:creationId xmlns:a16="http://schemas.microsoft.com/office/drawing/2014/main" id="{04D45DE9-3691-FC1D-8717-12273ADBA400}"/>
                  </a:ext>
                </a:extLst>
              </p:cNvPr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extrusionOk="0">
                    <a:moveTo>
                      <a:pt x="1271" y="1"/>
                    </a:move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  <a:close/>
                  </a:path>
                </a:pathLst>
              </a:custGeom>
              <a:solidFill>
                <a:srgbClr val="FBB400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7" name="Google Shape;1749;p18">
                <a:extLst>
                  <a:ext uri="{FF2B5EF4-FFF2-40B4-BE49-F238E27FC236}">
                    <a16:creationId xmlns:a16="http://schemas.microsoft.com/office/drawing/2014/main" id="{470AF7F7-E10A-EF35-D70D-70D927A35305}"/>
                  </a:ext>
                </a:extLst>
              </p:cNvPr>
              <p:cNvSpPr/>
              <p:nvPr/>
            </p:nvSpPr>
            <p:spPr>
              <a:xfrm>
                <a:off x="510425" y="4304700"/>
                <a:ext cx="49100" cy="81825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3273" fill="none" extrusionOk="0">
                    <a:moveTo>
                      <a:pt x="1309" y="1"/>
                    </a:moveTo>
                    <a:lnTo>
                      <a:pt x="1309" y="1"/>
                    </a:lnTo>
                    <a:lnTo>
                      <a:pt x="1271" y="1"/>
                    </a:lnTo>
                    <a:lnTo>
                      <a:pt x="1271" y="1"/>
                    </a:lnTo>
                    <a:lnTo>
                      <a:pt x="1155" y="39"/>
                    </a:lnTo>
                    <a:lnTo>
                      <a:pt x="1078" y="78"/>
                    </a:lnTo>
                    <a:lnTo>
                      <a:pt x="1001" y="155"/>
                    </a:lnTo>
                    <a:lnTo>
                      <a:pt x="924" y="270"/>
                    </a:lnTo>
                    <a:lnTo>
                      <a:pt x="847" y="501"/>
                    </a:lnTo>
                    <a:lnTo>
                      <a:pt x="847" y="694"/>
                    </a:lnTo>
                    <a:lnTo>
                      <a:pt x="847" y="694"/>
                    </a:lnTo>
                    <a:lnTo>
                      <a:pt x="963" y="1040"/>
                    </a:lnTo>
                    <a:lnTo>
                      <a:pt x="1001" y="1233"/>
                    </a:lnTo>
                    <a:lnTo>
                      <a:pt x="1040" y="1425"/>
                    </a:lnTo>
                    <a:lnTo>
                      <a:pt x="1040" y="1425"/>
                    </a:lnTo>
                    <a:lnTo>
                      <a:pt x="1001" y="1502"/>
                    </a:lnTo>
                    <a:lnTo>
                      <a:pt x="963" y="1540"/>
                    </a:lnTo>
                    <a:lnTo>
                      <a:pt x="847" y="1617"/>
                    </a:lnTo>
                    <a:lnTo>
                      <a:pt x="501" y="1694"/>
                    </a:lnTo>
                    <a:lnTo>
                      <a:pt x="501" y="1694"/>
                    </a:lnTo>
                    <a:lnTo>
                      <a:pt x="309" y="1810"/>
                    </a:lnTo>
                    <a:lnTo>
                      <a:pt x="116" y="2041"/>
                    </a:lnTo>
                    <a:lnTo>
                      <a:pt x="1" y="2272"/>
                    </a:lnTo>
                    <a:lnTo>
                      <a:pt x="1" y="2503"/>
                    </a:lnTo>
                    <a:lnTo>
                      <a:pt x="1" y="2503"/>
                    </a:lnTo>
                    <a:lnTo>
                      <a:pt x="1" y="2657"/>
                    </a:lnTo>
                    <a:lnTo>
                      <a:pt x="39" y="2772"/>
                    </a:lnTo>
                    <a:lnTo>
                      <a:pt x="116" y="2926"/>
                    </a:lnTo>
                    <a:lnTo>
                      <a:pt x="232" y="3042"/>
                    </a:lnTo>
                    <a:lnTo>
                      <a:pt x="309" y="3119"/>
                    </a:lnTo>
                    <a:lnTo>
                      <a:pt x="424" y="3196"/>
                    </a:lnTo>
                    <a:lnTo>
                      <a:pt x="578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694" y="3273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732" y="3234"/>
                    </a:lnTo>
                    <a:lnTo>
                      <a:pt x="578" y="3157"/>
                    </a:lnTo>
                    <a:lnTo>
                      <a:pt x="424" y="3080"/>
                    </a:lnTo>
                    <a:lnTo>
                      <a:pt x="309" y="2965"/>
                    </a:lnTo>
                    <a:lnTo>
                      <a:pt x="193" y="2849"/>
                    </a:lnTo>
                    <a:lnTo>
                      <a:pt x="193" y="2849"/>
                    </a:lnTo>
                    <a:lnTo>
                      <a:pt x="116" y="2657"/>
                    </a:lnTo>
                    <a:lnTo>
                      <a:pt x="78" y="2503"/>
                    </a:lnTo>
                    <a:lnTo>
                      <a:pt x="116" y="2349"/>
                    </a:lnTo>
                    <a:lnTo>
                      <a:pt x="155" y="2156"/>
                    </a:lnTo>
                    <a:lnTo>
                      <a:pt x="155" y="2156"/>
                    </a:lnTo>
                    <a:lnTo>
                      <a:pt x="232" y="2041"/>
                    </a:lnTo>
                    <a:lnTo>
                      <a:pt x="347" y="1925"/>
                    </a:lnTo>
                    <a:lnTo>
                      <a:pt x="501" y="1810"/>
                    </a:lnTo>
                    <a:lnTo>
                      <a:pt x="617" y="1771"/>
                    </a:lnTo>
                    <a:lnTo>
                      <a:pt x="617" y="1771"/>
                    </a:lnTo>
                    <a:lnTo>
                      <a:pt x="886" y="1733"/>
                    </a:lnTo>
                    <a:lnTo>
                      <a:pt x="963" y="1694"/>
                    </a:lnTo>
                    <a:lnTo>
                      <a:pt x="1078" y="1617"/>
                    </a:lnTo>
                    <a:lnTo>
                      <a:pt x="1078" y="1617"/>
                    </a:lnTo>
                    <a:lnTo>
                      <a:pt x="1117" y="1502"/>
                    </a:lnTo>
                    <a:lnTo>
                      <a:pt x="1155" y="1348"/>
                    </a:lnTo>
                    <a:lnTo>
                      <a:pt x="1078" y="1117"/>
                    </a:lnTo>
                    <a:lnTo>
                      <a:pt x="1078" y="1117"/>
                    </a:lnTo>
                    <a:lnTo>
                      <a:pt x="1001" y="771"/>
                    </a:lnTo>
                    <a:lnTo>
                      <a:pt x="963" y="617"/>
                    </a:lnTo>
                    <a:lnTo>
                      <a:pt x="1001" y="424"/>
                    </a:lnTo>
                    <a:lnTo>
                      <a:pt x="1001" y="424"/>
                    </a:lnTo>
                    <a:lnTo>
                      <a:pt x="1040" y="309"/>
                    </a:lnTo>
                    <a:lnTo>
                      <a:pt x="1117" y="232"/>
                    </a:lnTo>
                    <a:lnTo>
                      <a:pt x="1194" y="155"/>
                    </a:lnTo>
                    <a:lnTo>
                      <a:pt x="1309" y="116"/>
                    </a:lnTo>
                    <a:lnTo>
                      <a:pt x="1309" y="116"/>
                    </a:lnTo>
                    <a:lnTo>
                      <a:pt x="1463" y="155"/>
                    </a:lnTo>
                    <a:lnTo>
                      <a:pt x="1463" y="155"/>
                    </a:lnTo>
                    <a:lnTo>
                      <a:pt x="1617" y="270"/>
                    </a:lnTo>
                    <a:lnTo>
                      <a:pt x="1694" y="386"/>
                    </a:lnTo>
                    <a:lnTo>
                      <a:pt x="1887" y="694"/>
                    </a:lnTo>
                    <a:lnTo>
                      <a:pt x="1887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25" y="694"/>
                    </a:lnTo>
                    <a:lnTo>
                      <a:pt x="1964" y="655"/>
                    </a:lnTo>
                    <a:lnTo>
                      <a:pt x="1964" y="655"/>
                    </a:lnTo>
                    <a:lnTo>
                      <a:pt x="1887" y="424"/>
                    </a:lnTo>
                    <a:lnTo>
                      <a:pt x="1733" y="232"/>
                    </a:lnTo>
                    <a:lnTo>
                      <a:pt x="1540" y="78"/>
                    </a:lnTo>
                    <a:lnTo>
                      <a:pt x="1425" y="39"/>
                    </a:lnTo>
                    <a:lnTo>
                      <a:pt x="1309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8" name="Google Shape;1750;p18">
                <a:extLst>
                  <a:ext uri="{FF2B5EF4-FFF2-40B4-BE49-F238E27FC236}">
                    <a16:creationId xmlns:a16="http://schemas.microsoft.com/office/drawing/2014/main" id="{42D314E3-7B0A-A753-1145-77692E8DFC1E}"/>
                  </a:ext>
                </a:extLst>
              </p:cNvPr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extrusionOk="0">
                    <a:moveTo>
                      <a:pt x="3426" y="0"/>
                    </a:move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49" name="Google Shape;1751;p18">
                <a:extLst>
                  <a:ext uri="{FF2B5EF4-FFF2-40B4-BE49-F238E27FC236}">
                    <a16:creationId xmlns:a16="http://schemas.microsoft.com/office/drawing/2014/main" id="{260A8E31-11D8-3A63-6F2A-BA094AB06819}"/>
                  </a:ext>
                </a:extLst>
              </p:cNvPr>
              <p:cNvSpPr/>
              <p:nvPr/>
            </p:nvSpPr>
            <p:spPr>
              <a:xfrm>
                <a:off x="508500" y="4466375"/>
                <a:ext cx="112625" cy="9625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3850" fill="none" extrusionOk="0">
                    <a:moveTo>
                      <a:pt x="4312" y="693"/>
                    </a:moveTo>
                    <a:lnTo>
                      <a:pt x="4312" y="693"/>
                    </a:lnTo>
                    <a:lnTo>
                      <a:pt x="4196" y="462"/>
                    </a:lnTo>
                    <a:lnTo>
                      <a:pt x="4042" y="270"/>
                    </a:lnTo>
                    <a:lnTo>
                      <a:pt x="3850" y="116"/>
                    </a:lnTo>
                    <a:lnTo>
                      <a:pt x="3657" y="39"/>
                    </a:lnTo>
                    <a:lnTo>
                      <a:pt x="3426" y="0"/>
                    </a:lnTo>
                    <a:lnTo>
                      <a:pt x="3234" y="39"/>
                    </a:lnTo>
                    <a:lnTo>
                      <a:pt x="3003" y="77"/>
                    </a:lnTo>
                    <a:lnTo>
                      <a:pt x="2810" y="116"/>
                    </a:lnTo>
                    <a:lnTo>
                      <a:pt x="2387" y="308"/>
                    </a:lnTo>
                    <a:lnTo>
                      <a:pt x="2041" y="501"/>
                    </a:lnTo>
                    <a:lnTo>
                      <a:pt x="1733" y="693"/>
                    </a:lnTo>
                    <a:lnTo>
                      <a:pt x="1733" y="693"/>
                    </a:lnTo>
                    <a:lnTo>
                      <a:pt x="1579" y="578"/>
                    </a:lnTo>
                    <a:lnTo>
                      <a:pt x="1348" y="424"/>
                    </a:lnTo>
                    <a:lnTo>
                      <a:pt x="1117" y="308"/>
                    </a:lnTo>
                    <a:lnTo>
                      <a:pt x="847" y="270"/>
                    </a:lnTo>
                    <a:lnTo>
                      <a:pt x="732" y="231"/>
                    </a:lnTo>
                    <a:lnTo>
                      <a:pt x="578" y="270"/>
                    </a:lnTo>
                    <a:lnTo>
                      <a:pt x="463" y="308"/>
                    </a:lnTo>
                    <a:lnTo>
                      <a:pt x="347" y="424"/>
                    </a:lnTo>
                    <a:lnTo>
                      <a:pt x="232" y="539"/>
                    </a:lnTo>
                    <a:lnTo>
                      <a:pt x="155" y="693"/>
                    </a:lnTo>
                    <a:lnTo>
                      <a:pt x="155" y="693"/>
                    </a:lnTo>
                    <a:lnTo>
                      <a:pt x="78" y="885"/>
                    </a:lnTo>
                    <a:lnTo>
                      <a:pt x="39" y="1039"/>
                    </a:lnTo>
                    <a:lnTo>
                      <a:pt x="1" y="1193"/>
                    </a:lnTo>
                    <a:lnTo>
                      <a:pt x="1" y="1309"/>
                    </a:lnTo>
                    <a:lnTo>
                      <a:pt x="116" y="1540"/>
                    </a:lnTo>
                    <a:lnTo>
                      <a:pt x="232" y="1655"/>
                    </a:lnTo>
                    <a:lnTo>
                      <a:pt x="386" y="1771"/>
                    </a:lnTo>
                    <a:lnTo>
                      <a:pt x="540" y="1809"/>
                    </a:lnTo>
                    <a:lnTo>
                      <a:pt x="694" y="1848"/>
                    </a:lnTo>
                    <a:lnTo>
                      <a:pt x="694" y="1848"/>
                    </a:lnTo>
                    <a:lnTo>
                      <a:pt x="578" y="2040"/>
                    </a:lnTo>
                    <a:lnTo>
                      <a:pt x="501" y="2271"/>
                    </a:lnTo>
                    <a:lnTo>
                      <a:pt x="424" y="2541"/>
                    </a:lnTo>
                    <a:lnTo>
                      <a:pt x="386" y="2810"/>
                    </a:lnTo>
                    <a:lnTo>
                      <a:pt x="424" y="2964"/>
                    </a:lnTo>
                    <a:lnTo>
                      <a:pt x="463" y="3118"/>
                    </a:lnTo>
                    <a:lnTo>
                      <a:pt x="501" y="3272"/>
                    </a:lnTo>
                    <a:lnTo>
                      <a:pt x="617" y="3387"/>
                    </a:lnTo>
                    <a:lnTo>
                      <a:pt x="732" y="3541"/>
                    </a:lnTo>
                    <a:lnTo>
                      <a:pt x="886" y="3657"/>
                    </a:lnTo>
                    <a:lnTo>
                      <a:pt x="886" y="3657"/>
                    </a:lnTo>
                    <a:lnTo>
                      <a:pt x="1078" y="3734"/>
                    </a:lnTo>
                    <a:lnTo>
                      <a:pt x="1232" y="3811"/>
                    </a:lnTo>
                    <a:lnTo>
                      <a:pt x="1425" y="3849"/>
                    </a:lnTo>
                    <a:lnTo>
                      <a:pt x="1617" y="3849"/>
                    </a:lnTo>
                    <a:lnTo>
                      <a:pt x="1925" y="3772"/>
                    </a:lnTo>
                    <a:lnTo>
                      <a:pt x="2233" y="3657"/>
                    </a:lnTo>
                    <a:lnTo>
                      <a:pt x="2464" y="3503"/>
                    </a:lnTo>
                    <a:lnTo>
                      <a:pt x="2657" y="3349"/>
                    </a:lnTo>
                    <a:lnTo>
                      <a:pt x="2810" y="3156"/>
                    </a:lnTo>
                    <a:lnTo>
                      <a:pt x="2810" y="3156"/>
                    </a:lnTo>
                    <a:lnTo>
                      <a:pt x="2964" y="3272"/>
                    </a:lnTo>
                    <a:lnTo>
                      <a:pt x="3157" y="3349"/>
                    </a:lnTo>
                    <a:lnTo>
                      <a:pt x="3349" y="3426"/>
                    </a:lnTo>
                    <a:lnTo>
                      <a:pt x="3619" y="3464"/>
                    </a:lnTo>
                    <a:lnTo>
                      <a:pt x="3850" y="3464"/>
                    </a:lnTo>
                    <a:lnTo>
                      <a:pt x="3965" y="3426"/>
                    </a:lnTo>
                    <a:lnTo>
                      <a:pt x="4119" y="3387"/>
                    </a:lnTo>
                    <a:lnTo>
                      <a:pt x="4235" y="3272"/>
                    </a:lnTo>
                    <a:lnTo>
                      <a:pt x="4312" y="3156"/>
                    </a:lnTo>
                    <a:lnTo>
                      <a:pt x="4312" y="3156"/>
                    </a:lnTo>
                    <a:lnTo>
                      <a:pt x="4427" y="3041"/>
                    </a:lnTo>
                    <a:lnTo>
                      <a:pt x="4466" y="2925"/>
                    </a:lnTo>
                    <a:lnTo>
                      <a:pt x="4504" y="2771"/>
                    </a:lnTo>
                    <a:lnTo>
                      <a:pt x="4504" y="2656"/>
                    </a:lnTo>
                    <a:lnTo>
                      <a:pt x="4466" y="2387"/>
                    </a:lnTo>
                    <a:lnTo>
                      <a:pt x="4350" y="2117"/>
                    </a:lnTo>
                    <a:lnTo>
                      <a:pt x="4235" y="1925"/>
                    </a:lnTo>
                    <a:lnTo>
                      <a:pt x="4119" y="1732"/>
                    </a:lnTo>
                    <a:lnTo>
                      <a:pt x="3965" y="1578"/>
                    </a:lnTo>
                    <a:lnTo>
                      <a:pt x="3965" y="1578"/>
                    </a:lnTo>
                    <a:lnTo>
                      <a:pt x="4081" y="1617"/>
                    </a:lnTo>
                    <a:lnTo>
                      <a:pt x="4196" y="1617"/>
                    </a:lnTo>
                    <a:lnTo>
                      <a:pt x="4312" y="1578"/>
                    </a:lnTo>
                    <a:lnTo>
                      <a:pt x="4427" y="1501"/>
                    </a:lnTo>
                    <a:lnTo>
                      <a:pt x="4466" y="1347"/>
                    </a:lnTo>
                    <a:lnTo>
                      <a:pt x="4466" y="1078"/>
                    </a:lnTo>
                    <a:lnTo>
                      <a:pt x="4312" y="69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0" name="Google Shape;1752;p18">
                <a:extLst>
                  <a:ext uri="{FF2B5EF4-FFF2-40B4-BE49-F238E27FC236}">
                    <a16:creationId xmlns:a16="http://schemas.microsoft.com/office/drawing/2014/main" id="{0C13CF7D-2665-C0AF-2878-2EECE352557A}"/>
                  </a:ext>
                </a:extLst>
              </p:cNvPr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extrusionOk="0">
                    <a:moveTo>
                      <a:pt x="154" y="1"/>
                    </a:move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1"/>
                    </a:lnTo>
                    <a:close/>
                  </a:path>
                </a:pathLst>
              </a:custGeom>
              <a:solidFill>
                <a:srgbClr val="F14300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1" name="Google Shape;1753;p18">
                <a:extLst>
                  <a:ext uri="{FF2B5EF4-FFF2-40B4-BE49-F238E27FC236}">
                    <a16:creationId xmlns:a16="http://schemas.microsoft.com/office/drawing/2014/main" id="{F329B1A5-3088-3C68-CEA8-14220160EA47}"/>
                  </a:ext>
                </a:extLst>
              </p:cNvPr>
              <p:cNvSpPr/>
              <p:nvPr/>
            </p:nvSpPr>
            <p:spPr>
              <a:xfrm>
                <a:off x="529675" y="4516400"/>
                <a:ext cx="8182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1002" fill="none" extrusionOk="0">
                    <a:moveTo>
                      <a:pt x="154" y="1"/>
                    </a:moveTo>
                    <a:lnTo>
                      <a:pt x="154" y="1"/>
                    </a:lnTo>
                    <a:lnTo>
                      <a:pt x="154" y="1"/>
                    </a:lnTo>
                    <a:lnTo>
                      <a:pt x="154" y="1"/>
                    </a:lnTo>
                    <a:lnTo>
                      <a:pt x="39" y="155"/>
                    </a:lnTo>
                    <a:lnTo>
                      <a:pt x="0" y="270"/>
                    </a:lnTo>
                    <a:lnTo>
                      <a:pt x="0" y="424"/>
                    </a:lnTo>
                    <a:lnTo>
                      <a:pt x="0" y="578"/>
                    </a:lnTo>
                    <a:lnTo>
                      <a:pt x="77" y="732"/>
                    </a:lnTo>
                    <a:lnTo>
                      <a:pt x="193" y="847"/>
                    </a:lnTo>
                    <a:lnTo>
                      <a:pt x="308" y="924"/>
                    </a:lnTo>
                    <a:lnTo>
                      <a:pt x="462" y="1001"/>
                    </a:lnTo>
                    <a:lnTo>
                      <a:pt x="462" y="1001"/>
                    </a:lnTo>
                    <a:lnTo>
                      <a:pt x="655" y="1001"/>
                    </a:lnTo>
                    <a:lnTo>
                      <a:pt x="655" y="1001"/>
                    </a:lnTo>
                    <a:lnTo>
                      <a:pt x="809" y="1001"/>
                    </a:lnTo>
                    <a:lnTo>
                      <a:pt x="963" y="963"/>
                    </a:lnTo>
                    <a:lnTo>
                      <a:pt x="1078" y="886"/>
                    </a:lnTo>
                    <a:lnTo>
                      <a:pt x="1194" y="770"/>
                    </a:lnTo>
                    <a:lnTo>
                      <a:pt x="1386" y="540"/>
                    </a:lnTo>
                    <a:lnTo>
                      <a:pt x="1540" y="270"/>
                    </a:lnTo>
                    <a:lnTo>
                      <a:pt x="1540" y="270"/>
                    </a:lnTo>
                    <a:lnTo>
                      <a:pt x="1771" y="540"/>
                    </a:lnTo>
                    <a:lnTo>
                      <a:pt x="2040" y="770"/>
                    </a:lnTo>
                    <a:lnTo>
                      <a:pt x="2194" y="847"/>
                    </a:lnTo>
                    <a:lnTo>
                      <a:pt x="2348" y="924"/>
                    </a:lnTo>
                    <a:lnTo>
                      <a:pt x="2541" y="1001"/>
                    </a:lnTo>
                    <a:lnTo>
                      <a:pt x="2695" y="1001"/>
                    </a:lnTo>
                    <a:lnTo>
                      <a:pt x="2695" y="1001"/>
                    </a:lnTo>
                    <a:lnTo>
                      <a:pt x="2772" y="1001"/>
                    </a:lnTo>
                    <a:lnTo>
                      <a:pt x="2772" y="1001"/>
                    </a:lnTo>
                    <a:lnTo>
                      <a:pt x="2926" y="963"/>
                    </a:lnTo>
                    <a:lnTo>
                      <a:pt x="3080" y="886"/>
                    </a:lnTo>
                    <a:lnTo>
                      <a:pt x="3195" y="809"/>
                    </a:lnTo>
                    <a:lnTo>
                      <a:pt x="3234" y="655"/>
                    </a:lnTo>
                    <a:lnTo>
                      <a:pt x="3234" y="655"/>
                    </a:lnTo>
                    <a:lnTo>
                      <a:pt x="3272" y="540"/>
                    </a:lnTo>
                    <a:lnTo>
                      <a:pt x="3272" y="386"/>
                    </a:lnTo>
                    <a:lnTo>
                      <a:pt x="3234" y="270"/>
                    </a:lnTo>
                    <a:lnTo>
                      <a:pt x="3118" y="193"/>
                    </a:lnTo>
                    <a:lnTo>
                      <a:pt x="3118" y="193"/>
                    </a:lnTo>
                    <a:lnTo>
                      <a:pt x="3080" y="193"/>
                    </a:lnTo>
                    <a:lnTo>
                      <a:pt x="3080" y="193"/>
                    </a:lnTo>
                    <a:lnTo>
                      <a:pt x="3041" y="232"/>
                    </a:lnTo>
                    <a:lnTo>
                      <a:pt x="3041" y="232"/>
                    </a:lnTo>
                    <a:lnTo>
                      <a:pt x="3041" y="270"/>
                    </a:lnTo>
                    <a:lnTo>
                      <a:pt x="3041" y="270"/>
                    </a:lnTo>
                    <a:lnTo>
                      <a:pt x="3118" y="347"/>
                    </a:lnTo>
                    <a:lnTo>
                      <a:pt x="3157" y="463"/>
                    </a:lnTo>
                    <a:lnTo>
                      <a:pt x="3157" y="617"/>
                    </a:lnTo>
                    <a:lnTo>
                      <a:pt x="3118" y="694"/>
                    </a:lnTo>
                    <a:lnTo>
                      <a:pt x="3118" y="694"/>
                    </a:lnTo>
                    <a:lnTo>
                      <a:pt x="3041" y="809"/>
                    </a:lnTo>
                    <a:lnTo>
                      <a:pt x="2926" y="847"/>
                    </a:lnTo>
                    <a:lnTo>
                      <a:pt x="2733" y="886"/>
                    </a:lnTo>
                    <a:lnTo>
                      <a:pt x="2733" y="886"/>
                    </a:lnTo>
                    <a:lnTo>
                      <a:pt x="2502" y="847"/>
                    </a:lnTo>
                    <a:lnTo>
                      <a:pt x="2502" y="847"/>
                    </a:lnTo>
                    <a:lnTo>
                      <a:pt x="2233" y="732"/>
                    </a:lnTo>
                    <a:lnTo>
                      <a:pt x="1963" y="578"/>
                    </a:lnTo>
                    <a:lnTo>
                      <a:pt x="1733" y="347"/>
                    </a:lnTo>
                    <a:lnTo>
                      <a:pt x="1579" y="116"/>
                    </a:lnTo>
                    <a:lnTo>
                      <a:pt x="1579" y="116"/>
                    </a:lnTo>
                    <a:lnTo>
                      <a:pt x="1502" y="78"/>
                    </a:lnTo>
                    <a:lnTo>
                      <a:pt x="1502" y="78"/>
                    </a:lnTo>
                    <a:lnTo>
                      <a:pt x="1502" y="116"/>
                    </a:lnTo>
                    <a:lnTo>
                      <a:pt x="1463" y="116"/>
                    </a:lnTo>
                    <a:lnTo>
                      <a:pt x="1463" y="116"/>
                    </a:lnTo>
                    <a:lnTo>
                      <a:pt x="1348" y="424"/>
                    </a:lnTo>
                    <a:lnTo>
                      <a:pt x="1194" y="655"/>
                    </a:lnTo>
                    <a:lnTo>
                      <a:pt x="1078" y="770"/>
                    </a:lnTo>
                    <a:lnTo>
                      <a:pt x="963" y="847"/>
                    </a:lnTo>
                    <a:lnTo>
                      <a:pt x="809" y="886"/>
                    </a:lnTo>
                    <a:lnTo>
                      <a:pt x="655" y="924"/>
                    </a:lnTo>
                    <a:lnTo>
                      <a:pt x="655" y="924"/>
                    </a:lnTo>
                    <a:lnTo>
                      <a:pt x="616" y="924"/>
                    </a:lnTo>
                    <a:lnTo>
                      <a:pt x="616" y="924"/>
                    </a:lnTo>
                    <a:lnTo>
                      <a:pt x="462" y="886"/>
                    </a:lnTo>
                    <a:lnTo>
                      <a:pt x="308" y="809"/>
                    </a:lnTo>
                    <a:lnTo>
                      <a:pt x="193" y="732"/>
                    </a:lnTo>
                    <a:lnTo>
                      <a:pt x="116" y="617"/>
                    </a:lnTo>
                    <a:lnTo>
                      <a:pt x="77" y="463"/>
                    </a:lnTo>
                    <a:lnTo>
                      <a:pt x="77" y="309"/>
                    </a:lnTo>
                    <a:lnTo>
                      <a:pt x="116" y="193"/>
                    </a:lnTo>
                    <a:lnTo>
                      <a:pt x="193" y="39"/>
                    </a:lnTo>
                    <a:lnTo>
                      <a:pt x="193" y="39"/>
                    </a:lnTo>
                    <a:lnTo>
                      <a:pt x="193" y="1"/>
                    </a:lnTo>
                    <a:lnTo>
                      <a:pt x="154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2" name="Google Shape;1754;p18">
                <a:extLst>
                  <a:ext uri="{FF2B5EF4-FFF2-40B4-BE49-F238E27FC236}">
                    <a16:creationId xmlns:a16="http://schemas.microsoft.com/office/drawing/2014/main" id="{B3369985-44E0-393B-C957-538CC9C9BBA4}"/>
                  </a:ext>
                </a:extLst>
              </p:cNvPr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extrusionOk="0">
                    <a:moveTo>
                      <a:pt x="1694" y="0"/>
                    </a:move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3" name="Google Shape;1755;p18">
                <a:extLst>
                  <a:ext uri="{FF2B5EF4-FFF2-40B4-BE49-F238E27FC236}">
                    <a16:creationId xmlns:a16="http://schemas.microsoft.com/office/drawing/2014/main" id="{24945E22-579D-DF42-94D3-93827B53F2FF}"/>
                  </a:ext>
                </a:extLst>
              </p:cNvPr>
              <p:cNvSpPr/>
              <p:nvPr/>
            </p:nvSpPr>
            <p:spPr>
              <a:xfrm>
                <a:off x="620125" y="4584725"/>
                <a:ext cx="111650" cy="128975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5159" fill="none" extrusionOk="0">
                    <a:moveTo>
                      <a:pt x="1694" y="0"/>
                    </a:moveTo>
                    <a:lnTo>
                      <a:pt x="1694" y="0"/>
                    </a:lnTo>
                    <a:lnTo>
                      <a:pt x="1502" y="77"/>
                    </a:lnTo>
                    <a:lnTo>
                      <a:pt x="1348" y="154"/>
                    </a:lnTo>
                    <a:lnTo>
                      <a:pt x="1232" y="231"/>
                    </a:lnTo>
                    <a:lnTo>
                      <a:pt x="1117" y="308"/>
                    </a:lnTo>
                    <a:lnTo>
                      <a:pt x="1040" y="424"/>
                    </a:lnTo>
                    <a:lnTo>
                      <a:pt x="1001" y="539"/>
                    </a:lnTo>
                    <a:lnTo>
                      <a:pt x="963" y="770"/>
                    </a:lnTo>
                    <a:lnTo>
                      <a:pt x="963" y="963"/>
                    </a:lnTo>
                    <a:lnTo>
                      <a:pt x="1040" y="1155"/>
                    </a:lnTo>
                    <a:lnTo>
                      <a:pt x="1078" y="1309"/>
                    </a:lnTo>
                    <a:lnTo>
                      <a:pt x="1078" y="1309"/>
                    </a:lnTo>
                    <a:lnTo>
                      <a:pt x="924" y="1386"/>
                    </a:lnTo>
                    <a:lnTo>
                      <a:pt x="732" y="1463"/>
                    </a:lnTo>
                    <a:lnTo>
                      <a:pt x="501" y="1617"/>
                    </a:lnTo>
                    <a:lnTo>
                      <a:pt x="308" y="1810"/>
                    </a:lnTo>
                    <a:lnTo>
                      <a:pt x="155" y="2040"/>
                    </a:lnTo>
                    <a:lnTo>
                      <a:pt x="78" y="2194"/>
                    </a:lnTo>
                    <a:lnTo>
                      <a:pt x="39" y="2387"/>
                    </a:lnTo>
                    <a:lnTo>
                      <a:pt x="1" y="2541"/>
                    </a:lnTo>
                    <a:lnTo>
                      <a:pt x="1" y="2772"/>
                    </a:lnTo>
                    <a:lnTo>
                      <a:pt x="1" y="2772"/>
                    </a:lnTo>
                    <a:lnTo>
                      <a:pt x="39" y="2964"/>
                    </a:lnTo>
                    <a:lnTo>
                      <a:pt x="78" y="3157"/>
                    </a:lnTo>
                    <a:lnTo>
                      <a:pt x="155" y="3349"/>
                    </a:lnTo>
                    <a:lnTo>
                      <a:pt x="231" y="3503"/>
                    </a:lnTo>
                    <a:lnTo>
                      <a:pt x="462" y="3772"/>
                    </a:lnTo>
                    <a:lnTo>
                      <a:pt x="693" y="3965"/>
                    </a:lnTo>
                    <a:lnTo>
                      <a:pt x="963" y="4119"/>
                    </a:lnTo>
                    <a:lnTo>
                      <a:pt x="1155" y="4196"/>
                    </a:lnTo>
                    <a:lnTo>
                      <a:pt x="1386" y="4273"/>
                    </a:lnTo>
                    <a:lnTo>
                      <a:pt x="1386" y="4273"/>
                    </a:lnTo>
                    <a:lnTo>
                      <a:pt x="1425" y="4465"/>
                    </a:lnTo>
                    <a:lnTo>
                      <a:pt x="1540" y="4658"/>
                    </a:lnTo>
                    <a:lnTo>
                      <a:pt x="1694" y="4850"/>
                    </a:lnTo>
                    <a:lnTo>
                      <a:pt x="1887" y="5004"/>
                    </a:lnTo>
                    <a:lnTo>
                      <a:pt x="2002" y="5081"/>
                    </a:lnTo>
                    <a:lnTo>
                      <a:pt x="2117" y="5120"/>
                    </a:lnTo>
                    <a:lnTo>
                      <a:pt x="2271" y="5158"/>
                    </a:lnTo>
                    <a:lnTo>
                      <a:pt x="2425" y="5120"/>
                    </a:lnTo>
                    <a:lnTo>
                      <a:pt x="2618" y="5120"/>
                    </a:lnTo>
                    <a:lnTo>
                      <a:pt x="2810" y="5043"/>
                    </a:lnTo>
                    <a:lnTo>
                      <a:pt x="2810" y="5043"/>
                    </a:lnTo>
                    <a:lnTo>
                      <a:pt x="3003" y="4927"/>
                    </a:lnTo>
                    <a:lnTo>
                      <a:pt x="3157" y="4812"/>
                    </a:lnTo>
                    <a:lnTo>
                      <a:pt x="3272" y="4658"/>
                    </a:lnTo>
                    <a:lnTo>
                      <a:pt x="3388" y="4504"/>
                    </a:lnTo>
                    <a:lnTo>
                      <a:pt x="3465" y="4350"/>
                    </a:lnTo>
                    <a:lnTo>
                      <a:pt x="3503" y="4196"/>
                    </a:lnTo>
                    <a:lnTo>
                      <a:pt x="3580" y="3849"/>
                    </a:lnTo>
                    <a:lnTo>
                      <a:pt x="3580" y="3542"/>
                    </a:lnTo>
                    <a:lnTo>
                      <a:pt x="3542" y="3272"/>
                    </a:lnTo>
                    <a:lnTo>
                      <a:pt x="3503" y="3041"/>
                    </a:lnTo>
                    <a:lnTo>
                      <a:pt x="3503" y="3041"/>
                    </a:lnTo>
                    <a:lnTo>
                      <a:pt x="3696" y="3041"/>
                    </a:lnTo>
                    <a:lnTo>
                      <a:pt x="3888" y="2964"/>
                    </a:lnTo>
                    <a:lnTo>
                      <a:pt x="4080" y="2887"/>
                    </a:lnTo>
                    <a:lnTo>
                      <a:pt x="4273" y="2772"/>
                    </a:lnTo>
                    <a:lnTo>
                      <a:pt x="4350" y="2656"/>
                    </a:lnTo>
                    <a:lnTo>
                      <a:pt x="4388" y="2541"/>
                    </a:lnTo>
                    <a:lnTo>
                      <a:pt x="4427" y="2425"/>
                    </a:lnTo>
                    <a:lnTo>
                      <a:pt x="4465" y="2271"/>
                    </a:lnTo>
                    <a:lnTo>
                      <a:pt x="4427" y="2079"/>
                    </a:lnTo>
                    <a:lnTo>
                      <a:pt x="4388" y="1886"/>
                    </a:lnTo>
                    <a:lnTo>
                      <a:pt x="4388" y="1886"/>
                    </a:lnTo>
                    <a:lnTo>
                      <a:pt x="4311" y="1656"/>
                    </a:lnTo>
                    <a:lnTo>
                      <a:pt x="4234" y="1502"/>
                    </a:lnTo>
                    <a:lnTo>
                      <a:pt x="4119" y="1386"/>
                    </a:lnTo>
                    <a:lnTo>
                      <a:pt x="4004" y="1271"/>
                    </a:lnTo>
                    <a:lnTo>
                      <a:pt x="3888" y="1194"/>
                    </a:lnTo>
                    <a:lnTo>
                      <a:pt x="3773" y="1117"/>
                    </a:lnTo>
                    <a:lnTo>
                      <a:pt x="3503" y="1040"/>
                    </a:lnTo>
                    <a:lnTo>
                      <a:pt x="3272" y="1040"/>
                    </a:lnTo>
                    <a:lnTo>
                      <a:pt x="3080" y="1078"/>
                    </a:lnTo>
                    <a:lnTo>
                      <a:pt x="2887" y="1117"/>
                    </a:lnTo>
                    <a:lnTo>
                      <a:pt x="2887" y="1117"/>
                    </a:lnTo>
                    <a:lnTo>
                      <a:pt x="2887" y="924"/>
                    </a:lnTo>
                    <a:lnTo>
                      <a:pt x="2887" y="693"/>
                    </a:lnTo>
                    <a:lnTo>
                      <a:pt x="2849" y="462"/>
                    </a:lnTo>
                    <a:lnTo>
                      <a:pt x="2733" y="231"/>
                    </a:lnTo>
                    <a:lnTo>
                      <a:pt x="2618" y="154"/>
                    </a:lnTo>
                    <a:lnTo>
                      <a:pt x="2502" y="77"/>
                    </a:lnTo>
                    <a:lnTo>
                      <a:pt x="2348" y="0"/>
                    </a:lnTo>
                    <a:lnTo>
                      <a:pt x="2194" y="0"/>
                    </a:lnTo>
                    <a:lnTo>
                      <a:pt x="1964" y="0"/>
                    </a:lnTo>
                    <a:lnTo>
                      <a:pt x="169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4" name="Google Shape;1756;p18">
                <a:extLst>
                  <a:ext uri="{FF2B5EF4-FFF2-40B4-BE49-F238E27FC236}">
                    <a16:creationId xmlns:a16="http://schemas.microsoft.com/office/drawing/2014/main" id="{B06C895C-15E3-47B1-C336-9D9A8742AEA7}"/>
                  </a:ext>
                </a:extLst>
              </p:cNvPr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extrusionOk="0">
                    <a:moveTo>
                      <a:pt x="232" y="1"/>
                    </a:move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  <a:close/>
                  </a:path>
                </a:pathLst>
              </a:custGeom>
              <a:solidFill>
                <a:srgbClr val="C71214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  <p:sp>
            <p:nvSpPr>
              <p:cNvPr id="55" name="Google Shape;1757;p18">
                <a:extLst>
                  <a:ext uri="{FF2B5EF4-FFF2-40B4-BE49-F238E27FC236}">
                    <a16:creationId xmlns:a16="http://schemas.microsoft.com/office/drawing/2014/main" id="{8E8782DC-0805-EF19-3110-B8C41B654C4F}"/>
                  </a:ext>
                </a:extLst>
              </p:cNvPr>
              <p:cNvSpPr/>
              <p:nvPr/>
            </p:nvSpPr>
            <p:spPr>
              <a:xfrm>
                <a:off x="657650" y="4601075"/>
                <a:ext cx="500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887" fill="none" extrusionOk="0">
                    <a:moveTo>
                      <a:pt x="347" y="1"/>
                    </a:moveTo>
                    <a:lnTo>
                      <a:pt x="347" y="1"/>
                    </a:lnTo>
                    <a:lnTo>
                      <a:pt x="347" y="1"/>
                    </a:lnTo>
                    <a:lnTo>
                      <a:pt x="347" y="1"/>
                    </a:lnTo>
                    <a:lnTo>
                      <a:pt x="232" y="1"/>
                    </a:lnTo>
                    <a:lnTo>
                      <a:pt x="116" y="78"/>
                    </a:lnTo>
                    <a:lnTo>
                      <a:pt x="39" y="15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1" y="386"/>
                    </a:lnTo>
                    <a:lnTo>
                      <a:pt x="1" y="501"/>
                    </a:lnTo>
                    <a:lnTo>
                      <a:pt x="78" y="617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55" y="655"/>
                    </a:lnTo>
                    <a:lnTo>
                      <a:pt x="193" y="617"/>
                    </a:lnTo>
                    <a:lnTo>
                      <a:pt x="193" y="617"/>
                    </a:lnTo>
                    <a:lnTo>
                      <a:pt x="116" y="578"/>
                    </a:lnTo>
                    <a:lnTo>
                      <a:pt x="78" y="463"/>
                    </a:lnTo>
                    <a:lnTo>
                      <a:pt x="39" y="386"/>
                    </a:lnTo>
                    <a:lnTo>
                      <a:pt x="78" y="270"/>
                    </a:lnTo>
                    <a:lnTo>
                      <a:pt x="78" y="270"/>
                    </a:lnTo>
                    <a:lnTo>
                      <a:pt x="116" y="193"/>
                    </a:lnTo>
                    <a:lnTo>
                      <a:pt x="193" y="116"/>
                    </a:lnTo>
                    <a:lnTo>
                      <a:pt x="270" y="78"/>
                    </a:lnTo>
                    <a:lnTo>
                      <a:pt x="347" y="78"/>
                    </a:lnTo>
                    <a:lnTo>
                      <a:pt x="347" y="78"/>
                    </a:lnTo>
                    <a:lnTo>
                      <a:pt x="463" y="78"/>
                    </a:lnTo>
                    <a:lnTo>
                      <a:pt x="463" y="78"/>
                    </a:lnTo>
                    <a:lnTo>
                      <a:pt x="616" y="155"/>
                    </a:lnTo>
                    <a:lnTo>
                      <a:pt x="732" y="270"/>
                    </a:lnTo>
                    <a:lnTo>
                      <a:pt x="770" y="386"/>
                    </a:lnTo>
                    <a:lnTo>
                      <a:pt x="809" y="540"/>
                    </a:lnTo>
                    <a:lnTo>
                      <a:pt x="847" y="848"/>
                    </a:lnTo>
                    <a:lnTo>
                      <a:pt x="770" y="1156"/>
                    </a:lnTo>
                    <a:lnTo>
                      <a:pt x="770" y="1156"/>
                    </a:lnTo>
                    <a:lnTo>
                      <a:pt x="770" y="1194"/>
                    </a:lnTo>
                    <a:lnTo>
                      <a:pt x="847" y="1232"/>
                    </a:lnTo>
                    <a:lnTo>
                      <a:pt x="847" y="1232"/>
                    </a:lnTo>
                    <a:lnTo>
                      <a:pt x="847" y="1194"/>
                    </a:lnTo>
                    <a:lnTo>
                      <a:pt x="847" y="1194"/>
                    </a:lnTo>
                    <a:lnTo>
                      <a:pt x="1117" y="1079"/>
                    </a:lnTo>
                    <a:lnTo>
                      <a:pt x="1386" y="1040"/>
                    </a:lnTo>
                    <a:lnTo>
                      <a:pt x="1386" y="1040"/>
                    </a:lnTo>
                    <a:lnTo>
                      <a:pt x="1425" y="1040"/>
                    </a:lnTo>
                    <a:lnTo>
                      <a:pt x="1425" y="1040"/>
                    </a:lnTo>
                    <a:lnTo>
                      <a:pt x="1540" y="1040"/>
                    </a:lnTo>
                    <a:lnTo>
                      <a:pt x="1656" y="1079"/>
                    </a:lnTo>
                    <a:lnTo>
                      <a:pt x="1733" y="1117"/>
                    </a:lnTo>
                    <a:lnTo>
                      <a:pt x="1810" y="1194"/>
                    </a:lnTo>
                    <a:lnTo>
                      <a:pt x="1810" y="1194"/>
                    </a:lnTo>
                    <a:lnTo>
                      <a:pt x="1887" y="1386"/>
                    </a:lnTo>
                    <a:lnTo>
                      <a:pt x="1887" y="1540"/>
                    </a:lnTo>
                    <a:lnTo>
                      <a:pt x="1810" y="1694"/>
                    </a:lnTo>
                    <a:lnTo>
                      <a:pt x="1733" y="1733"/>
                    </a:lnTo>
                    <a:lnTo>
                      <a:pt x="1656" y="1771"/>
                    </a:lnTo>
                    <a:lnTo>
                      <a:pt x="1656" y="1771"/>
                    </a:lnTo>
                    <a:lnTo>
                      <a:pt x="1617" y="1810"/>
                    </a:lnTo>
                    <a:lnTo>
                      <a:pt x="1617" y="1848"/>
                    </a:lnTo>
                    <a:lnTo>
                      <a:pt x="1656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694" y="1887"/>
                    </a:lnTo>
                    <a:lnTo>
                      <a:pt x="1810" y="1848"/>
                    </a:lnTo>
                    <a:lnTo>
                      <a:pt x="1887" y="1810"/>
                    </a:lnTo>
                    <a:lnTo>
                      <a:pt x="1964" y="1694"/>
                    </a:lnTo>
                    <a:lnTo>
                      <a:pt x="2002" y="1617"/>
                    </a:lnTo>
                    <a:lnTo>
                      <a:pt x="2002" y="1386"/>
                    </a:lnTo>
                    <a:lnTo>
                      <a:pt x="1925" y="1156"/>
                    </a:lnTo>
                    <a:lnTo>
                      <a:pt x="1925" y="1156"/>
                    </a:lnTo>
                    <a:lnTo>
                      <a:pt x="1848" y="1040"/>
                    </a:lnTo>
                    <a:lnTo>
                      <a:pt x="1733" y="963"/>
                    </a:lnTo>
                    <a:lnTo>
                      <a:pt x="1579" y="925"/>
                    </a:lnTo>
                    <a:lnTo>
                      <a:pt x="1425" y="925"/>
                    </a:lnTo>
                    <a:lnTo>
                      <a:pt x="1425" y="925"/>
                    </a:lnTo>
                    <a:lnTo>
                      <a:pt x="1155" y="963"/>
                    </a:lnTo>
                    <a:lnTo>
                      <a:pt x="924" y="1040"/>
                    </a:lnTo>
                    <a:lnTo>
                      <a:pt x="924" y="1040"/>
                    </a:lnTo>
                    <a:lnTo>
                      <a:pt x="963" y="886"/>
                    </a:lnTo>
                    <a:lnTo>
                      <a:pt x="963" y="694"/>
                    </a:lnTo>
                    <a:lnTo>
                      <a:pt x="924" y="501"/>
                    </a:lnTo>
                    <a:lnTo>
                      <a:pt x="886" y="347"/>
                    </a:lnTo>
                    <a:lnTo>
                      <a:pt x="886" y="347"/>
                    </a:lnTo>
                    <a:lnTo>
                      <a:pt x="770" y="193"/>
                    </a:lnTo>
                    <a:lnTo>
                      <a:pt x="655" y="78"/>
                    </a:lnTo>
                    <a:lnTo>
                      <a:pt x="501" y="39"/>
                    </a:lnTo>
                    <a:lnTo>
                      <a:pt x="347" y="1"/>
                    </a:lnTo>
                  </a:path>
                </a:pathLst>
              </a:custGeom>
              <a:solidFill>
                <a:srgbClr val="2A2A2A">
                  <a:alpha val="12941"/>
                </a:srgb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>
                  <a:buSzPts val="1400"/>
                </a:pPr>
                <a:endParaRPr sz="1764"/>
              </a:p>
            </p:txBody>
          </p:sp>
        </p:grpSp>
      </p:grpSp>
      <p:grpSp>
        <p:nvGrpSpPr>
          <p:cNvPr id="2" name="Google Shape;1079;p6">
            <a:extLst>
              <a:ext uri="{FF2B5EF4-FFF2-40B4-BE49-F238E27FC236}">
                <a16:creationId xmlns:a16="http://schemas.microsoft.com/office/drawing/2014/main" id="{9B165B3C-FC07-25FA-E7EF-2BDD82FBA05C}"/>
              </a:ext>
            </a:extLst>
          </p:cNvPr>
          <p:cNvGrpSpPr/>
          <p:nvPr/>
        </p:nvGrpSpPr>
        <p:grpSpPr>
          <a:xfrm>
            <a:off x="6299315" y="2356627"/>
            <a:ext cx="5371344" cy="4349275"/>
            <a:chOff x="-146879" y="1100543"/>
            <a:chExt cx="4263389" cy="3452144"/>
          </a:xfrm>
        </p:grpSpPr>
        <p:sp>
          <p:nvSpPr>
            <p:cNvPr id="3" name="Google Shape;1080;p6">
              <a:extLst>
                <a:ext uri="{FF2B5EF4-FFF2-40B4-BE49-F238E27FC236}">
                  <a16:creationId xmlns:a16="http://schemas.microsoft.com/office/drawing/2014/main" id="{A4B6EB63-3ECE-1FA8-BAE9-236389572125}"/>
                </a:ext>
              </a:extLst>
            </p:cNvPr>
            <p:cNvSpPr/>
            <p:nvPr/>
          </p:nvSpPr>
          <p:spPr>
            <a:xfrm>
              <a:off x="-146879" y="1680029"/>
              <a:ext cx="4263389" cy="2872658"/>
            </a:xfrm>
            <a:prstGeom prst="roundRect">
              <a:avLst>
                <a:gd name="adj" fmla="val 4729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marL="685800"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Bàn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tay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ơi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,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tung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lên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!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endParaRPr sz="2400" dirty="0">
                <a:solidFill>
                  <a:srgbClr val="C00000"/>
                </a:solidFill>
                <a:latin typeface="UTM Avo" panose="02040603050506020204" pitchFamily="18"/>
              </a:endParaRPr>
            </a:p>
            <a:p>
              <a:pPr marL="685800"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Cả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một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trời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chim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trắng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endParaRPr sz="2400" dirty="0">
                <a:solidFill>
                  <a:srgbClr val="C00000"/>
                </a:solidFill>
                <a:latin typeface="UTM Avo" panose="02040603050506020204" pitchFamily="18"/>
              </a:endParaRPr>
            </a:p>
            <a:p>
              <a:pPr marL="685800"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Cả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một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trời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ánh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nắng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endParaRPr sz="2400" dirty="0">
                <a:solidFill>
                  <a:schemeClr val="tx1"/>
                </a:solidFill>
                <a:latin typeface="UTM Avo" panose="02040603050506020204" pitchFamily="18"/>
              </a:endParaRPr>
            </a:p>
            <a:p>
              <a:pPr marL="685800"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Cả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một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trời</a:t>
              </a:r>
              <a:r>
                <a:rPr lang="en-US" sz="240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cao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xanh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. </a:t>
              </a:r>
              <a:endParaRPr sz="24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1081;p6">
              <a:extLst>
                <a:ext uri="{FF2B5EF4-FFF2-40B4-BE49-F238E27FC236}">
                  <a16:creationId xmlns:a16="http://schemas.microsoft.com/office/drawing/2014/main" id="{6CEAD22C-39F0-61AE-4E71-4ECF013B2AD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47023" y="1100543"/>
              <a:ext cx="1228399" cy="8993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9129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B7CE24F-FE88-CB5C-C102-3DAAB8DE5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D57330-012E-E1B7-7AB3-C11B55E0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ABB0DDE8-1CF6-6491-CEE5-CF568439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9239" y="867237"/>
            <a:ext cx="5040326" cy="534782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D56286A-34F8-0E0C-E67A-05FCE0D3C0F5}"/>
              </a:ext>
            </a:extLst>
          </p:cNvPr>
          <p:cNvSpPr txBox="1">
            <a:spLocks/>
          </p:cNvSpPr>
          <p:nvPr/>
        </p:nvSpPr>
        <p:spPr>
          <a:xfrm>
            <a:off x="527792" y="1280885"/>
            <a:ext cx="4563836" cy="2247648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400" b="1" dirty="0">
                <a:latin typeface="UTM Avo" panose="02040603050506020204" pitchFamily="18"/>
                <a:cs typeface="Arial" panose="020B0604020202020204" pitchFamily="34" charset="0"/>
              </a:rPr>
              <a:t>HÁI HOA DÂN CHỦ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AE257A-9446-F720-8669-CE5BCAB9CFCF}"/>
              </a:ext>
            </a:extLst>
          </p:cNvPr>
          <p:cNvGrpSpPr/>
          <p:nvPr/>
        </p:nvGrpSpPr>
        <p:grpSpPr>
          <a:xfrm>
            <a:off x="1039077" y="5035375"/>
            <a:ext cx="9968804" cy="1293393"/>
            <a:chOff x="-3822" y="4580045"/>
            <a:chExt cx="12269297" cy="1591868"/>
          </a:xfrm>
        </p:grpSpPr>
        <p:pic>
          <p:nvPicPr>
            <p:cNvPr id="9" name="Picture 16">
              <a:extLst>
                <a:ext uri="{FF2B5EF4-FFF2-40B4-BE49-F238E27FC236}">
                  <a16:creationId xmlns:a16="http://schemas.microsoft.com/office/drawing/2014/main" id="{1E42DB72-16F1-27B4-D068-DB032D363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10" name="Picture 16">
              <a:extLst>
                <a:ext uri="{FF2B5EF4-FFF2-40B4-BE49-F238E27FC236}">
                  <a16:creationId xmlns:a16="http://schemas.microsoft.com/office/drawing/2014/main" id="{D5912CEE-8680-8BE4-01F4-EC3E805CA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9CAAB09E-9EE5-48D8-2CCC-562BCF59C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5719881" y="4580045"/>
              <a:ext cx="3139754" cy="1359130"/>
            </a:xfrm>
            <a:prstGeom prst="rect">
              <a:avLst/>
            </a:prstGeom>
          </p:spPr>
        </p:pic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19497C7A-9EB3-D17A-43B4-BDC111454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13" name="Picture 16">
              <a:extLst>
                <a:ext uri="{FF2B5EF4-FFF2-40B4-BE49-F238E27FC236}">
                  <a16:creationId xmlns:a16="http://schemas.microsoft.com/office/drawing/2014/main" id="{78918CED-3D77-E002-454D-1CD9A30C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0455"/>
            <a:stretch/>
          </p:blipFill>
          <p:spPr>
            <a:xfrm rot="21095236">
              <a:off x="4673503" y="4825296"/>
              <a:ext cx="1095223" cy="1198887"/>
            </a:xfrm>
            <a:prstGeom prst="rect">
              <a:avLst/>
            </a:prstGeom>
          </p:spPr>
        </p:pic>
      </p:grpSp>
      <p:pic>
        <p:nvPicPr>
          <p:cNvPr id="14" name="Picture 6">
            <a:extLst>
              <a:ext uri="{FF2B5EF4-FFF2-40B4-BE49-F238E27FC236}">
                <a16:creationId xmlns:a16="http://schemas.microsoft.com/office/drawing/2014/main" id="{7178D79C-75AA-5C77-EC79-F1248DE30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9239" y="867237"/>
            <a:ext cx="5040326" cy="5347826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E7EFCCFE-D910-A95B-613A-8A9A78E1C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86697" y="814672"/>
            <a:ext cx="672852" cy="647162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DCB36859-A548-E173-4968-E5882345AC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169565" y="3062830"/>
            <a:ext cx="850208" cy="786829"/>
          </a:xfrm>
          <a:prstGeom prst="rect">
            <a:avLst/>
          </a:prstGeom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1D5AD7D0-F675-0D18-383F-3A2B036175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08415" y="3062829"/>
            <a:ext cx="677355" cy="704244"/>
          </a:xfrm>
          <a:prstGeom prst="rect">
            <a:avLst/>
          </a:prstGeom>
        </p:spPr>
      </p:pic>
      <p:pic>
        <p:nvPicPr>
          <p:cNvPr id="18" name="Picture 13">
            <a:extLst>
              <a:ext uri="{FF2B5EF4-FFF2-40B4-BE49-F238E27FC236}">
                <a16:creationId xmlns:a16="http://schemas.microsoft.com/office/drawing/2014/main" id="{E68D1309-2522-5438-F47E-E7BB8D7391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302196" y="1929302"/>
            <a:ext cx="647391" cy="637974"/>
          </a:xfrm>
          <a:prstGeom prst="rect">
            <a:avLst/>
          </a:prstGeom>
        </p:spPr>
      </p:pic>
      <p:pic>
        <p:nvPicPr>
          <p:cNvPr id="19" name="Picture 17">
            <a:extLst>
              <a:ext uri="{FF2B5EF4-FFF2-40B4-BE49-F238E27FC236}">
                <a16:creationId xmlns:a16="http://schemas.microsoft.com/office/drawing/2014/main" id="{D89AC62D-6625-2AB6-ED9D-82D414B130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457136" y="1702738"/>
            <a:ext cx="696514" cy="690182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279C3BA7-9AA7-B779-0BA8-F495B574D04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862444" y="2718089"/>
            <a:ext cx="545172" cy="545172"/>
          </a:xfrm>
          <a:prstGeom prst="rect">
            <a:avLst/>
          </a:prstGeom>
        </p:spPr>
      </p:pic>
      <p:pic>
        <p:nvPicPr>
          <p:cNvPr id="21" name="Picture 22">
            <a:extLst>
              <a:ext uri="{FF2B5EF4-FFF2-40B4-BE49-F238E27FC236}">
                <a16:creationId xmlns:a16="http://schemas.microsoft.com/office/drawing/2014/main" id="{DC231DAF-F7E9-63D9-8C5D-4E61633C09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7082682" y="2032055"/>
            <a:ext cx="686034" cy="686034"/>
          </a:xfrm>
          <a:prstGeom prst="rect">
            <a:avLst/>
          </a:prstGeom>
        </p:spPr>
      </p:pic>
      <p:pic>
        <p:nvPicPr>
          <p:cNvPr id="22" name="Picture 23">
            <a:extLst>
              <a:ext uri="{FF2B5EF4-FFF2-40B4-BE49-F238E27FC236}">
                <a16:creationId xmlns:a16="http://schemas.microsoft.com/office/drawing/2014/main" id="{FF14E6EB-3644-B99D-7C67-70824D1C3A8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153650" y="1189192"/>
            <a:ext cx="831768" cy="822694"/>
          </a:xfrm>
          <a:prstGeom prst="rect">
            <a:avLst/>
          </a:prstGeom>
        </p:spPr>
      </p:pic>
      <p:pic>
        <p:nvPicPr>
          <p:cNvPr id="23" name="Picture 7">
            <a:extLst>
              <a:ext uri="{FF2B5EF4-FFF2-40B4-BE49-F238E27FC236}">
                <a16:creationId xmlns:a16="http://schemas.microsoft.com/office/drawing/2014/main" id="{67B26E05-F227-C296-5CFC-65E6699A0ED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984009" y="844271"/>
            <a:ext cx="747025" cy="742950"/>
          </a:xfrm>
          <a:prstGeom prst="rect">
            <a:avLst/>
          </a:prstGeom>
        </p:spPr>
      </p:pic>
      <p:pic>
        <p:nvPicPr>
          <p:cNvPr id="24" name="Picture 9">
            <a:extLst>
              <a:ext uri="{FF2B5EF4-FFF2-40B4-BE49-F238E27FC236}">
                <a16:creationId xmlns:a16="http://schemas.microsoft.com/office/drawing/2014/main" id="{5BF9D411-05D1-6A96-18B3-016FEA166D8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9503447" y="977476"/>
            <a:ext cx="941252" cy="965835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65A8A1B9-C222-30AF-C3D8-DC06B762E95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8576126" y="1790506"/>
            <a:ext cx="700230" cy="709257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B53C68BC-4B78-0DE5-7C12-59908AC9F422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9659980" y="2692437"/>
            <a:ext cx="455183" cy="455183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847D5E64-3E9B-1BD6-690D-AA41AFF4873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8812554" y="977475"/>
            <a:ext cx="610873" cy="578039"/>
          </a:xfrm>
          <a:prstGeom prst="rect">
            <a:avLst/>
          </a:prstGeom>
        </p:spPr>
      </p:pic>
      <p:pic>
        <p:nvPicPr>
          <p:cNvPr id="28" name="Picture 14">
            <a:extLst>
              <a:ext uri="{FF2B5EF4-FFF2-40B4-BE49-F238E27FC236}">
                <a16:creationId xmlns:a16="http://schemas.microsoft.com/office/drawing/2014/main" id="{7165E2BB-427F-F62D-BD30-80E4CFA8E06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9506725" y="3539425"/>
            <a:ext cx="512523" cy="50786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7087EF6-A7E8-7B02-2176-ED8645166891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525" y="2936234"/>
            <a:ext cx="554448" cy="5389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AF0EA0-E328-E8D6-A583-458647C0C44C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764" y="1357351"/>
            <a:ext cx="554448" cy="51896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FA81E6-96ED-816B-33AF-27F7FCDF12C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C39D883-DF3A-7C9A-10EE-D2301E97A375}"/>
              </a:ext>
            </a:extLst>
          </p:cNvPr>
          <p:cNvSpPr txBox="1"/>
          <p:nvPr/>
        </p:nvSpPr>
        <p:spPr>
          <a:xfrm>
            <a:off x="2314575" y="-1600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63810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9 0.11134 C -0.03073 0.13171 0.00312 0.12477 0.01641 0.17245 C 0.05091 0.21342 0.08398 0.21991 0.12487 0.16088 C 0.15286 0.13079 0.16406 0.0625 0.20951 0.07037 C 0.25273 0.08287 0.22161 0.17338 0.26654 0.20903 C 0.28281 0.25717 0.25742 0.31944 0.29023 0.375 C 0.32331 0.36296 0.33685 0.29074 0.34036 0.21111 C 0.35273 0.15717 0.38411 0.17338 0.38815 0.11967 C 0.39102 0.05995 0.42773 0.05486 0.42487 -0.01111 C 0.47331 -0.04908 0.49505 -0.00648 0.51432 0.03403 C 0.52292 0.08264 0.54714 0.04028 0.55833 0.06134 C 0.56745 0.07592 0.54909 0.13449 0.56654 0.14074 C 0.59336 0.11898 0.59648 0.08009 0.60234 0.03704 C 0.61497 0.01875 0.62148 -0.00787 0.64023 -0.01783 C 0.6681 -0.02917 0.69219 -0.01736 0.70938 0.01157 C 0.74141 0.0412 0.71276 0.09629 0.73802 0.13819 C 0.75938 0.17014 0.7724 0.15555 0.78438 0.12917 C 0.79414 0.10046 0.7862 0.06273 0.79974 0.03426 C 0.80547 0.02546 0.84557 0.06111 0.8513 0.05231 " pathEditMode="relative" rAng="0" ptsTypes="AAAAAAAAAAAAAAAAAAA">
                                      <p:cBhvr>
                                        <p:cTn id="9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0463 C 0.0013 0.04769 -0.00586 0.05139 0.02109 0.11111 C 0.03034 0.14468 0.04583 0.19468 0.06198 0.19676 C 0.078 0.19861 0.11016 0.18241 0.1168 0.12246 C 0.11914 0.10162 0.09401 0.08195 0.12409 0.06019 C 0.14844 0.05903 0.14479 0.10741 0.18893 0.10695 C 0.20313 0.09213 0.22826 0.11598 0.23151 0.0625 C 0.19792 0.01528 0.22122 -0.00509 0.20846 -0.03541 C 0.20625 -0.06851 0.15664 -0.07222 0.18529 -0.12801 C 0.20573 -0.17731 0.24792 -0.06365 0.29297 -0.10069 C 0.30313 -0.13981 0.23945 -0.17037 0.25313 -0.23472 C 0.26003 -0.25856 0.27669 -0.25046 0.28711 -0.24791 " pathEditMode="relative" rAng="0" ptsTypes="AAAAAAAAAAAA">
                                      <p:cBhvr>
                                        <p:cTn id="11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22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FB43F8-848F-FF07-5204-A53AA3BBB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E6DEEBE-DB6F-60C0-78ED-F8B73C5419F2}"/>
              </a:ext>
            </a:extLst>
          </p:cNvPr>
          <p:cNvGrpSpPr/>
          <p:nvPr/>
        </p:nvGrpSpPr>
        <p:grpSpPr>
          <a:xfrm>
            <a:off x="-175290" y="5478336"/>
            <a:ext cx="12453794" cy="1367028"/>
            <a:chOff x="-1140691" y="5175504"/>
            <a:chExt cx="15327746" cy="1682496"/>
          </a:xfrm>
        </p:grpSpPr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E2411A39-2A31-0021-7A5B-9DE8FD5AF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5" name="Picture 6">
              <a:extLst>
                <a:ext uri="{FF2B5EF4-FFF2-40B4-BE49-F238E27FC236}">
                  <a16:creationId xmlns:a16="http://schemas.microsoft.com/office/drawing/2014/main" id="{70F08D5F-4408-5FC4-A1A0-E958EE842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6" name="Picture 6">
              <a:extLst>
                <a:ext uri="{FF2B5EF4-FFF2-40B4-BE49-F238E27FC236}">
                  <a16:creationId xmlns:a16="http://schemas.microsoft.com/office/drawing/2014/main" id="{4E4FEA9B-3622-B7A5-AC2C-51BE8CEEB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93DC94-FD15-CD61-5AC6-47F28B5C2937}"/>
              </a:ext>
            </a:extLst>
          </p:cNvPr>
          <p:cNvGrpSpPr/>
          <p:nvPr/>
        </p:nvGrpSpPr>
        <p:grpSpPr>
          <a:xfrm>
            <a:off x="1039077" y="5035375"/>
            <a:ext cx="9968804" cy="1293393"/>
            <a:chOff x="-3822" y="4580045"/>
            <a:chExt cx="12269297" cy="1591868"/>
          </a:xfrm>
        </p:grpSpPr>
        <p:pic>
          <p:nvPicPr>
            <p:cNvPr id="38" name="Picture 16">
              <a:extLst>
                <a:ext uri="{FF2B5EF4-FFF2-40B4-BE49-F238E27FC236}">
                  <a16:creationId xmlns:a16="http://schemas.microsoft.com/office/drawing/2014/main" id="{B650E70A-4509-7CAA-385C-AE5036822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39" name="Picture 16">
              <a:extLst>
                <a:ext uri="{FF2B5EF4-FFF2-40B4-BE49-F238E27FC236}">
                  <a16:creationId xmlns:a16="http://schemas.microsoft.com/office/drawing/2014/main" id="{64C67DF7-8964-B169-83C0-4C1DDD9B9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40" name="Picture 16">
              <a:extLst>
                <a:ext uri="{FF2B5EF4-FFF2-40B4-BE49-F238E27FC236}">
                  <a16:creationId xmlns:a16="http://schemas.microsoft.com/office/drawing/2014/main" id="{ABE7A810-051B-5CA5-59A3-E56BB4D25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5719881" y="4580045"/>
              <a:ext cx="3139754" cy="1359130"/>
            </a:xfrm>
            <a:prstGeom prst="rect">
              <a:avLst/>
            </a:prstGeom>
          </p:spPr>
        </p:pic>
        <p:pic>
          <p:nvPicPr>
            <p:cNvPr id="41" name="Picture 16">
              <a:extLst>
                <a:ext uri="{FF2B5EF4-FFF2-40B4-BE49-F238E27FC236}">
                  <a16:creationId xmlns:a16="http://schemas.microsoft.com/office/drawing/2014/main" id="{03AB1B5F-6D7A-D8C3-A7AB-8CD7A81EC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42" name="Picture 16">
              <a:extLst>
                <a:ext uri="{FF2B5EF4-FFF2-40B4-BE49-F238E27FC236}">
                  <a16:creationId xmlns:a16="http://schemas.microsoft.com/office/drawing/2014/main" id="{1896E3BC-4571-2EDB-4C1F-C1195C3E5A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0455"/>
            <a:stretch/>
          </p:blipFill>
          <p:spPr>
            <a:xfrm rot="21095236">
              <a:off x="4673503" y="4825296"/>
              <a:ext cx="1095223" cy="1198887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9890DA9C-1894-DF14-8B9F-F2EC1E55BD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514" y="3037752"/>
            <a:ext cx="554448" cy="53892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99A57CF-3A69-9C52-8E7D-BBE8B7AD56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4753" y="1458869"/>
            <a:ext cx="554448" cy="51896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B2731D4-F045-C1B5-8071-C5DBECB82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pic>
        <p:nvPicPr>
          <p:cNvPr id="46" name="Picture 6">
            <a:extLst>
              <a:ext uri="{FF2B5EF4-FFF2-40B4-BE49-F238E27FC236}">
                <a16:creationId xmlns:a16="http://schemas.microsoft.com/office/drawing/2014/main" id="{EAEC3D6C-0864-5200-E176-69701636EB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071652" y="1036350"/>
            <a:ext cx="5040326" cy="5347826"/>
          </a:xfrm>
          <a:prstGeom prst="rect">
            <a:avLst/>
          </a:prstGeom>
        </p:spPr>
      </p:pic>
      <p:pic>
        <p:nvPicPr>
          <p:cNvPr id="47" name="Picture 13">
            <a:extLst>
              <a:ext uri="{FF2B5EF4-FFF2-40B4-BE49-F238E27FC236}">
                <a16:creationId xmlns:a16="http://schemas.microsoft.com/office/drawing/2014/main" id="{56D800E0-1B6C-648F-9C92-51BCF91686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544609" y="2098415"/>
            <a:ext cx="647391" cy="637974"/>
          </a:xfrm>
          <a:prstGeom prst="rect">
            <a:avLst/>
          </a:prstGeom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96753051-B942-F8D4-A4D3-FEAD3773B7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9229110" y="983785"/>
            <a:ext cx="672852" cy="647162"/>
          </a:xfrm>
          <a:prstGeom prst="rect">
            <a:avLst/>
          </a:prstGeom>
        </p:spPr>
      </p:pic>
      <p:pic>
        <p:nvPicPr>
          <p:cNvPr id="49" name="Picture 12">
            <a:extLst>
              <a:ext uri="{FF2B5EF4-FFF2-40B4-BE49-F238E27FC236}">
                <a16:creationId xmlns:a16="http://schemas.microsoft.com/office/drawing/2014/main" id="{AFAC5D93-2A09-A442-1074-B62272C5ABD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250828" y="3231942"/>
            <a:ext cx="677355" cy="704244"/>
          </a:xfrm>
          <a:prstGeom prst="rect">
            <a:avLst/>
          </a:prstGeom>
        </p:spPr>
      </p:pic>
      <p:pic>
        <p:nvPicPr>
          <p:cNvPr id="50" name="Picture 18">
            <a:extLst>
              <a:ext uri="{FF2B5EF4-FFF2-40B4-BE49-F238E27FC236}">
                <a16:creationId xmlns:a16="http://schemas.microsoft.com/office/drawing/2014/main" id="{32195689-108F-AFD7-F856-F5F44884C9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0104857" y="2887202"/>
            <a:ext cx="545172" cy="545172"/>
          </a:xfrm>
          <a:prstGeom prst="rect">
            <a:avLst/>
          </a:prstGeom>
        </p:spPr>
      </p:pic>
      <p:pic>
        <p:nvPicPr>
          <p:cNvPr id="51" name="Picture 22">
            <a:extLst>
              <a:ext uri="{FF2B5EF4-FFF2-40B4-BE49-F238E27FC236}">
                <a16:creationId xmlns:a16="http://schemas.microsoft.com/office/drawing/2014/main" id="{667630D0-1642-1A89-F7AA-7E0BACA2861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325095" y="2201168"/>
            <a:ext cx="686034" cy="686034"/>
          </a:xfrm>
          <a:prstGeom prst="rect">
            <a:avLst/>
          </a:prstGeom>
        </p:spPr>
      </p:pic>
      <p:pic>
        <p:nvPicPr>
          <p:cNvPr id="52" name="Picture 23">
            <a:extLst>
              <a:ext uri="{FF2B5EF4-FFF2-40B4-BE49-F238E27FC236}">
                <a16:creationId xmlns:a16="http://schemas.microsoft.com/office/drawing/2014/main" id="{9DA63D7D-4738-B168-BA50-3104189296B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7396063" y="1358305"/>
            <a:ext cx="831768" cy="822694"/>
          </a:xfrm>
          <a:prstGeom prst="rect">
            <a:avLst/>
          </a:prstGeom>
        </p:spPr>
      </p:pic>
      <p:pic>
        <p:nvPicPr>
          <p:cNvPr id="53" name="Picture 7">
            <a:extLst>
              <a:ext uri="{FF2B5EF4-FFF2-40B4-BE49-F238E27FC236}">
                <a16:creationId xmlns:a16="http://schemas.microsoft.com/office/drawing/2014/main" id="{E795DEE1-A13F-9367-B902-C67F89A3204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8226422" y="1013384"/>
            <a:ext cx="747025" cy="742950"/>
          </a:xfrm>
          <a:prstGeom prst="rect">
            <a:avLst/>
          </a:prstGeom>
        </p:spPr>
      </p:pic>
      <p:pic>
        <p:nvPicPr>
          <p:cNvPr id="54" name="Picture 9">
            <a:extLst>
              <a:ext uri="{FF2B5EF4-FFF2-40B4-BE49-F238E27FC236}">
                <a16:creationId xmlns:a16="http://schemas.microsoft.com/office/drawing/2014/main" id="{B404EAE9-D293-8B7F-1476-894276B9DC2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745860" y="1146589"/>
            <a:ext cx="941252" cy="965835"/>
          </a:xfrm>
          <a:prstGeom prst="rect">
            <a:avLst/>
          </a:prstGeom>
        </p:spPr>
      </p:pic>
      <p:pic>
        <p:nvPicPr>
          <p:cNvPr id="55" name="Picture 11">
            <a:extLst>
              <a:ext uri="{FF2B5EF4-FFF2-40B4-BE49-F238E27FC236}">
                <a16:creationId xmlns:a16="http://schemas.microsoft.com/office/drawing/2014/main" id="{13128E87-A4EB-7BBC-7672-C1B268218AF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9818539" y="1959619"/>
            <a:ext cx="700230" cy="709257"/>
          </a:xfrm>
          <a:prstGeom prst="rect">
            <a:avLst/>
          </a:prstGeom>
        </p:spPr>
      </p:pic>
      <p:pic>
        <p:nvPicPr>
          <p:cNvPr id="56" name="Picture 5">
            <a:extLst>
              <a:ext uri="{FF2B5EF4-FFF2-40B4-BE49-F238E27FC236}">
                <a16:creationId xmlns:a16="http://schemas.microsoft.com/office/drawing/2014/main" id="{0202DD76-9DDE-D22C-C3AB-F18E6CCF87E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0902393" y="2861550"/>
            <a:ext cx="455183" cy="455183"/>
          </a:xfrm>
          <a:prstGeom prst="rect">
            <a:avLst/>
          </a:prstGeom>
        </p:spPr>
      </p:pic>
      <p:pic>
        <p:nvPicPr>
          <p:cNvPr id="57" name="Picture 2">
            <a:extLst>
              <a:ext uri="{FF2B5EF4-FFF2-40B4-BE49-F238E27FC236}">
                <a16:creationId xmlns:a16="http://schemas.microsoft.com/office/drawing/2014/main" id="{77555B32-B984-255E-6C22-66405FE161C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0054967" y="1146588"/>
            <a:ext cx="610873" cy="578039"/>
          </a:xfrm>
          <a:prstGeom prst="rect">
            <a:avLst/>
          </a:prstGeom>
        </p:spPr>
      </p:pic>
      <p:pic>
        <p:nvPicPr>
          <p:cNvPr id="58" name="Picture 14">
            <a:extLst>
              <a:ext uri="{FF2B5EF4-FFF2-40B4-BE49-F238E27FC236}">
                <a16:creationId xmlns:a16="http://schemas.microsoft.com/office/drawing/2014/main" id="{096275A2-2745-D037-3716-04C7EA5C6136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10749138" y="3708538"/>
            <a:ext cx="512523" cy="507863"/>
          </a:xfrm>
          <a:prstGeom prst="rect">
            <a:avLst/>
          </a:prstGeom>
        </p:spPr>
      </p:pic>
      <p:pic>
        <p:nvPicPr>
          <p:cNvPr id="59" name="Picture 5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60E9AA-1ECF-CC57-9FBF-084FA1709931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348861" y="3767148"/>
            <a:ext cx="1639585" cy="1124429"/>
          </a:xfrm>
          <a:prstGeom prst="rect">
            <a:avLst/>
          </a:prstGeom>
        </p:spPr>
      </p:pic>
      <p:pic>
        <p:nvPicPr>
          <p:cNvPr id="60" name="Picture 10">
            <a:extLst>
              <a:ext uri="{FF2B5EF4-FFF2-40B4-BE49-F238E27FC236}">
                <a16:creationId xmlns:a16="http://schemas.microsoft.com/office/drawing/2014/main" id="{98163746-1414-7155-1094-A4BB374A4510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7550918" y="3190649"/>
            <a:ext cx="850208" cy="786829"/>
          </a:xfrm>
          <a:prstGeom prst="rect">
            <a:avLst/>
          </a:prstGeom>
        </p:spPr>
      </p:pic>
      <p:pic>
        <p:nvPicPr>
          <p:cNvPr id="61" name="Picture 17">
            <a:extLst>
              <a:ext uri="{FF2B5EF4-FFF2-40B4-BE49-F238E27FC236}">
                <a16:creationId xmlns:a16="http://schemas.microsoft.com/office/drawing/2014/main" id="{6C6EC59A-5D27-B44D-4876-CECE4F8E8DE3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6699549" y="1871851"/>
            <a:ext cx="696514" cy="690182"/>
          </a:xfrm>
          <a:prstGeom prst="rect">
            <a:avLst/>
          </a:prstGeom>
        </p:spPr>
      </p:pic>
      <p:sp>
        <p:nvSpPr>
          <p:cNvPr id="62" name="Rectangle: Rounded Corners 1">
            <a:extLst>
              <a:ext uri="{FF2B5EF4-FFF2-40B4-BE49-F238E27FC236}">
                <a16:creationId xmlns:a16="http://schemas.microsoft.com/office/drawing/2014/main" id="{0AAF54FC-0A6B-0604-98C4-4D18B2A2EDA1}"/>
              </a:ext>
            </a:extLst>
          </p:cNvPr>
          <p:cNvSpPr/>
          <p:nvPr/>
        </p:nvSpPr>
        <p:spPr>
          <a:xfrm>
            <a:off x="352352" y="1261119"/>
            <a:ext cx="8392899" cy="5347825"/>
          </a:xfrm>
          <a:prstGeom prst="roundRect">
            <a:avLst>
              <a:gd name="adj" fmla="val 8107"/>
            </a:avLst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000" b="1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Bắt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bắt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đầu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thứ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tự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ô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mũi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"Quay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"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quay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trở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GV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tương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hái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Click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bông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thúc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GV click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mũi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đen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ở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góc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phải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chemeClr val="tx1"/>
              </a:solidFill>
              <a:effectLst/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0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0.11135 C -0.03072 0.13172 0.00313 0.12477 0.01641 0.17246 C 0.05092 0.21343 0.08399 0.21991 0.12487 0.16088 C 0.15287 0.13079 0.16407 0.0625 0.20938 0.07037 C 0.25274 0.08287 0.22162 0.17338 0.26654 0.20903 C 0.28282 0.25718 0.25743 0.31945 0.29024 0.375 C 0.32318 0.36297 0.33685 0.29074 0.34037 0.21111 C 0.35274 0.15718 0.38399 0.17338 0.38816 0.11968 C 0.39102 0.05996 0.42774 0.05486 0.42487 -0.01111 C 0.47331 -0.04907 0.49506 -0.00648 0.51433 0.03403 C 0.52292 0.08264 0.54714 0.04028 0.55834 0.06135 C 0.56745 0.07593 0.54909 0.13449 0.56654 0.14074 C 0.59336 0.11898 0.59649 0.0801 0.60235 0.03704 C 0.61498 0.01875 0.62149 -0.00787 0.64024 -0.01782 C 0.6681 -0.02916 0.69219 -0.01736 0.70938 0.01158 C 0.74141 0.04121 0.71277 0.0963 0.73803 0.1382 C 0.75938 0.17014 0.7724 0.15556 0.78438 0.12917 C 0.79415 0.10047 0.7862 0.06273 0.79974 0.03426 C 0.80547 0.02547 0.84558 0.06111 0.85131 0.05232 " pathEditMode="relative" rAng="0" ptsTypes="AAAAAAAAAAAAAAAAAAA">
                                      <p:cBhvr>
                                        <p:cTn id="6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0.00463 C 0.0013 0.04768 -0.00586 0.05138 0.02109 0.11111 C 0.03034 0.14467 0.04583 0.19467 0.06198 0.19676 C 0.07799 0.19861 0.11015 0.1824 0.11679 0.12245 C 0.11914 0.10162 0.09401 0.08194 0.12409 0.06018 C 0.14843 0.05902 0.14479 0.1074 0.18893 0.10694 C 0.20312 0.09213 0.22825 0.11597 0.23151 0.0625 C 0.19791 0.01527 0.22122 -0.0051 0.20846 -0.03542 C 0.20625 -0.06852 0.15664 -0.07223 0.18528 -0.12801 C 0.20573 -0.17732 0.24791 -0.06366 0.29297 -0.1007 C 0.30312 -0.13982 0.23945 -0.17037 0.25312 -0.23473 C 0.26002 -0.25857 0.27669 -0.25047 0.28711 -0.24792 " pathEditMode="relative" rAng="0" ptsTypes="AAAAAAAAAAAA">
                                      <p:cBhvr>
                                        <p:cTn id="8" dur="1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96" y="-22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3BF3F0-F864-7EFE-F95D-96B97B788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1BEB46A-69A7-18DB-C501-20AA0A499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48072" y="919803"/>
            <a:ext cx="5040326" cy="53478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BBA768-EE1D-7AB7-7967-E193821EB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642" y="2785625"/>
            <a:ext cx="1119732" cy="1114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2B0CD8-9B64-35E7-A2AC-16EA736AFC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712" y="1295502"/>
            <a:ext cx="1103168" cy="1114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0F69B6-FD59-26BF-6F8D-06163BF701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2263" y="863043"/>
            <a:ext cx="1080654" cy="1114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DA1AD7-25C7-AD74-9821-D81A4FA6B3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7059" y="1225908"/>
            <a:ext cx="1160417" cy="1188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8C355F-B682-C6C1-E179-34B630A03B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4993" y="2612961"/>
            <a:ext cx="1188720" cy="118872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8E4AE8D4-AA2F-AE7B-9B8A-FDFFE3F69F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45239" y="830769"/>
            <a:ext cx="1398248" cy="149345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A2B1ABA-254B-3989-36DC-EDFFBC6BE1F0}"/>
              </a:ext>
            </a:extLst>
          </p:cNvPr>
          <p:cNvGrpSpPr/>
          <p:nvPr/>
        </p:nvGrpSpPr>
        <p:grpSpPr>
          <a:xfrm>
            <a:off x="9727823" y="-610031"/>
            <a:ext cx="4928354" cy="2115688"/>
            <a:chOff x="12408941" y="624596"/>
            <a:chExt cx="6065666" cy="2603924"/>
          </a:xfrm>
        </p:grpSpPr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22084BAA-D9A3-DC59-A36E-AA468B9DF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2408941" y="2319799"/>
              <a:ext cx="1478597" cy="908721"/>
            </a:xfrm>
            <a:prstGeom prst="rect">
              <a:avLst/>
            </a:prstGeom>
          </p:spPr>
        </p:pic>
        <p:pic>
          <p:nvPicPr>
            <p:cNvPr id="11" name="Picture 23">
              <a:extLst>
                <a:ext uri="{FF2B5EF4-FFF2-40B4-BE49-F238E27FC236}">
                  <a16:creationId xmlns:a16="http://schemas.microsoft.com/office/drawing/2014/main" id="{B89573AF-27CA-5E39-4EC5-2F01DE1A5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2746373" y="624596"/>
              <a:ext cx="1832014" cy="1354927"/>
            </a:xfrm>
            <a:prstGeom prst="rect">
              <a:avLst/>
            </a:prstGeom>
          </p:spPr>
        </p:pic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B6B5D789-EAA4-D99F-E50F-51E0D64FE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5134284" y="1919702"/>
              <a:ext cx="1130523" cy="694801"/>
            </a:xfrm>
            <a:prstGeom prst="rect">
              <a:avLst/>
            </a:prstGeom>
          </p:spPr>
        </p:pic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B3DA9131-ACDD-85C2-95A4-68C1BCA10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7344084" y="1284722"/>
              <a:ext cx="1130523" cy="69480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E08C65-521B-238A-18D6-DD74E7279B77}"/>
              </a:ext>
            </a:extLst>
          </p:cNvPr>
          <p:cNvGrpSpPr/>
          <p:nvPr/>
        </p:nvGrpSpPr>
        <p:grpSpPr>
          <a:xfrm>
            <a:off x="-3195194" y="-892294"/>
            <a:ext cx="4074130" cy="2110806"/>
            <a:chOff x="-5092332" y="176244"/>
            <a:chExt cx="5014314" cy="2597915"/>
          </a:xfrm>
        </p:grpSpPr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64EA3648-E0E9-401C-14F3-EA1A218CC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-3186310" y="1302059"/>
              <a:ext cx="1478597" cy="9087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25A1C72-AA8E-8553-B3A5-813F5393F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-1208541" y="176244"/>
              <a:ext cx="1130523" cy="694801"/>
            </a:xfrm>
            <a:prstGeom prst="rect">
              <a:avLst/>
            </a:prstGeom>
          </p:spPr>
        </p:pic>
        <p:pic>
          <p:nvPicPr>
            <p:cNvPr id="17" name="Picture 15">
              <a:extLst>
                <a:ext uri="{FF2B5EF4-FFF2-40B4-BE49-F238E27FC236}">
                  <a16:creationId xmlns:a16="http://schemas.microsoft.com/office/drawing/2014/main" id="{43516A55-550A-6E05-D501-4DE26601E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-1549475" y="2079358"/>
              <a:ext cx="1130523" cy="694801"/>
            </a:xfrm>
            <a:prstGeom prst="rect">
              <a:avLst/>
            </a:prstGeom>
          </p:spPr>
        </p:pic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C5A7C57E-125E-1862-2DC4-42C6EFF4B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-5092332" y="871045"/>
              <a:ext cx="1130523" cy="69480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852594-BF69-F94B-21AC-F1EB3008FFA9}"/>
              </a:ext>
            </a:extLst>
          </p:cNvPr>
          <p:cNvGrpSpPr/>
          <p:nvPr/>
        </p:nvGrpSpPr>
        <p:grpSpPr>
          <a:xfrm>
            <a:off x="1111598" y="5112039"/>
            <a:ext cx="9968804" cy="1276920"/>
            <a:chOff x="-3822" y="4600319"/>
            <a:chExt cx="12269297" cy="1571594"/>
          </a:xfrm>
        </p:grpSpPr>
        <p:pic>
          <p:nvPicPr>
            <p:cNvPr id="24" name="Picture 16">
              <a:extLst>
                <a:ext uri="{FF2B5EF4-FFF2-40B4-BE49-F238E27FC236}">
                  <a16:creationId xmlns:a16="http://schemas.microsoft.com/office/drawing/2014/main" id="{B45B1152-5739-CE35-2653-C1C9B72D0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180549">
              <a:off x="6034977" y="4615801"/>
              <a:ext cx="3139754" cy="1359130"/>
            </a:xfrm>
            <a:prstGeom prst="rect">
              <a:avLst/>
            </a:prstGeom>
          </p:spPr>
        </p:pic>
        <p:pic>
          <p:nvPicPr>
            <p:cNvPr id="25" name="Picture 16">
              <a:extLst>
                <a:ext uri="{FF2B5EF4-FFF2-40B4-BE49-F238E27FC236}">
                  <a16:creationId xmlns:a16="http://schemas.microsoft.com/office/drawing/2014/main" id="{927A7F3B-59D2-F5FC-4B4F-9544B7320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r="40067"/>
            <a:stretch/>
          </p:blipFill>
          <p:spPr>
            <a:xfrm rot="20678505">
              <a:off x="-3822" y="4812783"/>
              <a:ext cx="1881751" cy="1359130"/>
            </a:xfrm>
            <a:prstGeom prst="rect">
              <a:avLst/>
            </a:prstGeom>
          </p:spPr>
        </p:pic>
        <p:pic>
          <p:nvPicPr>
            <p:cNvPr id="26" name="Picture 16">
              <a:extLst>
                <a:ext uri="{FF2B5EF4-FFF2-40B4-BE49-F238E27FC236}">
                  <a16:creationId xmlns:a16="http://schemas.microsoft.com/office/drawing/2014/main" id="{D8C268F1-9EBA-9B1B-A715-42BFA981D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644428">
              <a:off x="1759075" y="4600319"/>
              <a:ext cx="3139754" cy="1359130"/>
            </a:xfrm>
            <a:prstGeom prst="rect">
              <a:avLst/>
            </a:prstGeom>
          </p:spPr>
        </p:pic>
        <p:pic>
          <p:nvPicPr>
            <p:cNvPr id="27" name="Picture 16">
              <a:extLst>
                <a:ext uri="{FF2B5EF4-FFF2-40B4-BE49-F238E27FC236}">
                  <a16:creationId xmlns:a16="http://schemas.microsoft.com/office/drawing/2014/main" id="{BA23AF19-4624-A74E-3852-C9439A31D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342150">
              <a:off x="9125721" y="4651195"/>
              <a:ext cx="3139754" cy="1359130"/>
            </a:xfrm>
            <a:prstGeom prst="rect">
              <a:avLst/>
            </a:prstGeom>
          </p:spPr>
        </p:pic>
        <p:pic>
          <p:nvPicPr>
            <p:cNvPr id="28" name="Picture 16">
              <a:extLst>
                <a:ext uri="{FF2B5EF4-FFF2-40B4-BE49-F238E27FC236}">
                  <a16:creationId xmlns:a16="http://schemas.microsoft.com/office/drawing/2014/main" id="{ABE4D6E0-8CFC-1D55-DD7E-38C86801E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l="60455"/>
            <a:stretch/>
          </p:blipFill>
          <p:spPr>
            <a:xfrm rot="21095236">
              <a:off x="4824437" y="4819608"/>
              <a:ext cx="1095223" cy="1198887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A6F87D77-2FC8-EF56-33E5-D2E1631B9D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30" name="Oval 29">
            <a:hlinkClick r:id="rId17" action="ppaction://hlinksldjump"/>
            <a:extLst>
              <a:ext uri="{FF2B5EF4-FFF2-40B4-BE49-F238E27FC236}">
                <a16:creationId xmlns:a16="http://schemas.microsoft.com/office/drawing/2014/main" id="{DE83D7F0-86E5-71B6-9CE8-3C531CD66F7F}"/>
              </a:ext>
            </a:extLst>
          </p:cNvPr>
          <p:cNvSpPr/>
          <p:nvPr/>
        </p:nvSpPr>
        <p:spPr>
          <a:xfrm>
            <a:off x="37714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1" name="Oval 30">
            <a:hlinkClick r:id="rId18" action="ppaction://hlinksldjump"/>
            <a:extLst>
              <a:ext uri="{FF2B5EF4-FFF2-40B4-BE49-F238E27FC236}">
                <a16:creationId xmlns:a16="http://schemas.microsoft.com/office/drawing/2014/main" id="{08171CE5-B655-04C8-7200-9D40DEB4FFDE}"/>
              </a:ext>
            </a:extLst>
          </p:cNvPr>
          <p:cNvSpPr/>
          <p:nvPr/>
        </p:nvSpPr>
        <p:spPr>
          <a:xfrm>
            <a:off x="47620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2" name="Oval 31">
            <a:hlinkClick r:id="rId19" action="ppaction://hlinksldjump"/>
            <a:extLst>
              <a:ext uri="{FF2B5EF4-FFF2-40B4-BE49-F238E27FC236}">
                <a16:creationId xmlns:a16="http://schemas.microsoft.com/office/drawing/2014/main" id="{24D0355C-8788-CBFD-10C6-9C5FBF7531C5}"/>
              </a:ext>
            </a:extLst>
          </p:cNvPr>
          <p:cNvSpPr/>
          <p:nvPr/>
        </p:nvSpPr>
        <p:spPr>
          <a:xfrm>
            <a:off x="57526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3" name="Oval 32">
            <a:hlinkClick r:id="rId20" action="ppaction://hlinksldjump"/>
            <a:extLst>
              <a:ext uri="{FF2B5EF4-FFF2-40B4-BE49-F238E27FC236}">
                <a16:creationId xmlns:a16="http://schemas.microsoft.com/office/drawing/2014/main" id="{7168CE52-BE49-971E-D214-A1F2801A1020}"/>
              </a:ext>
            </a:extLst>
          </p:cNvPr>
          <p:cNvSpPr/>
          <p:nvPr/>
        </p:nvSpPr>
        <p:spPr>
          <a:xfrm>
            <a:off x="6743261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4" name="Oval 33">
            <a:hlinkClick r:id="rId21" action="ppaction://hlinksldjump"/>
            <a:extLst>
              <a:ext uri="{FF2B5EF4-FFF2-40B4-BE49-F238E27FC236}">
                <a16:creationId xmlns:a16="http://schemas.microsoft.com/office/drawing/2014/main" id="{AEF45AC4-F637-FDC2-0A32-3A50EDAD2DAF}"/>
              </a:ext>
            </a:extLst>
          </p:cNvPr>
          <p:cNvSpPr/>
          <p:nvPr/>
        </p:nvSpPr>
        <p:spPr>
          <a:xfrm>
            <a:off x="7734484" y="60176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</a:p>
        </p:txBody>
      </p:sp>
      <p:pic>
        <p:nvPicPr>
          <p:cNvPr id="19" name="Google Shape;270;p2">
            <a:hlinkClick r:id="rId22" action="ppaction://hlinksldjump"/>
            <a:extLst>
              <a:ext uri="{FF2B5EF4-FFF2-40B4-BE49-F238E27FC236}">
                <a16:creationId xmlns:a16="http://schemas.microsoft.com/office/drawing/2014/main" id="{B80590FB-95A0-432D-BF14-BCAF90A0B445}"/>
              </a:ext>
            </a:extLst>
          </p:cNvPr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1317021" y="6170664"/>
            <a:ext cx="642256" cy="579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640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CBDEF-4576-7E33-1979-88CDA4135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A85A215-1880-AB55-3E9C-6ABB35841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2093" y="5224603"/>
            <a:ext cx="985717" cy="16360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C280AE-7DCA-F0A5-6F6A-6307D2B35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3ABA0050-A512-78F2-4F40-011D2193216D}"/>
              </a:ext>
            </a:extLst>
          </p:cNvPr>
          <p:cNvSpPr/>
          <p:nvPr/>
        </p:nvSpPr>
        <p:spPr>
          <a:xfrm>
            <a:off x="1256671" y="268517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A. Trung Quốc.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Rectangle: Rounded Corners 14">
            <a:extLst>
              <a:ext uri="{FF2B5EF4-FFF2-40B4-BE49-F238E27FC236}">
                <a16:creationId xmlns:a16="http://schemas.microsoft.com/office/drawing/2014/main" id="{37488367-0308-09A7-E647-68E317BC5BAC}"/>
              </a:ext>
            </a:extLst>
          </p:cNvPr>
          <p:cNvSpPr/>
          <p:nvPr/>
        </p:nvSpPr>
        <p:spPr>
          <a:xfrm>
            <a:off x="1256671" y="433100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Việt Nam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.  </a:t>
            </a:r>
            <a:endParaRPr lang="vi-VN"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1" name="Rectangle: Rounded Corners 15">
            <a:extLst>
              <a:ext uri="{FF2B5EF4-FFF2-40B4-BE49-F238E27FC236}">
                <a16:creationId xmlns:a16="http://schemas.microsoft.com/office/drawing/2014/main" id="{3F9BFCCA-FD73-0FD1-5554-1043D4CE2CA2}"/>
              </a:ext>
            </a:extLst>
          </p:cNvPr>
          <p:cNvSpPr/>
          <p:nvPr/>
        </p:nvSpPr>
        <p:spPr>
          <a:xfrm>
            <a:off x="6811171" y="268517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88B5AF75-0934-2228-00EC-54DF4CDEA937}"/>
              </a:ext>
            </a:extLst>
          </p:cNvPr>
          <p:cNvSpPr/>
          <p:nvPr/>
        </p:nvSpPr>
        <p:spPr>
          <a:xfrm>
            <a:off x="6811171" y="433100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D. Đức. </a:t>
            </a: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04ECFAA5-8756-CDD0-7BA2-ED07E2672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536" y="506618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73C5B06C-B7EE-5510-5699-6D35991AB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895" y="518489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>
            <a:extLst>
              <a:ext uri="{FF2B5EF4-FFF2-40B4-BE49-F238E27FC236}">
                <a16:creationId xmlns:a16="http://schemas.microsoft.com/office/drawing/2014/main" id="{34EF6F75-4567-1D8F-3922-E3D738996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42" y="336862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3D6F61-4B63-D4B2-76AF-F2251DE1D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068" y="339282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47F53A57-130C-94DE-1520-34762FA15226}"/>
              </a:ext>
            </a:extLst>
          </p:cNvPr>
          <p:cNvSpPr/>
          <p:nvPr/>
        </p:nvSpPr>
        <p:spPr>
          <a:xfrm>
            <a:off x="1227810" y="1039357"/>
            <a:ext cx="9725593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Câu 1: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Nhân vật xưng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“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”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 trong bài thơ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“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Ngày hội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”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8" name="Picture 17">
            <a:hlinkClick r:id="rId8" action="ppaction://hlinksldjump"/>
            <a:extLst>
              <a:ext uri="{FF2B5EF4-FFF2-40B4-BE49-F238E27FC236}">
                <a16:creationId xmlns:a16="http://schemas.microsoft.com/office/drawing/2014/main" id="{03462E27-3850-5AAB-699E-2F01A89AAC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0125" y="5751705"/>
            <a:ext cx="1213870" cy="11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F87866-FE9A-4A06-1447-CD66C607D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B98AC871-A354-7093-49AE-40CA83A56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2093" y="5224603"/>
            <a:ext cx="985717" cy="163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535FE8-A0ED-A138-6664-19E90AD5D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BA2AEA52-8281-0276-FB03-24667D4D329C}"/>
              </a:ext>
            </a:extLst>
          </p:cNvPr>
          <p:cNvSpPr/>
          <p:nvPr/>
        </p:nvSpPr>
        <p:spPr>
          <a:xfrm>
            <a:off x="1256671" y="267941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A. </a:t>
            </a:r>
            <a:r>
              <a:rPr lang="en-US" sz="2400" dirty="0" err="1">
                <a:solidFill>
                  <a:schemeClr val="tx1"/>
                </a:solidFill>
              </a:rPr>
              <a:t>Ngày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hội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thể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quốc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tế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7815B3A0-4D89-400D-6488-5FF11B871420}"/>
              </a:ext>
            </a:extLst>
          </p:cNvPr>
          <p:cNvSpPr/>
          <p:nvPr/>
        </p:nvSpPr>
        <p:spPr>
          <a:xfrm>
            <a:off x="1256671" y="432524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C. </a:t>
            </a:r>
            <a:r>
              <a:rPr lang="en-US" sz="2400" dirty="0" err="1">
                <a:solidFill>
                  <a:schemeClr val="tx1"/>
                </a:solidFill>
              </a:rPr>
              <a:t>Lễ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hội</a:t>
            </a:r>
            <a:r>
              <a:rPr lang="en-US" sz="2400" dirty="0">
                <a:solidFill>
                  <a:schemeClr val="tx1"/>
                </a:solidFill>
              </a:rPr>
              <a:t> Việt Nam.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772C272A-2326-E4FC-C266-E4643116716F}"/>
              </a:ext>
            </a:extLst>
          </p:cNvPr>
          <p:cNvSpPr/>
          <p:nvPr/>
        </p:nvSpPr>
        <p:spPr>
          <a:xfrm>
            <a:off x="6811171" y="267941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B. </a:t>
            </a:r>
            <a:r>
              <a:rPr lang="en-US" sz="2400" dirty="0" err="1">
                <a:solidFill>
                  <a:schemeClr val="tx1"/>
                </a:solidFill>
              </a:rPr>
              <a:t>Trại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hè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quốc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tế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60E56D0B-A8DA-D75B-057F-3F9EE866F6D8}"/>
              </a:ext>
            </a:extLst>
          </p:cNvPr>
          <p:cNvSpPr/>
          <p:nvPr/>
        </p:nvSpPr>
        <p:spPr>
          <a:xfrm>
            <a:off x="6811171" y="432524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D. </a:t>
            </a:r>
            <a:r>
              <a:rPr lang="en-US" sz="2400" dirty="0" err="1">
                <a:solidFill>
                  <a:schemeClr val="tx1"/>
                </a:solidFill>
              </a:rPr>
              <a:t>Thi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vẽ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tranh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quốc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tế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8EB2C99C-F989-6D75-3736-251286CDC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398" y="3328484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0119AE5D-7361-B5F2-9BC8-82C376ADC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895" y="517913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F67DC308-F8C1-B7D4-5671-36F1D1981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300" y="34868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87BEE6-6401-0B32-6E6B-F6D27EB6F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300" y="510358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3">
            <a:extLst>
              <a:ext uri="{FF2B5EF4-FFF2-40B4-BE49-F238E27FC236}">
                <a16:creationId xmlns:a16="http://schemas.microsoft.com/office/drawing/2014/main" id="{056007A9-D9D3-4721-1CA1-1C19875DDD70}"/>
              </a:ext>
            </a:extLst>
          </p:cNvPr>
          <p:cNvSpPr/>
          <p:nvPr/>
        </p:nvSpPr>
        <p:spPr>
          <a:xfrm>
            <a:off x="1227810" y="904320"/>
            <a:ext cx="9725593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</a:rPr>
              <a:t>Câu 2: </a:t>
            </a:r>
            <a:r>
              <a:rPr lang="vi-VN" sz="2400" dirty="0">
                <a:solidFill>
                  <a:schemeClr val="tx1"/>
                </a:solidFill>
              </a:rPr>
              <a:t>Bài thơ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vi-VN" sz="2400" dirty="0">
                <a:solidFill>
                  <a:schemeClr val="tx1"/>
                </a:solidFill>
              </a:rPr>
              <a:t>Ngày hội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vi-VN" sz="2400" dirty="0">
                <a:solidFill>
                  <a:schemeClr val="tx1"/>
                </a:solidFill>
              </a:rPr>
              <a:t> nói về sự kiện </a:t>
            </a:r>
            <a:r>
              <a:rPr lang="en-US" sz="2400" dirty="0" err="1">
                <a:solidFill>
                  <a:schemeClr val="tx1"/>
                </a:solidFill>
              </a:rPr>
              <a:t>gì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  <a:endParaRPr lang="vi-VN" sz="2400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C78B5278-74DF-FC72-3661-A6D5BDD2DA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0125" y="5751705"/>
            <a:ext cx="1213870" cy="11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9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A7276-AB5B-C764-4C71-68183B94F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8C775EB-282F-C711-891C-D83199631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2093" y="5224603"/>
            <a:ext cx="985717" cy="163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7FB6A1-136C-EB17-518E-4E9719E0E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7A0688B3-42B5-872C-6EDA-590462DAFF5A}"/>
              </a:ext>
            </a:extLst>
          </p:cNvPr>
          <p:cNvSpPr/>
          <p:nvPr/>
        </p:nvSpPr>
        <p:spPr>
          <a:xfrm>
            <a:off x="1247634" y="2699248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A. </a:t>
            </a:r>
            <a:r>
              <a:rPr lang="en-US" sz="2000" dirty="0" err="1">
                <a:solidFill>
                  <a:schemeClr val="tx1"/>
                </a:solidFill>
              </a:rPr>
              <a:t>Những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cánh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chim</a:t>
            </a:r>
            <a:r>
              <a:rPr lang="en-US" sz="2000" dirty="0">
                <a:solidFill>
                  <a:schemeClr val="tx1"/>
                </a:solidFill>
              </a:rPr>
              <a:t> bay </a:t>
            </a:r>
            <a:r>
              <a:rPr lang="en-US" sz="2000" dirty="0" err="1">
                <a:solidFill>
                  <a:schemeClr val="tx1"/>
                </a:solidFill>
              </a:rPr>
              <a:t>lên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cao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trong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ngày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hội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AB937C28-9D22-5CC9-01E7-5CADABEBD6E9}"/>
              </a:ext>
            </a:extLst>
          </p:cNvPr>
          <p:cNvSpPr/>
          <p:nvPr/>
        </p:nvSpPr>
        <p:spPr>
          <a:xfrm>
            <a:off x="1247634" y="434506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C. </a:t>
            </a:r>
            <a:r>
              <a:rPr lang="en-US" sz="2000" dirty="0" err="1">
                <a:solidFill>
                  <a:schemeClr val="tx1"/>
                </a:solidFill>
              </a:rPr>
              <a:t>Một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điệu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múa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truyền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thống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trong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ngày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hội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36E9D68E-05B4-FAC7-DB1C-188E6790E536}"/>
              </a:ext>
            </a:extLst>
          </p:cNvPr>
          <p:cNvSpPr/>
          <p:nvPr/>
        </p:nvSpPr>
        <p:spPr>
          <a:xfrm>
            <a:off x="6802134" y="2699248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B. </a:t>
            </a:r>
            <a:r>
              <a:rPr lang="en-US" sz="2000" dirty="0" err="1">
                <a:solidFill>
                  <a:schemeClr val="tx1"/>
                </a:solidFill>
              </a:rPr>
              <a:t>Những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cánh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tay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vẫy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chào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tạm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biệt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khi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ngày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hội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kết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thúc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AB6EF5B5-C74F-FD46-4938-77C37D17DA5C}"/>
              </a:ext>
            </a:extLst>
          </p:cNvPr>
          <p:cNvSpPr/>
          <p:nvPr/>
        </p:nvSpPr>
        <p:spPr>
          <a:xfrm>
            <a:off x="6802134" y="434506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spc="-60" dirty="0">
                <a:solidFill>
                  <a:schemeClr val="tx1"/>
                </a:solidFill>
              </a:rPr>
              <a:t>D. Các bạn nhỏ cùng giơ tay thể hiện niềm vui và sự đoàn kết.</a:t>
            </a:r>
            <a:endParaRPr lang="vi-VN" sz="1800" spc="-60" dirty="0">
              <a:solidFill>
                <a:schemeClr val="tx1"/>
              </a:solidFill>
            </a:endParaRP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69512C46-F601-852B-B965-D6FA6E596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334" y="5187544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FFED01B9-71A6-EE2A-C158-DEC70664E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638" y="335909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C0F0750C-2138-8C7A-F8AC-84CEA8CFA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515" y="339868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94AC4E-AA06-0140-EF48-F7DED70F6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63" y="512341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3">
            <a:extLst>
              <a:ext uri="{FF2B5EF4-FFF2-40B4-BE49-F238E27FC236}">
                <a16:creationId xmlns:a16="http://schemas.microsoft.com/office/drawing/2014/main" id="{F0C512BA-EAC0-0A76-0EFD-C932E8E4688B}"/>
              </a:ext>
            </a:extLst>
          </p:cNvPr>
          <p:cNvSpPr/>
          <p:nvPr/>
        </p:nvSpPr>
        <p:spPr>
          <a:xfrm>
            <a:off x="1229346" y="1053426"/>
            <a:ext cx="9789174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</a:rPr>
              <a:t>Câu 3: </a:t>
            </a:r>
            <a:r>
              <a:rPr lang="vi-VN" sz="2400" dirty="0">
                <a:solidFill>
                  <a:schemeClr val="tx1"/>
                </a:solidFill>
              </a:rPr>
              <a:t>Câu thơ “Bàn tay ơi, tung lên!” trong bài thơ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vi-VN" sz="2400" dirty="0">
                <a:solidFill>
                  <a:schemeClr val="tx1"/>
                </a:solidFill>
              </a:rPr>
              <a:t>Ngày hội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vi-VN" sz="2400" dirty="0">
                <a:solidFill>
                  <a:schemeClr val="tx1"/>
                </a:solidFill>
              </a:rPr>
              <a:t> gợi ra hình ảnh nào dưới đây?</a:t>
            </a:r>
          </a:p>
        </p:txBody>
      </p:sp>
      <p:pic>
        <p:nvPicPr>
          <p:cNvPr id="18" name="Picture 17">
            <a:hlinkClick r:id="rId8" action="ppaction://hlinksldjump"/>
            <a:extLst>
              <a:ext uri="{FF2B5EF4-FFF2-40B4-BE49-F238E27FC236}">
                <a16:creationId xmlns:a16="http://schemas.microsoft.com/office/drawing/2014/main" id="{B1EA96F9-0A4E-F186-8A96-544AD6696A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0125" y="5751705"/>
            <a:ext cx="1213870" cy="11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400E99-99D6-FCAE-9B70-CFF7AC653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3A20FF89-F828-9D6E-E4FA-4D68FB4E4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2093" y="5224603"/>
            <a:ext cx="985717" cy="163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11BBD-BA37-2BA2-C461-2A78D2431E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F930E524-501A-4B48-AF72-0BA0375021CC}"/>
              </a:ext>
            </a:extLst>
          </p:cNvPr>
          <p:cNvSpPr/>
          <p:nvPr/>
        </p:nvSpPr>
        <p:spPr>
          <a:xfrm>
            <a:off x="1262064" y="2699248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A. </a:t>
            </a:r>
            <a:r>
              <a:rPr lang="en-US" sz="2400" dirty="0" err="1">
                <a:solidFill>
                  <a:schemeClr val="tx1"/>
                </a:solidFill>
              </a:rPr>
              <a:t>Tình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đoàn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kết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giữa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dân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tộc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trên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giới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07EFFC6A-9D2B-F7AB-196B-89E92CE75B34}"/>
              </a:ext>
            </a:extLst>
          </p:cNvPr>
          <p:cNvSpPr/>
          <p:nvPr/>
        </p:nvSpPr>
        <p:spPr>
          <a:xfrm>
            <a:off x="1262064" y="434506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C. Thiếu nhi thế giới đang cùng vui chơi.</a:t>
            </a:r>
            <a:endParaRPr lang="vi-VN" sz="20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50999F39-5B01-98E4-2B35-3B8E986CB10B}"/>
              </a:ext>
            </a:extLst>
          </p:cNvPr>
          <p:cNvSpPr/>
          <p:nvPr/>
        </p:nvSpPr>
        <p:spPr>
          <a:xfrm>
            <a:off x="6816564" y="2699248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B. </a:t>
            </a:r>
            <a:r>
              <a:rPr lang="en-US" sz="2400" dirty="0" err="1">
                <a:solidFill>
                  <a:schemeClr val="tx1"/>
                </a:solidFill>
              </a:rPr>
              <a:t>Sự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gặp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gỡ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của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con </a:t>
            </a:r>
            <a:r>
              <a:rPr lang="en-US" sz="2400" dirty="0" err="1">
                <a:solidFill>
                  <a:schemeClr val="tx1"/>
                </a:solidFill>
              </a:rPr>
              <a:t>sông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lớn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492E0642-0AF0-FCB8-08D4-D6403E906BFA}"/>
              </a:ext>
            </a:extLst>
          </p:cNvPr>
          <p:cNvSpPr/>
          <p:nvPr/>
        </p:nvSpPr>
        <p:spPr>
          <a:xfrm>
            <a:off x="6816564" y="434506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D. </a:t>
            </a:r>
            <a:r>
              <a:rPr lang="en-US" sz="2400" dirty="0" err="1"/>
              <a:t>Sóng</a:t>
            </a:r>
            <a:r>
              <a:rPr lang="en-US" sz="2400" dirty="0"/>
              <a:t> </a:t>
            </a:r>
            <a:r>
              <a:rPr lang="en-US" sz="2400" dirty="0" err="1"/>
              <a:t>biển</a:t>
            </a:r>
            <a:r>
              <a:rPr lang="en-US" sz="2400" dirty="0"/>
              <a:t> </a:t>
            </a:r>
            <a:r>
              <a:rPr lang="en-US" sz="2400" dirty="0" err="1"/>
              <a:t>mạnh</a:t>
            </a:r>
            <a:r>
              <a:rPr lang="en-US" sz="2400" dirty="0"/>
              <a:t> </a:t>
            </a:r>
            <a:r>
              <a:rPr lang="en-US" sz="2400" dirty="0" err="1"/>
              <a:t>mẽ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00DA3893-7FAD-C643-E402-8460A65E6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10" y="338269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661A5CA9-4676-82F3-A985-1B16128A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288" y="519896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30CAD817-2C14-1B5D-796F-51B951C84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735" y="3382697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807F3B-B582-FFA8-E34C-A28264A99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693" y="512341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3">
            <a:extLst>
              <a:ext uri="{FF2B5EF4-FFF2-40B4-BE49-F238E27FC236}">
                <a16:creationId xmlns:a16="http://schemas.microsoft.com/office/drawing/2014/main" id="{5B19459E-E227-AB4C-A537-0428F4C4163D}"/>
              </a:ext>
            </a:extLst>
          </p:cNvPr>
          <p:cNvSpPr/>
          <p:nvPr/>
        </p:nvSpPr>
        <p:spPr>
          <a:xfrm>
            <a:off x="1214915" y="1053426"/>
            <a:ext cx="9794461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</a:rPr>
              <a:t>Câu 4: </a:t>
            </a:r>
            <a:r>
              <a:rPr lang="vi-VN" sz="2400" dirty="0">
                <a:solidFill>
                  <a:schemeClr val="tx1"/>
                </a:solidFill>
              </a:rPr>
              <a:t>Hình ảnh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vi-VN" sz="2400" dirty="0">
                <a:solidFill>
                  <a:schemeClr val="tx1"/>
                </a:solidFill>
              </a:rPr>
              <a:t>trăm sông dồn biển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vi-VN" sz="2400" dirty="0">
                <a:solidFill>
                  <a:schemeClr val="tx1"/>
                </a:solidFill>
              </a:rPr>
              <a:t> trong bài thơ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vi-VN" sz="2400" dirty="0">
                <a:solidFill>
                  <a:schemeClr val="tx1"/>
                </a:solidFill>
              </a:rPr>
              <a:t>Ngày hội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vi-VN" sz="2400" dirty="0">
                <a:solidFill>
                  <a:schemeClr val="tx1"/>
                </a:solidFill>
              </a:rPr>
              <a:t> mang ý nghĩa gì?</a:t>
            </a:r>
          </a:p>
        </p:txBody>
      </p:sp>
      <p:pic>
        <p:nvPicPr>
          <p:cNvPr id="18" name="Picture 17">
            <a:hlinkClick r:id="rId9" action="ppaction://hlinksldjump"/>
            <a:extLst>
              <a:ext uri="{FF2B5EF4-FFF2-40B4-BE49-F238E27FC236}">
                <a16:creationId xmlns:a16="http://schemas.microsoft.com/office/drawing/2014/main" id="{77D66095-7CAC-4D91-5EA9-19617AF24A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0125" y="5751705"/>
            <a:ext cx="1213870" cy="11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E888D9-B618-8E4D-8493-EE7C23F50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49454E46-A827-38DD-B4BB-304E41369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2093" y="5224603"/>
            <a:ext cx="985717" cy="163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915CD8-8C4A-46F6-E6D1-54B069E4B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1" y="-20148"/>
            <a:ext cx="774317" cy="864419"/>
          </a:xfrm>
          <a:prstGeom prst="rect">
            <a:avLst/>
          </a:prstGeom>
        </p:spPr>
      </p:pic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A59E2A86-989C-B0F9-B237-99C6D68C50B0}"/>
              </a:ext>
            </a:extLst>
          </p:cNvPr>
          <p:cNvSpPr/>
          <p:nvPr/>
        </p:nvSpPr>
        <p:spPr>
          <a:xfrm>
            <a:off x="1256671" y="267941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A. Bày tỏ lời tạm biệt với bạn bè sau ngày hội.</a:t>
            </a:r>
            <a:endParaRPr lang="vi-VN" sz="18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F1F181DF-9F1E-1260-0236-D5B1EABCC136}"/>
              </a:ext>
            </a:extLst>
          </p:cNvPr>
          <p:cNvSpPr/>
          <p:nvPr/>
        </p:nvSpPr>
        <p:spPr>
          <a:xfrm>
            <a:off x="1256671" y="432524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C. Nhắn gửi thông điệp về bảo vệ thiên nhiên, yêu quý loài chim.</a:t>
            </a:r>
            <a:endParaRPr lang="vi-VN" sz="18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20D20EC3-F45F-AE45-6961-71E98176A194}"/>
              </a:ext>
            </a:extLst>
          </p:cNvPr>
          <p:cNvSpPr/>
          <p:nvPr/>
        </p:nvSpPr>
        <p:spPr>
          <a:xfrm>
            <a:off x="6811171" y="2679419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spc="-70" dirty="0">
                <a:solidFill>
                  <a:schemeClr val="tx1"/>
                </a:solidFill>
              </a:rPr>
              <a:t>B. Thể hiện mong ước về hòa bình, hữu nghị giữa các dân tộc.</a:t>
            </a:r>
            <a:endParaRPr lang="vi-VN" sz="1800" spc="-7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AB66A026-4EEA-F2D0-7F7D-2228162CD69B}"/>
              </a:ext>
            </a:extLst>
          </p:cNvPr>
          <p:cNvSpPr/>
          <p:nvPr/>
        </p:nvSpPr>
        <p:spPr>
          <a:xfrm>
            <a:off x="6811171" y="4325240"/>
            <a:ext cx="4142232" cy="1426464"/>
          </a:xfrm>
          <a:prstGeom prst="roundRect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D. Thể hiện sự vui vẻ, </a:t>
            </a: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phấn khởi trong ngày hội.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54CF3EA6-9B8F-B4CB-84EB-244F4F2D0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324" y="347429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50F7A97F-40B1-ABD5-29DE-41F09E72F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895" y="517913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77362C95-EA2F-E209-1450-4AB64B475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300" y="34868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857572-8257-1740-38DC-D634FBB6E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300" y="519315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3">
            <a:extLst>
              <a:ext uri="{FF2B5EF4-FFF2-40B4-BE49-F238E27FC236}">
                <a16:creationId xmlns:a16="http://schemas.microsoft.com/office/drawing/2014/main" id="{CBBF7470-BADB-65BE-53E5-1383A07AA468}"/>
              </a:ext>
            </a:extLst>
          </p:cNvPr>
          <p:cNvSpPr/>
          <p:nvPr/>
        </p:nvSpPr>
        <p:spPr>
          <a:xfrm>
            <a:off x="1227810" y="904320"/>
            <a:ext cx="9725593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</a:rPr>
              <a:t>Câu 5: </a:t>
            </a:r>
            <a:r>
              <a:rPr lang="vi-VN" sz="2400" dirty="0">
                <a:solidFill>
                  <a:schemeClr val="tx1"/>
                </a:solidFill>
              </a:rPr>
              <a:t>Hình ảnh “câu chúc” và “lời nhắn với chim” trong bài thơ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vi-VN" sz="2400" dirty="0">
                <a:solidFill>
                  <a:schemeClr val="tx1"/>
                </a:solidFill>
              </a:rPr>
              <a:t>Ngày hội</a:t>
            </a:r>
            <a:r>
              <a:rPr lang="en-US" sz="2400" dirty="0">
                <a:solidFill>
                  <a:schemeClr val="tx1"/>
                </a:solidFill>
              </a:rPr>
              <a:t>” </a:t>
            </a:r>
            <a:r>
              <a:rPr lang="vi-VN" sz="2400" dirty="0">
                <a:solidFill>
                  <a:schemeClr val="tx1"/>
                </a:solidFill>
              </a:rPr>
              <a:t>có ý nghĩa gì?</a:t>
            </a:r>
            <a:endParaRPr lang="vi-VN" sz="20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hlinkClick r:id="rId8" action="ppaction://hlinksldjump"/>
            <a:extLst>
              <a:ext uri="{FF2B5EF4-FFF2-40B4-BE49-F238E27FC236}">
                <a16:creationId xmlns:a16="http://schemas.microsoft.com/office/drawing/2014/main" id="{3D7CD128-1F62-F8C2-FCDC-79413323D6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0125" y="5751705"/>
            <a:ext cx="1213870" cy="11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3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91B6670-CF9A-F740-BB3A-7C045300A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8;p25">
            <a:extLst>
              <a:ext uri="{FF2B5EF4-FFF2-40B4-BE49-F238E27FC236}">
                <a16:creationId xmlns:a16="http://schemas.microsoft.com/office/drawing/2014/main" id="{AA33986A-F1A4-5EAD-8B53-8141D78DE9F8}"/>
              </a:ext>
            </a:extLst>
          </p:cNvPr>
          <p:cNvSpPr/>
          <p:nvPr/>
        </p:nvSpPr>
        <p:spPr>
          <a:xfrm>
            <a:off x="1197008" y="2116172"/>
            <a:ext cx="5682093" cy="1708366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dung,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nghĩa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Google Shape;1849;p25">
            <a:extLst>
              <a:ext uri="{FF2B5EF4-FFF2-40B4-BE49-F238E27FC236}">
                <a16:creationId xmlns:a16="http://schemas.microsoft.com/office/drawing/2014/main" id="{83145842-9A6B-BF6B-442D-56F9E87A8BB6}"/>
              </a:ext>
            </a:extLst>
          </p:cNvPr>
          <p:cNvSpPr/>
          <p:nvPr/>
        </p:nvSpPr>
        <p:spPr>
          <a:xfrm>
            <a:off x="1197009" y="4301304"/>
            <a:ext cx="5682094" cy="1708366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 cap="flat" cmpd="sng">
            <a:solidFill>
              <a:srgbClr val="0404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Luyện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– Liên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kết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ngữ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</a:rPr>
              <a:t>nối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sz="4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3DE00-5AE5-25C2-5328-FAD5F426A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775" y="1669870"/>
            <a:ext cx="4589502" cy="604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1082</Words>
  <Application>Microsoft Office PowerPoint</Application>
  <PresentationFormat>Widescreen</PresentationFormat>
  <Paragraphs>94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UTM Avo</vt:lpstr>
      <vt:lpstr>Calibri</vt:lpstr>
      <vt:lpstr>2_Office Theme</vt:lpstr>
      <vt:lpstr>Tuần 32 Bài đọc 2: Ngày hội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140</cp:revision>
  <dcterms:created xsi:type="dcterms:W3CDTF">2023-10-19T01:39:18Z</dcterms:created>
  <dcterms:modified xsi:type="dcterms:W3CDTF">2025-03-27T02:26:10Z</dcterms:modified>
</cp:coreProperties>
</file>