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81" r:id="rId3"/>
    <p:sldId id="353" r:id="rId4"/>
    <p:sldId id="344" r:id="rId5"/>
    <p:sldId id="361" r:id="rId6"/>
    <p:sldId id="354" r:id="rId7"/>
    <p:sldId id="357" r:id="rId8"/>
    <p:sldId id="358" r:id="rId9"/>
    <p:sldId id="359" r:id="rId10"/>
    <p:sldId id="360" r:id="rId11"/>
    <p:sldId id="362" r:id="rId12"/>
    <p:sldId id="365" r:id="rId13"/>
    <p:sldId id="348" r:id="rId14"/>
    <p:sldId id="352" r:id="rId15"/>
    <p:sldId id="276" r:id="rId16"/>
    <p:sldId id="275" r:id="rId17"/>
  </p:sldIdLst>
  <p:sldSz cx="12192000" cy="6858000"/>
  <p:notesSz cx="6858000" cy="9144000"/>
  <p:embeddedFontLst>
    <p:embeddedFont>
      <p:font typeface="UTM Avo" panose="02040603050506020204" pitchFamily="18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46"/>
    <p:restoredTop sz="94554"/>
  </p:normalViewPr>
  <p:slideViewPr>
    <p:cSldViewPr snapToGrid="0">
      <p:cViewPr varScale="1">
        <p:scale>
          <a:sx n="104" d="100"/>
          <a:sy n="104" d="100"/>
        </p:scale>
        <p:origin x="9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390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1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Ux99jlCdlf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15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15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hyperlink" Target="https://www.youtube.com/@hoc1biet10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90625" y="1795298"/>
            <a:ext cx="9810750" cy="326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34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Ôn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tập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cuối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năm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học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b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Tiết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</a:t>
            </a:r>
            <a:endParaRPr sz="4800" b="1" dirty="0">
              <a:solidFill>
                <a:srgbClr val="FF000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CE81154-BB93-4296-D3EC-081C1221FD16}"/>
              </a:ext>
            </a:extLst>
          </p:cNvPr>
          <p:cNvSpPr txBox="1"/>
          <p:nvPr/>
        </p:nvSpPr>
        <p:spPr>
          <a:xfrm>
            <a:off x="3439523" y="1741103"/>
            <a:ext cx="5524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+mj-lt"/>
              </a:rPr>
              <a:t>Cả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lớp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cùng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xem</a:t>
            </a:r>
            <a:r>
              <a:rPr lang="en-US" sz="2400" b="1" dirty="0">
                <a:latin typeface="+mj-lt"/>
              </a:rPr>
              <a:t> video </a:t>
            </a:r>
            <a:r>
              <a:rPr lang="en-US" sz="2400" b="1" dirty="0" err="1">
                <a:latin typeface="+mj-lt"/>
              </a:rPr>
              <a:t>dưới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đây</a:t>
            </a:r>
            <a:r>
              <a:rPr lang="en-US" sz="2400" b="1" dirty="0">
                <a:latin typeface="+mj-lt"/>
              </a:rPr>
              <a:t>:</a:t>
            </a:r>
          </a:p>
        </p:txBody>
      </p:sp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1EE2295A-7CB2-3798-0E43-488E8A5436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6965" y="2394067"/>
            <a:ext cx="7078069" cy="42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7535CFEE-EEA4-50F2-A301-A0BB2FD846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C0D0B2-B3DB-312D-62FB-0795A2E1C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2764;p43">
            <a:extLst>
              <a:ext uri="{FF2B5EF4-FFF2-40B4-BE49-F238E27FC236}">
                <a16:creationId xmlns:a16="http://schemas.microsoft.com/office/drawing/2014/main" id="{58B51B0D-0B3B-0121-679A-46E5C5A4626C}"/>
              </a:ext>
            </a:extLst>
          </p:cNvPr>
          <p:cNvGrpSpPr/>
          <p:nvPr/>
        </p:nvGrpSpPr>
        <p:grpSpPr>
          <a:xfrm>
            <a:off x="9908403" y="3230762"/>
            <a:ext cx="1764754" cy="884625"/>
            <a:chOff x="6554834" y="4413128"/>
            <a:chExt cx="1033713" cy="518173"/>
          </a:xfrm>
        </p:grpSpPr>
        <p:sp>
          <p:nvSpPr>
            <p:cNvPr id="4" name="Google Shape;2765;p43">
              <a:extLst>
                <a:ext uri="{FF2B5EF4-FFF2-40B4-BE49-F238E27FC236}">
                  <a16:creationId xmlns:a16="http://schemas.microsoft.com/office/drawing/2014/main" id="{14CAB13F-BC06-8340-2F6F-8352349FFE91}"/>
                </a:ext>
              </a:extLst>
            </p:cNvPr>
            <p:cNvSpPr/>
            <p:nvPr/>
          </p:nvSpPr>
          <p:spPr>
            <a:xfrm>
              <a:off x="6554834" y="4413128"/>
              <a:ext cx="1033713" cy="518173"/>
            </a:xfrm>
            <a:custGeom>
              <a:avLst/>
              <a:gdLst/>
              <a:ahLst/>
              <a:cxnLst/>
              <a:rect l="l" t="t" r="r" b="b"/>
              <a:pathLst>
                <a:path w="34581" h="17336" extrusionOk="0">
                  <a:moveTo>
                    <a:pt x="743" y="0"/>
                  </a:moveTo>
                  <a:cubicBezTo>
                    <a:pt x="287" y="0"/>
                    <a:pt x="1" y="500"/>
                    <a:pt x="236" y="896"/>
                  </a:cubicBezTo>
                  <a:lnTo>
                    <a:pt x="4443" y="7949"/>
                  </a:lnTo>
                  <a:cubicBezTo>
                    <a:pt x="4558" y="8140"/>
                    <a:pt x="4755" y="8237"/>
                    <a:pt x="4952" y="8237"/>
                  </a:cubicBezTo>
                  <a:cubicBezTo>
                    <a:pt x="5130" y="8237"/>
                    <a:pt x="5309" y="8158"/>
                    <a:pt x="5429" y="7996"/>
                  </a:cubicBezTo>
                  <a:lnTo>
                    <a:pt x="6181" y="6972"/>
                  </a:lnTo>
                  <a:cubicBezTo>
                    <a:pt x="6294" y="6819"/>
                    <a:pt x="6471" y="6732"/>
                    <a:pt x="6655" y="6732"/>
                  </a:cubicBezTo>
                  <a:cubicBezTo>
                    <a:pt x="6702" y="6732"/>
                    <a:pt x="6749" y="6738"/>
                    <a:pt x="6795" y="6749"/>
                  </a:cubicBezTo>
                  <a:cubicBezTo>
                    <a:pt x="6904" y="6775"/>
                    <a:pt x="7004" y="6828"/>
                    <a:pt x="7080" y="6907"/>
                  </a:cubicBezTo>
                  <a:cubicBezTo>
                    <a:pt x="7621" y="7479"/>
                    <a:pt x="7993" y="8302"/>
                    <a:pt x="8382" y="9170"/>
                  </a:cubicBezTo>
                  <a:cubicBezTo>
                    <a:pt x="8510" y="9455"/>
                    <a:pt x="8637" y="9739"/>
                    <a:pt x="8771" y="10017"/>
                  </a:cubicBezTo>
                  <a:cubicBezTo>
                    <a:pt x="9086" y="10668"/>
                    <a:pt x="9559" y="11652"/>
                    <a:pt x="10418" y="12367"/>
                  </a:cubicBezTo>
                  <a:cubicBezTo>
                    <a:pt x="10943" y="12802"/>
                    <a:pt x="11552" y="13069"/>
                    <a:pt x="12198" y="13145"/>
                  </a:cubicBezTo>
                  <a:cubicBezTo>
                    <a:pt x="12313" y="13159"/>
                    <a:pt x="12420" y="13201"/>
                    <a:pt x="12510" y="13273"/>
                  </a:cubicBezTo>
                  <a:cubicBezTo>
                    <a:pt x="13031" y="13687"/>
                    <a:pt x="13613" y="14006"/>
                    <a:pt x="14234" y="14218"/>
                  </a:cubicBezTo>
                  <a:cubicBezTo>
                    <a:pt x="14790" y="14407"/>
                    <a:pt x="15377" y="14501"/>
                    <a:pt x="15977" y="14501"/>
                  </a:cubicBezTo>
                  <a:cubicBezTo>
                    <a:pt x="16496" y="14501"/>
                    <a:pt x="17020" y="14431"/>
                    <a:pt x="17536" y="14290"/>
                  </a:cubicBezTo>
                  <a:cubicBezTo>
                    <a:pt x="18588" y="14004"/>
                    <a:pt x="19489" y="13485"/>
                    <a:pt x="20155" y="13066"/>
                  </a:cubicBezTo>
                  <a:cubicBezTo>
                    <a:pt x="20347" y="12943"/>
                    <a:pt x="20542" y="12819"/>
                    <a:pt x="20738" y="12689"/>
                  </a:cubicBezTo>
                  <a:cubicBezTo>
                    <a:pt x="21700" y="12061"/>
                    <a:pt x="22609" y="11468"/>
                    <a:pt x="23479" y="11468"/>
                  </a:cubicBezTo>
                  <a:cubicBezTo>
                    <a:pt x="23520" y="11468"/>
                    <a:pt x="23561" y="11471"/>
                    <a:pt x="23600" y="11472"/>
                  </a:cubicBezTo>
                  <a:cubicBezTo>
                    <a:pt x="23802" y="11485"/>
                    <a:pt x="23897" y="11563"/>
                    <a:pt x="23963" y="11635"/>
                  </a:cubicBezTo>
                  <a:cubicBezTo>
                    <a:pt x="24176" y="11873"/>
                    <a:pt x="24361" y="12261"/>
                    <a:pt x="24556" y="12671"/>
                  </a:cubicBezTo>
                  <a:lnTo>
                    <a:pt x="24594" y="12752"/>
                  </a:lnTo>
                  <a:cubicBezTo>
                    <a:pt x="25157" y="13935"/>
                    <a:pt x="26209" y="15554"/>
                    <a:pt x="28010" y="16568"/>
                  </a:cubicBezTo>
                  <a:cubicBezTo>
                    <a:pt x="28889" y="17062"/>
                    <a:pt x="29890" y="17333"/>
                    <a:pt x="30823" y="17336"/>
                  </a:cubicBezTo>
                  <a:cubicBezTo>
                    <a:pt x="32056" y="17336"/>
                    <a:pt x="33126" y="16850"/>
                    <a:pt x="33839" y="15971"/>
                  </a:cubicBezTo>
                  <a:cubicBezTo>
                    <a:pt x="34250" y="15465"/>
                    <a:pt x="34494" y="14860"/>
                    <a:pt x="34544" y="14223"/>
                  </a:cubicBezTo>
                  <a:cubicBezTo>
                    <a:pt x="34580" y="13750"/>
                    <a:pt x="34421" y="13280"/>
                    <a:pt x="34100" y="12935"/>
                  </a:cubicBezTo>
                  <a:cubicBezTo>
                    <a:pt x="33781" y="12590"/>
                    <a:pt x="33324" y="12391"/>
                    <a:pt x="32848" y="12391"/>
                  </a:cubicBezTo>
                  <a:cubicBezTo>
                    <a:pt x="31986" y="12391"/>
                    <a:pt x="31276" y="13008"/>
                    <a:pt x="31149" y="13845"/>
                  </a:cubicBezTo>
                  <a:cubicBezTo>
                    <a:pt x="31122" y="13862"/>
                    <a:pt x="31085" y="13880"/>
                    <a:pt x="31044" y="13893"/>
                  </a:cubicBezTo>
                  <a:cubicBezTo>
                    <a:pt x="30980" y="13910"/>
                    <a:pt x="30899" y="13921"/>
                    <a:pt x="30807" y="13921"/>
                  </a:cubicBezTo>
                  <a:cubicBezTo>
                    <a:pt x="30596" y="13921"/>
                    <a:pt x="30339" y="13870"/>
                    <a:pt x="30085" y="13776"/>
                  </a:cubicBezTo>
                  <a:cubicBezTo>
                    <a:pt x="29301" y="13489"/>
                    <a:pt x="28524" y="12767"/>
                    <a:pt x="27952" y="11800"/>
                  </a:cubicBezTo>
                  <a:cubicBezTo>
                    <a:pt x="27840" y="11611"/>
                    <a:pt x="27727" y="11379"/>
                    <a:pt x="27610" y="11133"/>
                  </a:cubicBezTo>
                  <a:cubicBezTo>
                    <a:pt x="27190" y="10264"/>
                    <a:pt x="26667" y="9180"/>
                    <a:pt x="25486" y="8532"/>
                  </a:cubicBezTo>
                  <a:cubicBezTo>
                    <a:pt x="24904" y="8213"/>
                    <a:pt x="24237" y="8052"/>
                    <a:pt x="23497" y="8052"/>
                  </a:cubicBezTo>
                  <a:cubicBezTo>
                    <a:pt x="23264" y="8052"/>
                    <a:pt x="23020" y="8068"/>
                    <a:pt x="22776" y="8102"/>
                  </a:cubicBezTo>
                  <a:cubicBezTo>
                    <a:pt x="21897" y="8216"/>
                    <a:pt x="21033" y="8531"/>
                    <a:pt x="20055" y="9085"/>
                  </a:cubicBezTo>
                  <a:cubicBezTo>
                    <a:pt x="19633" y="9325"/>
                    <a:pt x="19236" y="9582"/>
                    <a:pt x="18853" y="9831"/>
                  </a:cubicBezTo>
                  <a:cubicBezTo>
                    <a:pt x="18030" y="10366"/>
                    <a:pt x="17253" y="10870"/>
                    <a:pt x="16450" y="11036"/>
                  </a:cubicBezTo>
                  <a:cubicBezTo>
                    <a:pt x="16308" y="11066"/>
                    <a:pt x="16163" y="11080"/>
                    <a:pt x="16018" y="11080"/>
                  </a:cubicBezTo>
                  <a:cubicBezTo>
                    <a:pt x="15963" y="11080"/>
                    <a:pt x="15909" y="11078"/>
                    <a:pt x="15855" y="11073"/>
                  </a:cubicBezTo>
                  <a:cubicBezTo>
                    <a:pt x="16005" y="10783"/>
                    <a:pt x="16124" y="10474"/>
                    <a:pt x="16201" y="10153"/>
                  </a:cubicBezTo>
                  <a:cubicBezTo>
                    <a:pt x="16526" y="8809"/>
                    <a:pt x="16138" y="7471"/>
                    <a:pt x="15185" y="6655"/>
                  </a:cubicBezTo>
                  <a:cubicBezTo>
                    <a:pt x="14649" y="6196"/>
                    <a:pt x="13971" y="5943"/>
                    <a:pt x="13277" y="5943"/>
                  </a:cubicBezTo>
                  <a:cubicBezTo>
                    <a:pt x="12735" y="5943"/>
                    <a:pt x="12208" y="6097"/>
                    <a:pt x="11755" y="6388"/>
                  </a:cubicBezTo>
                  <a:cubicBezTo>
                    <a:pt x="11713" y="6415"/>
                    <a:pt x="11672" y="6443"/>
                    <a:pt x="11634" y="6471"/>
                  </a:cubicBezTo>
                  <a:cubicBezTo>
                    <a:pt x="11532" y="6544"/>
                    <a:pt x="11417" y="6578"/>
                    <a:pt x="11302" y="6578"/>
                  </a:cubicBezTo>
                  <a:cubicBezTo>
                    <a:pt x="11094" y="6578"/>
                    <a:pt x="10889" y="6465"/>
                    <a:pt x="10780" y="6265"/>
                  </a:cubicBezTo>
                  <a:cubicBezTo>
                    <a:pt x="10576" y="5891"/>
                    <a:pt x="10348" y="5520"/>
                    <a:pt x="10075" y="5159"/>
                  </a:cubicBezTo>
                  <a:cubicBezTo>
                    <a:pt x="9801" y="4793"/>
                    <a:pt x="9501" y="4466"/>
                    <a:pt x="9180" y="4182"/>
                  </a:cubicBezTo>
                  <a:cubicBezTo>
                    <a:pt x="9173" y="4176"/>
                    <a:pt x="9166" y="4171"/>
                    <a:pt x="9161" y="4165"/>
                  </a:cubicBezTo>
                  <a:lnTo>
                    <a:pt x="9156" y="4144"/>
                  </a:lnTo>
                  <a:cubicBezTo>
                    <a:pt x="9106" y="3936"/>
                    <a:pt x="9171" y="3718"/>
                    <a:pt x="9327" y="3571"/>
                  </a:cubicBezTo>
                  <a:lnTo>
                    <a:pt x="11566" y="1482"/>
                  </a:lnTo>
                  <a:cubicBezTo>
                    <a:pt x="11950" y="1123"/>
                    <a:pt x="11713" y="481"/>
                    <a:pt x="11189" y="458"/>
                  </a:cubicBezTo>
                  <a:lnTo>
                    <a:pt x="771" y="1"/>
                  </a:lnTo>
                  <a:cubicBezTo>
                    <a:pt x="761" y="1"/>
                    <a:pt x="752" y="0"/>
                    <a:pt x="7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766;p43">
              <a:extLst>
                <a:ext uri="{FF2B5EF4-FFF2-40B4-BE49-F238E27FC236}">
                  <a16:creationId xmlns:a16="http://schemas.microsoft.com/office/drawing/2014/main" id="{ED5155AB-5191-9F3F-9643-F81326F89026}"/>
                </a:ext>
              </a:extLst>
            </p:cNvPr>
            <p:cNvSpPr/>
            <p:nvPr/>
          </p:nvSpPr>
          <p:spPr>
            <a:xfrm>
              <a:off x="6632106" y="4463851"/>
              <a:ext cx="182613" cy="47256"/>
            </a:xfrm>
            <a:custGeom>
              <a:avLst/>
              <a:gdLst/>
              <a:ahLst/>
              <a:cxnLst/>
              <a:rect l="l" t="t" r="r" b="b"/>
              <a:pathLst>
                <a:path w="6109" h="1581" extrusionOk="0">
                  <a:moveTo>
                    <a:pt x="1" y="1"/>
                  </a:moveTo>
                  <a:lnTo>
                    <a:pt x="4701" y="1580"/>
                  </a:lnTo>
                  <a:lnTo>
                    <a:pt x="6108" y="2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767;p43">
              <a:extLst>
                <a:ext uri="{FF2B5EF4-FFF2-40B4-BE49-F238E27FC236}">
                  <a16:creationId xmlns:a16="http://schemas.microsoft.com/office/drawing/2014/main" id="{82D48D5F-468A-D612-5D44-3B09105685CC}"/>
                </a:ext>
              </a:extLst>
            </p:cNvPr>
            <p:cNvSpPr/>
            <p:nvPr/>
          </p:nvSpPr>
          <p:spPr>
            <a:xfrm>
              <a:off x="6632106" y="4463851"/>
              <a:ext cx="110004" cy="122938"/>
            </a:xfrm>
            <a:custGeom>
              <a:avLst/>
              <a:gdLst/>
              <a:ahLst/>
              <a:cxnLst/>
              <a:rect l="l" t="t" r="r" b="b"/>
              <a:pathLst>
                <a:path w="3680" h="4113" extrusionOk="0">
                  <a:moveTo>
                    <a:pt x="1" y="1"/>
                  </a:moveTo>
                  <a:lnTo>
                    <a:pt x="2455" y="4112"/>
                  </a:lnTo>
                  <a:lnTo>
                    <a:pt x="3679" y="245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768;p43">
              <a:extLst>
                <a:ext uri="{FF2B5EF4-FFF2-40B4-BE49-F238E27FC236}">
                  <a16:creationId xmlns:a16="http://schemas.microsoft.com/office/drawing/2014/main" id="{9967EDA2-3D97-9D65-1DB9-9830C8F9F12A}"/>
                </a:ext>
              </a:extLst>
            </p:cNvPr>
            <p:cNvSpPr/>
            <p:nvPr/>
          </p:nvSpPr>
          <p:spPr>
            <a:xfrm>
              <a:off x="6632106" y="4463851"/>
              <a:ext cx="155620" cy="108770"/>
            </a:xfrm>
            <a:custGeom>
              <a:avLst/>
              <a:gdLst/>
              <a:ahLst/>
              <a:cxnLst/>
              <a:rect l="l" t="t" r="r" b="b"/>
              <a:pathLst>
                <a:path w="5206" h="3639" extrusionOk="0">
                  <a:moveTo>
                    <a:pt x="1" y="1"/>
                  </a:moveTo>
                  <a:lnTo>
                    <a:pt x="3679" y="2450"/>
                  </a:lnTo>
                  <a:lnTo>
                    <a:pt x="5205" y="3638"/>
                  </a:lnTo>
                  <a:lnTo>
                    <a:pt x="4701" y="158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769;p43">
              <a:extLst>
                <a:ext uri="{FF2B5EF4-FFF2-40B4-BE49-F238E27FC236}">
                  <a16:creationId xmlns:a16="http://schemas.microsoft.com/office/drawing/2014/main" id="{2B462989-9F64-70DF-CC2A-C8C53C6112E6}"/>
                </a:ext>
              </a:extLst>
            </p:cNvPr>
            <p:cNvSpPr/>
            <p:nvPr/>
          </p:nvSpPr>
          <p:spPr>
            <a:xfrm>
              <a:off x="6726716" y="4537052"/>
              <a:ext cx="61011" cy="35569"/>
            </a:xfrm>
            <a:custGeom>
              <a:avLst/>
              <a:gdLst/>
              <a:ahLst/>
              <a:cxnLst/>
              <a:rect l="l" t="t" r="r" b="b"/>
              <a:pathLst>
                <a:path w="2041" h="1190" extrusionOk="0">
                  <a:moveTo>
                    <a:pt x="514" y="1"/>
                  </a:moveTo>
                  <a:lnTo>
                    <a:pt x="0" y="699"/>
                  </a:lnTo>
                  <a:lnTo>
                    <a:pt x="2040" y="1189"/>
                  </a:lnTo>
                  <a:lnTo>
                    <a:pt x="51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770;p43">
              <a:extLst>
                <a:ext uri="{FF2B5EF4-FFF2-40B4-BE49-F238E27FC236}">
                  <a16:creationId xmlns:a16="http://schemas.microsoft.com/office/drawing/2014/main" id="{B4E33916-A55C-6E23-AB01-4E6EDEC22F1E}"/>
                </a:ext>
              </a:extLst>
            </p:cNvPr>
            <p:cNvSpPr/>
            <p:nvPr/>
          </p:nvSpPr>
          <p:spPr>
            <a:xfrm>
              <a:off x="6790776" y="4573308"/>
              <a:ext cx="748986" cy="309840"/>
            </a:xfrm>
            <a:custGeom>
              <a:avLst/>
              <a:gdLst/>
              <a:ahLst/>
              <a:cxnLst/>
              <a:rect l="l" t="t" r="r" b="b"/>
              <a:pathLst>
                <a:path w="25056" h="10366" extrusionOk="0">
                  <a:moveTo>
                    <a:pt x="5395" y="2389"/>
                  </a:moveTo>
                  <a:cubicBezTo>
                    <a:pt x="5948" y="2389"/>
                    <a:pt x="6401" y="2844"/>
                    <a:pt x="6545" y="3366"/>
                  </a:cubicBezTo>
                  <a:cubicBezTo>
                    <a:pt x="6732" y="4031"/>
                    <a:pt x="6513" y="4786"/>
                    <a:pt x="6070" y="5302"/>
                  </a:cubicBezTo>
                  <a:cubicBezTo>
                    <a:pt x="5827" y="5584"/>
                    <a:pt x="5509" y="5815"/>
                    <a:pt x="5159" y="5930"/>
                  </a:cubicBezTo>
                  <a:lnTo>
                    <a:pt x="5159" y="5930"/>
                  </a:lnTo>
                  <a:cubicBezTo>
                    <a:pt x="5113" y="5876"/>
                    <a:pt x="5069" y="5820"/>
                    <a:pt x="5026" y="5763"/>
                  </a:cubicBezTo>
                  <a:cubicBezTo>
                    <a:pt x="4603" y="5199"/>
                    <a:pt x="4283" y="4483"/>
                    <a:pt x="4277" y="3766"/>
                  </a:cubicBezTo>
                  <a:cubicBezTo>
                    <a:pt x="4271" y="3155"/>
                    <a:pt x="4587" y="2493"/>
                    <a:pt x="5251" y="2400"/>
                  </a:cubicBezTo>
                  <a:cubicBezTo>
                    <a:pt x="5300" y="2393"/>
                    <a:pt x="5348" y="2389"/>
                    <a:pt x="5395" y="2389"/>
                  </a:cubicBezTo>
                  <a:close/>
                  <a:moveTo>
                    <a:pt x="155" y="1"/>
                  </a:moveTo>
                  <a:cubicBezTo>
                    <a:pt x="73" y="1"/>
                    <a:pt x="1" y="103"/>
                    <a:pt x="78" y="171"/>
                  </a:cubicBezTo>
                  <a:cubicBezTo>
                    <a:pt x="1203" y="1172"/>
                    <a:pt x="1694" y="2642"/>
                    <a:pt x="2329" y="3962"/>
                  </a:cubicBezTo>
                  <a:cubicBezTo>
                    <a:pt x="2641" y="4611"/>
                    <a:pt x="2988" y="5303"/>
                    <a:pt x="3551" y="5770"/>
                  </a:cubicBezTo>
                  <a:cubicBezTo>
                    <a:pt x="3893" y="6054"/>
                    <a:pt x="4292" y="6205"/>
                    <a:pt x="4702" y="6205"/>
                  </a:cubicBezTo>
                  <a:cubicBezTo>
                    <a:pt x="4831" y="6205"/>
                    <a:pt x="4962" y="6190"/>
                    <a:pt x="5092" y="6159"/>
                  </a:cubicBezTo>
                  <a:lnTo>
                    <a:pt x="5092" y="6159"/>
                  </a:lnTo>
                  <a:cubicBezTo>
                    <a:pt x="5571" y="6691"/>
                    <a:pt x="6184" y="7104"/>
                    <a:pt x="6856" y="7331"/>
                  </a:cubicBezTo>
                  <a:cubicBezTo>
                    <a:pt x="7256" y="7467"/>
                    <a:pt x="7670" y="7530"/>
                    <a:pt x="8085" y="7530"/>
                  </a:cubicBezTo>
                  <a:cubicBezTo>
                    <a:pt x="8466" y="7530"/>
                    <a:pt x="8848" y="7477"/>
                    <a:pt x="9220" y="7377"/>
                  </a:cubicBezTo>
                  <a:cubicBezTo>
                    <a:pt x="10002" y="7165"/>
                    <a:pt x="10723" y="6771"/>
                    <a:pt x="11405" y="6343"/>
                  </a:cubicBezTo>
                  <a:cubicBezTo>
                    <a:pt x="12685" y="5540"/>
                    <a:pt x="14008" y="4500"/>
                    <a:pt x="15585" y="4500"/>
                  </a:cubicBezTo>
                  <a:cubicBezTo>
                    <a:pt x="15659" y="4500"/>
                    <a:pt x="15733" y="4502"/>
                    <a:pt x="15807" y="4507"/>
                  </a:cubicBezTo>
                  <a:cubicBezTo>
                    <a:pt x="16379" y="4542"/>
                    <a:pt x="16884" y="4774"/>
                    <a:pt x="17268" y="5200"/>
                  </a:cubicBezTo>
                  <a:cubicBezTo>
                    <a:pt x="17658" y="5635"/>
                    <a:pt x="17908" y="6181"/>
                    <a:pt x="18158" y="6702"/>
                  </a:cubicBezTo>
                  <a:cubicBezTo>
                    <a:pt x="18757" y="7958"/>
                    <a:pt x="19679" y="9116"/>
                    <a:pt x="20910" y="9806"/>
                  </a:cubicBezTo>
                  <a:cubicBezTo>
                    <a:pt x="21486" y="10129"/>
                    <a:pt x="22225" y="10365"/>
                    <a:pt x="22933" y="10365"/>
                  </a:cubicBezTo>
                  <a:cubicBezTo>
                    <a:pt x="23606" y="10365"/>
                    <a:pt x="24251" y="10152"/>
                    <a:pt x="24701" y="9597"/>
                  </a:cubicBezTo>
                  <a:cubicBezTo>
                    <a:pt x="24902" y="9348"/>
                    <a:pt x="25026" y="9056"/>
                    <a:pt x="25050" y="8737"/>
                  </a:cubicBezTo>
                  <a:cubicBezTo>
                    <a:pt x="25056" y="8672"/>
                    <a:pt x="25008" y="8640"/>
                    <a:pt x="24958" y="8640"/>
                  </a:cubicBezTo>
                  <a:cubicBezTo>
                    <a:pt x="24907" y="8640"/>
                    <a:pt x="24854" y="8672"/>
                    <a:pt x="24849" y="8737"/>
                  </a:cubicBezTo>
                  <a:cubicBezTo>
                    <a:pt x="24796" y="9409"/>
                    <a:pt x="24210" y="9905"/>
                    <a:pt x="23595" y="10080"/>
                  </a:cubicBezTo>
                  <a:cubicBezTo>
                    <a:pt x="23376" y="10142"/>
                    <a:pt x="23147" y="10169"/>
                    <a:pt x="22916" y="10169"/>
                  </a:cubicBezTo>
                  <a:cubicBezTo>
                    <a:pt x="22479" y="10169"/>
                    <a:pt x="22035" y="10071"/>
                    <a:pt x="21638" y="9926"/>
                  </a:cubicBezTo>
                  <a:cubicBezTo>
                    <a:pt x="20369" y="9458"/>
                    <a:pt x="19353" y="8403"/>
                    <a:pt x="18676" y="7259"/>
                  </a:cubicBezTo>
                  <a:cubicBezTo>
                    <a:pt x="18132" y="6342"/>
                    <a:pt x="17820" y="5132"/>
                    <a:pt x="16818" y="4582"/>
                  </a:cubicBezTo>
                  <a:cubicBezTo>
                    <a:pt x="16446" y="4377"/>
                    <a:pt x="16025" y="4300"/>
                    <a:pt x="15603" y="4300"/>
                  </a:cubicBezTo>
                  <a:cubicBezTo>
                    <a:pt x="15432" y="4300"/>
                    <a:pt x="15260" y="4313"/>
                    <a:pt x="15092" y="4335"/>
                  </a:cubicBezTo>
                  <a:cubicBezTo>
                    <a:pt x="14332" y="4435"/>
                    <a:pt x="13620" y="4746"/>
                    <a:pt x="12958" y="5121"/>
                  </a:cubicBezTo>
                  <a:cubicBezTo>
                    <a:pt x="11625" y="5879"/>
                    <a:pt x="10424" y="6932"/>
                    <a:pt x="8884" y="7251"/>
                  </a:cubicBezTo>
                  <a:cubicBezTo>
                    <a:pt x="8630" y="7303"/>
                    <a:pt x="8376" y="7329"/>
                    <a:pt x="8123" y="7329"/>
                  </a:cubicBezTo>
                  <a:cubicBezTo>
                    <a:pt x="7060" y="7329"/>
                    <a:pt x="6038" y="6877"/>
                    <a:pt x="5305" y="6095"/>
                  </a:cubicBezTo>
                  <a:lnTo>
                    <a:pt x="5305" y="6095"/>
                  </a:lnTo>
                  <a:cubicBezTo>
                    <a:pt x="5360" y="6074"/>
                    <a:pt x="5415" y="6051"/>
                    <a:pt x="5470" y="6024"/>
                  </a:cubicBezTo>
                  <a:cubicBezTo>
                    <a:pt x="6108" y="5718"/>
                    <a:pt x="6578" y="5094"/>
                    <a:pt x="6743" y="4412"/>
                  </a:cubicBezTo>
                  <a:cubicBezTo>
                    <a:pt x="6904" y="3749"/>
                    <a:pt x="6785" y="2980"/>
                    <a:pt x="6246" y="2517"/>
                  </a:cubicBezTo>
                  <a:cubicBezTo>
                    <a:pt x="6001" y="2308"/>
                    <a:pt x="5692" y="2193"/>
                    <a:pt x="5383" y="2193"/>
                  </a:cubicBezTo>
                  <a:cubicBezTo>
                    <a:pt x="5158" y="2193"/>
                    <a:pt x="4933" y="2254"/>
                    <a:pt x="4731" y="2383"/>
                  </a:cubicBezTo>
                  <a:cubicBezTo>
                    <a:pt x="4115" y="2779"/>
                    <a:pt x="4002" y="3574"/>
                    <a:pt x="4125" y="4246"/>
                  </a:cubicBezTo>
                  <a:cubicBezTo>
                    <a:pt x="4243" y="4884"/>
                    <a:pt x="4535" y="5480"/>
                    <a:pt x="4943" y="5985"/>
                  </a:cubicBezTo>
                  <a:lnTo>
                    <a:pt x="4943" y="5985"/>
                  </a:lnTo>
                  <a:cubicBezTo>
                    <a:pt x="4857" y="6000"/>
                    <a:pt x="4769" y="6009"/>
                    <a:pt x="4680" y="6009"/>
                  </a:cubicBezTo>
                  <a:cubicBezTo>
                    <a:pt x="4537" y="6009"/>
                    <a:pt x="4392" y="5987"/>
                    <a:pt x="4247" y="5940"/>
                  </a:cubicBezTo>
                  <a:cubicBezTo>
                    <a:pt x="3577" y="5721"/>
                    <a:pt x="3146" y="5072"/>
                    <a:pt x="2823" y="4486"/>
                  </a:cubicBezTo>
                  <a:cubicBezTo>
                    <a:pt x="2148" y="3265"/>
                    <a:pt x="1742" y="1891"/>
                    <a:pt x="896" y="767"/>
                  </a:cubicBezTo>
                  <a:cubicBezTo>
                    <a:pt x="695" y="498"/>
                    <a:pt x="472" y="248"/>
                    <a:pt x="220" y="25"/>
                  </a:cubicBezTo>
                  <a:cubicBezTo>
                    <a:pt x="200" y="8"/>
                    <a:pt x="177" y="1"/>
                    <a:pt x="1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Google Shape;2771;p43">
            <a:extLst>
              <a:ext uri="{FF2B5EF4-FFF2-40B4-BE49-F238E27FC236}">
                <a16:creationId xmlns:a16="http://schemas.microsoft.com/office/drawing/2014/main" id="{D08386FE-70C8-4DB1-1B87-6F77D0C0FB93}"/>
              </a:ext>
            </a:extLst>
          </p:cNvPr>
          <p:cNvGrpSpPr/>
          <p:nvPr/>
        </p:nvGrpSpPr>
        <p:grpSpPr>
          <a:xfrm>
            <a:off x="518842" y="2654532"/>
            <a:ext cx="1694227" cy="992346"/>
            <a:chOff x="6479176" y="2546587"/>
            <a:chExt cx="992401" cy="581271"/>
          </a:xfrm>
        </p:grpSpPr>
        <p:sp>
          <p:nvSpPr>
            <p:cNvPr id="11" name="Google Shape;2772;p43">
              <a:extLst>
                <a:ext uri="{FF2B5EF4-FFF2-40B4-BE49-F238E27FC236}">
                  <a16:creationId xmlns:a16="http://schemas.microsoft.com/office/drawing/2014/main" id="{FE4CDAF1-E8D9-074D-22C9-A93A463455A9}"/>
                </a:ext>
              </a:extLst>
            </p:cNvPr>
            <p:cNvSpPr/>
            <p:nvPr/>
          </p:nvSpPr>
          <p:spPr>
            <a:xfrm>
              <a:off x="6479176" y="2546587"/>
              <a:ext cx="992401" cy="581271"/>
            </a:xfrm>
            <a:custGeom>
              <a:avLst/>
              <a:gdLst/>
              <a:ahLst/>
              <a:cxnLst/>
              <a:rect l="l" t="t" r="r" b="b"/>
              <a:pathLst>
                <a:path w="33199" h="19447" extrusionOk="0">
                  <a:moveTo>
                    <a:pt x="18221" y="11659"/>
                  </a:moveTo>
                  <a:cubicBezTo>
                    <a:pt x="18283" y="11659"/>
                    <a:pt x="18347" y="11668"/>
                    <a:pt x="18413" y="11688"/>
                  </a:cubicBezTo>
                  <a:cubicBezTo>
                    <a:pt x="18584" y="11739"/>
                    <a:pt x="18762" y="11795"/>
                    <a:pt x="18948" y="11856"/>
                  </a:cubicBezTo>
                  <a:cubicBezTo>
                    <a:pt x="19304" y="11972"/>
                    <a:pt x="19661" y="12096"/>
                    <a:pt x="20011" y="12228"/>
                  </a:cubicBezTo>
                  <a:cubicBezTo>
                    <a:pt x="20433" y="12387"/>
                    <a:pt x="20556" y="12927"/>
                    <a:pt x="20250" y="13256"/>
                  </a:cubicBezTo>
                  <a:lnTo>
                    <a:pt x="18365" y="15282"/>
                  </a:lnTo>
                  <a:cubicBezTo>
                    <a:pt x="18372" y="15138"/>
                    <a:pt x="18372" y="14992"/>
                    <a:pt x="18365" y="14847"/>
                  </a:cubicBezTo>
                  <a:cubicBezTo>
                    <a:pt x="18330" y="14065"/>
                    <a:pt x="18091" y="13313"/>
                    <a:pt x="17686" y="12631"/>
                  </a:cubicBezTo>
                  <a:cubicBezTo>
                    <a:pt x="17421" y="12184"/>
                    <a:pt x="17752" y="11659"/>
                    <a:pt x="18221" y="11659"/>
                  </a:cubicBezTo>
                  <a:close/>
                  <a:moveTo>
                    <a:pt x="11153" y="12694"/>
                  </a:moveTo>
                  <a:cubicBezTo>
                    <a:pt x="11188" y="12694"/>
                    <a:pt x="11223" y="12697"/>
                    <a:pt x="11258" y="12703"/>
                  </a:cubicBezTo>
                  <a:lnTo>
                    <a:pt x="11439" y="12734"/>
                  </a:lnTo>
                  <a:cubicBezTo>
                    <a:pt x="13168" y="13037"/>
                    <a:pt x="14170" y="13510"/>
                    <a:pt x="14685" y="14270"/>
                  </a:cubicBezTo>
                  <a:cubicBezTo>
                    <a:pt x="14829" y="14477"/>
                    <a:pt x="14989" y="14809"/>
                    <a:pt x="14941" y="15208"/>
                  </a:cubicBezTo>
                  <a:cubicBezTo>
                    <a:pt x="14923" y="15352"/>
                    <a:pt x="14859" y="15617"/>
                    <a:pt x="14622" y="15752"/>
                  </a:cubicBezTo>
                  <a:cubicBezTo>
                    <a:pt x="14131" y="16027"/>
                    <a:pt x="13289" y="16028"/>
                    <a:pt x="13003" y="16028"/>
                  </a:cubicBezTo>
                  <a:cubicBezTo>
                    <a:pt x="12330" y="16028"/>
                    <a:pt x="11745" y="15914"/>
                    <a:pt x="11267" y="15688"/>
                  </a:cubicBezTo>
                  <a:cubicBezTo>
                    <a:pt x="10547" y="15349"/>
                    <a:pt x="9898" y="14555"/>
                    <a:pt x="10059" y="13816"/>
                  </a:cubicBezTo>
                  <a:cubicBezTo>
                    <a:pt x="10131" y="13485"/>
                    <a:pt x="10363" y="13156"/>
                    <a:pt x="10752" y="12837"/>
                  </a:cubicBezTo>
                  <a:cubicBezTo>
                    <a:pt x="10865" y="12743"/>
                    <a:pt x="11009" y="12694"/>
                    <a:pt x="11153" y="12694"/>
                  </a:cubicBezTo>
                  <a:close/>
                  <a:moveTo>
                    <a:pt x="1837" y="1"/>
                  </a:moveTo>
                  <a:cubicBezTo>
                    <a:pt x="936" y="1"/>
                    <a:pt x="184" y="702"/>
                    <a:pt x="123" y="1599"/>
                  </a:cubicBezTo>
                  <a:cubicBezTo>
                    <a:pt x="0" y="3429"/>
                    <a:pt x="603" y="5323"/>
                    <a:pt x="1972" y="7388"/>
                  </a:cubicBezTo>
                  <a:cubicBezTo>
                    <a:pt x="3080" y="9061"/>
                    <a:pt x="4366" y="10334"/>
                    <a:pt x="5799" y="11174"/>
                  </a:cubicBezTo>
                  <a:cubicBezTo>
                    <a:pt x="6058" y="11327"/>
                    <a:pt x="6328" y="11465"/>
                    <a:pt x="6609" y="11592"/>
                  </a:cubicBezTo>
                  <a:cubicBezTo>
                    <a:pt x="6911" y="11730"/>
                    <a:pt x="7048" y="12083"/>
                    <a:pt x="6931" y="12394"/>
                  </a:cubicBezTo>
                  <a:cubicBezTo>
                    <a:pt x="6643" y="13143"/>
                    <a:pt x="6552" y="13959"/>
                    <a:pt x="6678" y="14758"/>
                  </a:cubicBezTo>
                  <a:cubicBezTo>
                    <a:pt x="6842" y="15802"/>
                    <a:pt x="7365" y="16819"/>
                    <a:pt x="8154" y="17619"/>
                  </a:cubicBezTo>
                  <a:cubicBezTo>
                    <a:pt x="9332" y="18816"/>
                    <a:pt x="11010" y="19447"/>
                    <a:pt x="13010" y="19447"/>
                  </a:cubicBezTo>
                  <a:cubicBezTo>
                    <a:pt x="13370" y="19447"/>
                    <a:pt x="13738" y="19426"/>
                    <a:pt x="14104" y="19383"/>
                  </a:cubicBezTo>
                  <a:cubicBezTo>
                    <a:pt x="15511" y="19220"/>
                    <a:pt x="16550" y="18755"/>
                    <a:pt x="17278" y="17963"/>
                  </a:cubicBezTo>
                  <a:cubicBezTo>
                    <a:pt x="17702" y="17505"/>
                    <a:pt x="18011" y="16937"/>
                    <a:pt x="18189" y="16319"/>
                  </a:cubicBezTo>
                  <a:cubicBezTo>
                    <a:pt x="18268" y="16046"/>
                    <a:pt x="18526" y="15865"/>
                    <a:pt x="18807" y="15865"/>
                  </a:cubicBezTo>
                  <a:cubicBezTo>
                    <a:pt x="18815" y="15865"/>
                    <a:pt x="18824" y="15866"/>
                    <a:pt x="18832" y="15866"/>
                  </a:cubicBezTo>
                  <a:lnTo>
                    <a:pt x="21192" y="15953"/>
                  </a:lnTo>
                  <a:cubicBezTo>
                    <a:pt x="21542" y="15966"/>
                    <a:pt x="21818" y="16265"/>
                    <a:pt x="21802" y="16615"/>
                  </a:cubicBezTo>
                  <a:cubicBezTo>
                    <a:pt x="21786" y="16982"/>
                    <a:pt x="22081" y="17281"/>
                    <a:pt x="22436" y="17281"/>
                  </a:cubicBezTo>
                  <a:cubicBezTo>
                    <a:pt x="22462" y="17281"/>
                    <a:pt x="22489" y="17279"/>
                    <a:pt x="22515" y="17276"/>
                  </a:cubicBezTo>
                  <a:lnTo>
                    <a:pt x="32460" y="16056"/>
                  </a:lnTo>
                  <a:cubicBezTo>
                    <a:pt x="32969" y="15994"/>
                    <a:pt x="33199" y="15387"/>
                    <a:pt x="32861" y="15005"/>
                  </a:cubicBezTo>
                  <a:lnTo>
                    <a:pt x="26580" y="7880"/>
                  </a:lnTo>
                  <a:cubicBezTo>
                    <a:pt x="26455" y="7738"/>
                    <a:pt x="26280" y="7665"/>
                    <a:pt x="26103" y="7665"/>
                  </a:cubicBezTo>
                  <a:cubicBezTo>
                    <a:pt x="25967" y="7665"/>
                    <a:pt x="25831" y="7708"/>
                    <a:pt x="25716" y="7795"/>
                  </a:cubicBezTo>
                  <a:lnTo>
                    <a:pt x="23392" y="9576"/>
                  </a:lnTo>
                  <a:cubicBezTo>
                    <a:pt x="23279" y="9662"/>
                    <a:pt x="23144" y="9706"/>
                    <a:pt x="23007" y="9706"/>
                  </a:cubicBezTo>
                  <a:cubicBezTo>
                    <a:pt x="22918" y="9706"/>
                    <a:pt x="22829" y="9687"/>
                    <a:pt x="22745" y="9650"/>
                  </a:cubicBezTo>
                  <a:cubicBezTo>
                    <a:pt x="21298" y="9006"/>
                    <a:pt x="19849" y="8499"/>
                    <a:pt x="18423" y="8144"/>
                  </a:cubicBezTo>
                  <a:cubicBezTo>
                    <a:pt x="17308" y="7864"/>
                    <a:pt x="16316" y="7729"/>
                    <a:pt x="15388" y="7729"/>
                  </a:cubicBezTo>
                  <a:cubicBezTo>
                    <a:pt x="15302" y="7729"/>
                    <a:pt x="15216" y="7730"/>
                    <a:pt x="15130" y="7731"/>
                  </a:cubicBezTo>
                  <a:cubicBezTo>
                    <a:pt x="14087" y="7760"/>
                    <a:pt x="13007" y="7993"/>
                    <a:pt x="11827" y="8444"/>
                  </a:cubicBezTo>
                  <a:cubicBezTo>
                    <a:pt x="11419" y="8600"/>
                    <a:pt x="10960" y="8783"/>
                    <a:pt x="10490" y="9005"/>
                  </a:cubicBezTo>
                  <a:cubicBezTo>
                    <a:pt x="10404" y="9046"/>
                    <a:pt x="10311" y="9068"/>
                    <a:pt x="10216" y="9068"/>
                  </a:cubicBezTo>
                  <a:cubicBezTo>
                    <a:pt x="10180" y="9068"/>
                    <a:pt x="10144" y="9065"/>
                    <a:pt x="10108" y="9058"/>
                  </a:cubicBezTo>
                  <a:cubicBezTo>
                    <a:pt x="9707" y="8991"/>
                    <a:pt x="9319" y="8913"/>
                    <a:pt x="8951" y="8811"/>
                  </a:cubicBezTo>
                  <a:cubicBezTo>
                    <a:pt x="8283" y="8631"/>
                    <a:pt x="7666" y="8343"/>
                    <a:pt x="7117" y="7960"/>
                  </a:cubicBezTo>
                  <a:cubicBezTo>
                    <a:pt x="6603" y="7602"/>
                    <a:pt x="6102" y="7136"/>
                    <a:pt x="5626" y="6574"/>
                  </a:cubicBezTo>
                  <a:cubicBezTo>
                    <a:pt x="5161" y="6026"/>
                    <a:pt x="4737" y="5414"/>
                    <a:pt x="4366" y="4752"/>
                  </a:cubicBezTo>
                  <a:cubicBezTo>
                    <a:pt x="3959" y="4023"/>
                    <a:pt x="3705" y="3366"/>
                    <a:pt x="3590" y="2742"/>
                  </a:cubicBezTo>
                  <a:cubicBezTo>
                    <a:pt x="3533" y="2434"/>
                    <a:pt x="3516" y="2124"/>
                    <a:pt x="3537" y="1817"/>
                  </a:cubicBezTo>
                  <a:cubicBezTo>
                    <a:pt x="3568" y="1349"/>
                    <a:pt x="3405" y="883"/>
                    <a:pt x="3086" y="540"/>
                  </a:cubicBezTo>
                  <a:cubicBezTo>
                    <a:pt x="2764" y="198"/>
                    <a:pt x="2309" y="1"/>
                    <a:pt x="18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773;p43">
              <a:extLst>
                <a:ext uri="{FF2B5EF4-FFF2-40B4-BE49-F238E27FC236}">
                  <a16:creationId xmlns:a16="http://schemas.microsoft.com/office/drawing/2014/main" id="{03602807-14E5-CB25-CD15-5E43DD302F20}"/>
                </a:ext>
              </a:extLst>
            </p:cNvPr>
            <p:cNvSpPr/>
            <p:nvPr/>
          </p:nvSpPr>
          <p:spPr>
            <a:xfrm>
              <a:off x="7119713" y="2910677"/>
              <a:ext cx="269182" cy="74845"/>
            </a:xfrm>
            <a:custGeom>
              <a:avLst/>
              <a:gdLst/>
              <a:ahLst/>
              <a:cxnLst/>
              <a:rect l="l" t="t" r="r" b="b"/>
              <a:pathLst>
                <a:path w="9005" h="2504" extrusionOk="0">
                  <a:moveTo>
                    <a:pt x="2019" y="1"/>
                  </a:moveTo>
                  <a:lnTo>
                    <a:pt x="0" y="2169"/>
                  </a:lnTo>
                  <a:lnTo>
                    <a:pt x="9004" y="2503"/>
                  </a:lnTo>
                  <a:cubicBezTo>
                    <a:pt x="6684" y="1642"/>
                    <a:pt x="4355" y="807"/>
                    <a:pt x="20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774;p43">
              <a:extLst>
                <a:ext uri="{FF2B5EF4-FFF2-40B4-BE49-F238E27FC236}">
                  <a16:creationId xmlns:a16="http://schemas.microsoft.com/office/drawing/2014/main" id="{7262E92B-E48A-DF2D-A51C-48AE41EB5277}"/>
                </a:ext>
              </a:extLst>
            </p:cNvPr>
            <p:cNvSpPr/>
            <p:nvPr/>
          </p:nvSpPr>
          <p:spPr>
            <a:xfrm>
              <a:off x="7180454" y="2977810"/>
              <a:ext cx="208440" cy="33238"/>
            </a:xfrm>
            <a:custGeom>
              <a:avLst/>
              <a:gdLst/>
              <a:ahLst/>
              <a:cxnLst/>
              <a:rect l="l" t="t" r="r" b="b"/>
              <a:pathLst>
                <a:path w="6973" h="1112" extrusionOk="0">
                  <a:moveTo>
                    <a:pt x="50" y="1"/>
                  </a:moveTo>
                  <a:lnTo>
                    <a:pt x="1" y="1111"/>
                  </a:lnTo>
                  <a:lnTo>
                    <a:pt x="6972" y="257"/>
                  </a:lnTo>
                  <a:lnTo>
                    <a:pt x="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775;p43">
              <a:extLst>
                <a:ext uri="{FF2B5EF4-FFF2-40B4-BE49-F238E27FC236}">
                  <a16:creationId xmlns:a16="http://schemas.microsoft.com/office/drawing/2014/main" id="{59DBCD94-0929-80F6-D982-9DC212D6D0D0}"/>
                </a:ext>
              </a:extLst>
            </p:cNvPr>
            <p:cNvSpPr/>
            <p:nvPr/>
          </p:nvSpPr>
          <p:spPr>
            <a:xfrm>
              <a:off x="7200751" y="2834338"/>
              <a:ext cx="188143" cy="151184"/>
            </a:xfrm>
            <a:custGeom>
              <a:avLst/>
              <a:gdLst/>
              <a:ahLst/>
              <a:cxnLst/>
              <a:rect l="l" t="t" r="r" b="b"/>
              <a:pathLst>
                <a:path w="6294" h="5058" extrusionOk="0">
                  <a:moveTo>
                    <a:pt x="1834" y="0"/>
                  </a:moveTo>
                  <a:lnTo>
                    <a:pt x="1" y="1405"/>
                  </a:lnTo>
                  <a:lnTo>
                    <a:pt x="6293" y="5057"/>
                  </a:lnTo>
                  <a:lnTo>
                    <a:pt x="18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776;p43">
              <a:extLst>
                <a:ext uri="{FF2B5EF4-FFF2-40B4-BE49-F238E27FC236}">
                  <a16:creationId xmlns:a16="http://schemas.microsoft.com/office/drawing/2014/main" id="{A02BB4A8-D2CE-5CE3-CCD8-743E2322A186}"/>
                </a:ext>
              </a:extLst>
            </p:cNvPr>
            <p:cNvSpPr/>
            <p:nvPr/>
          </p:nvSpPr>
          <p:spPr>
            <a:xfrm>
              <a:off x="7199586" y="2876303"/>
              <a:ext cx="189309" cy="109218"/>
            </a:xfrm>
            <a:custGeom>
              <a:avLst/>
              <a:gdLst/>
              <a:ahLst/>
              <a:cxnLst/>
              <a:rect l="l" t="t" r="r" b="b"/>
              <a:pathLst>
                <a:path w="6333" h="3654" extrusionOk="0">
                  <a:moveTo>
                    <a:pt x="40" y="1"/>
                  </a:moveTo>
                  <a:lnTo>
                    <a:pt x="0" y="1377"/>
                  </a:lnTo>
                  <a:lnTo>
                    <a:pt x="6332" y="3653"/>
                  </a:lnTo>
                  <a:lnTo>
                    <a:pt x="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777;p43">
              <a:extLst>
                <a:ext uri="{FF2B5EF4-FFF2-40B4-BE49-F238E27FC236}">
                  <a16:creationId xmlns:a16="http://schemas.microsoft.com/office/drawing/2014/main" id="{8EAD8EC3-F50E-9090-3479-18CFD5458746}"/>
                </a:ext>
              </a:extLst>
            </p:cNvPr>
            <p:cNvSpPr/>
            <p:nvPr/>
          </p:nvSpPr>
          <p:spPr>
            <a:xfrm>
              <a:off x="6527423" y="2594769"/>
              <a:ext cx="654018" cy="484995"/>
            </a:xfrm>
            <a:custGeom>
              <a:avLst/>
              <a:gdLst/>
              <a:ahLst/>
              <a:cxnLst/>
              <a:rect l="l" t="t" r="r" b="b"/>
              <a:pathLst>
                <a:path w="21879" h="16226" extrusionOk="0">
                  <a:moveTo>
                    <a:pt x="9027" y="9365"/>
                  </a:moveTo>
                  <a:lnTo>
                    <a:pt x="9027" y="9365"/>
                  </a:lnTo>
                  <a:cubicBezTo>
                    <a:pt x="9388" y="9420"/>
                    <a:pt x="9748" y="9474"/>
                    <a:pt x="10107" y="9537"/>
                  </a:cubicBezTo>
                  <a:cubicBezTo>
                    <a:pt x="11705" y="9816"/>
                    <a:pt x="13445" y="10338"/>
                    <a:pt x="14407" y="11753"/>
                  </a:cubicBezTo>
                  <a:cubicBezTo>
                    <a:pt x="14815" y="12350"/>
                    <a:pt x="15014" y="13063"/>
                    <a:pt x="14928" y="13787"/>
                  </a:cubicBezTo>
                  <a:cubicBezTo>
                    <a:pt x="14840" y="14519"/>
                    <a:pt x="14449" y="15176"/>
                    <a:pt x="13800" y="15540"/>
                  </a:cubicBezTo>
                  <a:cubicBezTo>
                    <a:pt x="13088" y="15941"/>
                    <a:pt x="12203" y="16024"/>
                    <a:pt x="11402" y="16025"/>
                  </a:cubicBezTo>
                  <a:cubicBezTo>
                    <a:pt x="11397" y="16025"/>
                    <a:pt x="11393" y="16025"/>
                    <a:pt x="11389" y="16025"/>
                  </a:cubicBezTo>
                  <a:cubicBezTo>
                    <a:pt x="10562" y="16025"/>
                    <a:pt x="9722" y="15887"/>
                    <a:pt x="8971" y="15531"/>
                  </a:cubicBezTo>
                  <a:cubicBezTo>
                    <a:pt x="7624" y="14896"/>
                    <a:pt x="6540" y="13406"/>
                    <a:pt x="6875" y="11863"/>
                  </a:cubicBezTo>
                  <a:cubicBezTo>
                    <a:pt x="7123" y="10718"/>
                    <a:pt x="8036" y="9930"/>
                    <a:pt x="9027" y="9365"/>
                  </a:cubicBezTo>
                  <a:close/>
                  <a:moveTo>
                    <a:pt x="224" y="0"/>
                  </a:moveTo>
                  <a:cubicBezTo>
                    <a:pt x="174" y="0"/>
                    <a:pt x="121" y="32"/>
                    <a:pt x="117" y="97"/>
                  </a:cubicBezTo>
                  <a:cubicBezTo>
                    <a:pt x="1" y="1827"/>
                    <a:pt x="767" y="3477"/>
                    <a:pt x="1702" y="4889"/>
                  </a:cubicBezTo>
                  <a:cubicBezTo>
                    <a:pt x="2563" y="6187"/>
                    <a:pt x="3645" y="7380"/>
                    <a:pt x="5001" y="8173"/>
                  </a:cubicBezTo>
                  <a:cubicBezTo>
                    <a:pt x="5742" y="8608"/>
                    <a:pt x="6548" y="8890"/>
                    <a:pt x="7385" y="9075"/>
                  </a:cubicBezTo>
                  <a:cubicBezTo>
                    <a:pt x="7818" y="9172"/>
                    <a:pt x="8256" y="9245"/>
                    <a:pt x="8694" y="9314"/>
                  </a:cubicBezTo>
                  <a:lnTo>
                    <a:pt x="8694" y="9314"/>
                  </a:lnTo>
                  <a:cubicBezTo>
                    <a:pt x="8057" y="9705"/>
                    <a:pt x="7488" y="10188"/>
                    <a:pt x="7090" y="10817"/>
                  </a:cubicBezTo>
                  <a:cubicBezTo>
                    <a:pt x="6696" y="11438"/>
                    <a:pt x="6538" y="12169"/>
                    <a:pt x="6652" y="12896"/>
                  </a:cubicBezTo>
                  <a:cubicBezTo>
                    <a:pt x="6771" y="13643"/>
                    <a:pt x="7159" y="14343"/>
                    <a:pt x="7687" y="14878"/>
                  </a:cubicBezTo>
                  <a:cubicBezTo>
                    <a:pt x="8650" y="15859"/>
                    <a:pt x="10040" y="16225"/>
                    <a:pt x="11395" y="16225"/>
                  </a:cubicBezTo>
                  <a:cubicBezTo>
                    <a:pt x="11701" y="16225"/>
                    <a:pt x="12005" y="16207"/>
                    <a:pt x="12302" y="16172"/>
                  </a:cubicBezTo>
                  <a:cubicBezTo>
                    <a:pt x="13088" y="16080"/>
                    <a:pt x="13923" y="15863"/>
                    <a:pt x="14479" y="15260"/>
                  </a:cubicBezTo>
                  <a:cubicBezTo>
                    <a:pt x="14963" y="14735"/>
                    <a:pt x="15175" y="14007"/>
                    <a:pt x="15142" y="13305"/>
                  </a:cubicBezTo>
                  <a:cubicBezTo>
                    <a:pt x="15070" y="11719"/>
                    <a:pt x="13787" y="10542"/>
                    <a:pt x="12408" y="9957"/>
                  </a:cubicBezTo>
                  <a:cubicBezTo>
                    <a:pt x="11419" y="9540"/>
                    <a:pt x="10369" y="9367"/>
                    <a:pt x="9316" y="9207"/>
                  </a:cubicBezTo>
                  <a:lnTo>
                    <a:pt x="9316" y="9207"/>
                  </a:lnTo>
                  <a:cubicBezTo>
                    <a:pt x="9480" y="9121"/>
                    <a:pt x="9643" y="9041"/>
                    <a:pt x="9805" y="8966"/>
                  </a:cubicBezTo>
                  <a:cubicBezTo>
                    <a:pt x="10603" y="8598"/>
                    <a:pt x="11438" y="8271"/>
                    <a:pt x="12298" y="8084"/>
                  </a:cubicBezTo>
                  <a:cubicBezTo>
                    <a:pt x="12790" y="7978"/>
                    <a:pt x="13290" y="7931"/>
                    <a:pt x="13791" y="7931"/>
                  </a:cubicBezTo>
                  <a:cubicBezTo>
                    <a:pt x="14228" y="7931"/>
                    <a:pt x="14666" y="7967"/>
                    <a:pt x="15100" y="8031"/>
                  </a:cubicBezTo>
                  <a:cubicBezTo>
                    <a:pt x="16029" y="8169"/>
                    <a:pt x="16939" y="8423"/>
                    <a:pt x="17830" y="8712"/>
                  </a:cubicBezTo>
                  <a:cubicBezTo>
                    <a:pt x="18717" y="9000"/>
                    <a:pt x="19590" y="9333"/>
                    <a:pt x="20444" y="9713"/>
                  </a:cubicBezTo>
                  <a:cubicBezTo>
                    <a:pt x="20860" y="9898"/>
                    <a:pt x="21272" y="10094"/>
                    <a:pt x="21677" y="10299"/>
                  </a:cubicBezTo>
                  <a:cubicBezTo>
                    <a:pt x="21693" y="10307"/>
                    <a:pt x="21709" y="10310"/>
                    <a:pt x="21724" y="10310"/>
                  </a:cubicBezTo>
                  <a:cubicBezTo>
                    <a:pt x="21816" y="10310"/>
                    <a:pt x="21878" y="10174"/>
                    <a:pt x="21778" y="10124"/>
                  </a:cubicBezTo>
                  <a:cubicBezTo>
                    <a:pt x="20075" y="9263"/>
                    <a:pt x="18273" y="8557"/>
                    <a:pt x="16419" y="8093"/>
                  </a:cubicBezTo>
                  <a:cubicBezTo>
                    <a:pt x="15556" y="7877"/>
                    <a:pt x="14669" y="7727"/>
                    <a:pt x="13776" y="7727"/>
                  </a:cubicBezTo>
                  <a:cubicBezTo>
                    <a:pt x="13704" y="7727"/>
                    <a:pt x="13632" y="7728"/>
                    <a:pt x="13560" y="7730"/>
                  </a:cubicBezTo>
                  <a:cubicBezTo>
                    <a:pt x="12601" y="7755"/>
                    <a:pt x="11678" y="7995"/>
                    <a:pt x="10786" y="8336"/>
                  </a:cubicBezTo>
                  <a:cubicBezTo>
                    <a:pt x="10186" y="8565"/>
                    <a:pt x="9555" y="8825"/>
                    <a:pt x="8967" y="9154"/>
                  </a:cubicBezTo>
                  <a:lnTo>
                    <a:pt x="8967" y="9154"/>
                  </a:lnTo>
                  <a:cubicBezTo>
                    <a:pt x="8276" y="9048"/>
                    <a:pt x="7586" y="8937"/>
                    <a:pt x="6913" y="8753"/>
                  </a:cubicBezTo>
                  <a:cubicBezTo>
                    <a:pt x="6077" y="8523"/>
                    <a:pt x="5294" y="8163"/>
                    <a:pt x="4583" y="7668"/>
                  </a:cubicBezTo>
                  <a:cubicBezTo>
                    <a:pt x="3912" y="7201"/>
                    <a:pt x="3315" y="6629"/>
                    <a:pt x="2786" y="6005"/>
                  </a:cubicBezTo>
                  <a:cubicBezTo>
                    <a:pt x="2241" y="5363"/>
                    <a:pt x="1760" y="4661"/>
                    <a:pt x="1349" y="3927"/>
                  </a:cubicBezTo>
                  <a:cubicBezTo>
                    <a:pt x="911" y="3145"/>
                    <a:pt x="556" y="2306"/>
                    <a:pt x="393" y="1419"/>
                  </a:cubicBezTo>
                  <a:cubicBezTo>
                    <a:pt x="314" y="984"/>
                    <a:pt x="288" y="540"/>
                    <a:pt x="319" y="97"/>
                  </a:cubicBezTo>
                  <a:cubicBezTo>
                    <a:pt x="323" y="32"/>
                    <a:pt x="274" y="0"/>
                    <a:pt x="22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23EF7DA3-6CC6-3AF1-6F39-E4E001A97770}"/>
              </a:ext>
            </a:extLst>
          </p:cNvPr>
          <p:cNvSpPr txBox="1"/>
          <p:nvPr/>
        </p:nvSpPr>
        <p:spPr>
          <a:xfrm>
            <a:off x="362943" y="1827244"/>
            <a:ext cx="11466113" cy="1819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latin typeface="+mj-lt"/>
              </a:rPr>
              <a:t>01. ĐÁNH GIÁ KĨ NĂNG ĐỌC THÀNH TIẾNG, HỌC THUỘC LÒNG</a:t>
            </a:r>
          </a:p>
        </p:txBody>
      </p:sp>
      <p:pic>
        <p:nvPicPr>
          <p:cNvPr id="46" name="Picture 16">
            <a:extLst>
              <a:ext uri="{FF2B5EF4-FFF2-40B4-BE49-F238E27FC236}">
                <a16:creationId xmlns:a16="http://schemas.microsoft.com/office/drawing/2014/main" id="{1C1341ED-0964-4982-90F3-28B1F3A92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144027" y="3939981"/>
            <a:ext cx="5903947" cy="225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90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F8C17-0105-D98B-44EF-7F6A2222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>
            <a:extLst>
              <a:ext uri="{FF2B5EF4-FFF2-40B4-BE49-F238E27FC236}">
                <a16:creationId xmlns:a16="http://schemas.microsoft.com/office/drawing/2014/main" id="{CFED75CA-04FB-812F-C170-D9739AF907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44383" y="870507"/>
            <a:ext cx="458005" cy="432624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6789C4F0-E024-2863-CDBB-5492BDCE2705}"/>
              </a:ext>
            </a:extLst>
          </p:cNvPr>
          <p:cNvSpPr/>
          <p:nvPr/>
        </p:nvSpPr>
        <p:spPr>
          <a:xfrm>
            <a:off x="3689595" y="1728067"/>
            <a:ext cx="8022778" cy="4611756"/>
          </a:xfrm>
          <a:custGeom>
            <a:avLst/>
            <a:gdLst/>
            <a:ahLst/>
            <a:cxnLst/>
            <a:rect l="l" t="t" r="r" b="b"/>
            <a:pathLst>
              <a:path w="3233469" h="2130752">
                <a:moveTo>
                  <a:pt x="32161" y="0"/>
                </a:moveTo>
                <a:lnTo>
                  <a:pt x="3201308" y="0"/>
                </a:lnTo>
                <a:cubicBezTo>
                  <a:pt x="3209838" y="0"/>
                  <a:pt x="3218018" y="3388"/>
                  <a:pt x="3224049" y="9420"/>
                </a:cubicBezTo>
                <a:cubicBezTo>
                  <a:pt x="3230081" y="15451"/>
                  <a:pt x="3233469" y="23631"/>
                  <a:pt x="3233469" y="32161"/>
                </a:cubicBezTo>
                <a:lnTo>
                  <a:pt x="3233469" y="2098591"/>
                </a:lnTo>
                <a:cubicBezTo>
                  <a:pt x="3233469" y="2107120"/>
                  <a:pt x="3230081" y="2115301"/>
                  <a:pt x="3224049" y="2121332"/>
                </a:cubicBezTo>
                <a:cubicBezTo>
                  <a:pt x="3218018" y="2127363"/>
                  <a:pt x="3209838" y="2130752"/>
                  <a:pt x="3201308" y="2130752"/>
                </a:cubicBezTo>
                <a:lnTo>
                  <a:pt x="32161" y="2130752"/>
                </a:lnTo>
                <a:cubicBezTo>
                  <a:pt x="23631" y="2130752"/>
                  <a:pt x="15451" y="2127363"/>
                  <a:pt x="9420" y="2121332"/>
                </a:cubicBezTo>
                <a:cubicBezTo>
                  <a:pt x="3388" y="2115301"/>
                  <a:pt x="0" y="2107120"/>
                  <a:pt x="0" y="2098591"/>
                </a:cubicBezTo>
                <a:lnTo>
                  <a:pt x="0" y="32161"/>
                </a:lnTo>
                <a:cubicBezTo>
                  <a:pt x="0" y="23631"/>
                  <a:pt x="3388" y="15451"/>
                  <a:pt x="9420" y="9420"/>
                </a:cubicBezTo>
                <a:cubicBezTo>
                  <a:pt x="15451" y="3388"/>
                  <a:pt x="23631" y="0"/>
                  <a:pt x="32161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endParaRPr lang="en-US" sz="220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917112-E383-E57F-D5B7-7B558698D06C}"/>
              </a:ext>
            </a:extLst>
          </p:cNvPr>
          <p:cNvSpPr txBox="1"/>
          <p:nvPr/>
        </p:nvSpPr>
        <p:spPr>
          <a:xfrm>
            <a:off x="4090095" y="1992392"/>
            <a:ext cx="7221777" cy="4083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</a:t>
            </a:r>
            <a:r>
              <a:rPr lang="vi-VN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ọc diễn cảm các đoạn hoặc bài đọc trong các văn bản đã học ở nửa cuối học kì II hoặc văn bản ngoài SGK.</a:t>
            </a:r>
            <a:endParaRPr lang="en-US" sz="22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Phát âm rõ, </a:t>
            </a:r>
            <a:r>
              <a:rPr lang="en-US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vi-VN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iết ngừng nghỉ sau các dấu câu, giữa các cụm từ.</a:t>
            </a: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2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Kiểm</a:t>
            </a:r>
            <a:r>
              <a:rPr lang="en-US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 học thuộc lòng các khổ thơ hoặc bài thơ trong nửa cuối học kì II: </a:t>
            </a:r>
            <a:r>
              <a:rPr lang="vi-VN" sz="2200" i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Bài ca Trái Đất, Trăng ơi … từ đâu đến? , Ngày hội, Cô gái mũ nồi xanh</a:t>
            </a:r>
            <a:r>
              <a:rPr lang="vi-VN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DB90DDF-0F9B-2BA9-5AD0-55CFEB50B891}"/>
              </a:ext>
            </a:extLst>
          </p:cNvPr>
          <p:cNvGrpSpPr/>
          <p:nvPr/>
        </p:nvGrpSpPr>
        <p:grpSpPr>
          <a:xfrm>
            <a:off x="479627" y="2327537"/>
            <a:ext cx="2820988" cy="2828908"/>
            <a:chOff x="0" y="0"/>
            <a:chExt cx="812800" cy="812800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03FCBD3-F76C-3EC2-73D8-9A952E3DE60F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62AB92"/>
            </a:solidFill>
          </p:spPr>
          <p:txBody>
            <a:bodyPr/>
            <a:lstStyle/>
            <a:p>
              <a:endParaRPr lang="en-US" sz="2200">
                <a:latin typeface="+mj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D7FCB7-A7E4-D969-C5B2-06F520EBC18E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2200">
                <a:latin typeface="+mj-lt"/>
              </a:endParaRPr>
            </a:p>
          </p:txBody>
        </p:sp>
      </p:grpSp>
      <p:pic>
        <p:nvPicPr>
          <p:cNvPr id="10" name="Picture 5">
            <a:extLst>
              <a:ext uri="{FF2B5EF4-FFF2-40B4-BE49-F238E27FC236}">
                <a16:creationId xmlns:a16="http://schemas.microsoft.com/office/drawing/2014/main" id="{7488DE20-7A00-AA2E-FB4B-C12B9F5E1D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456929" y="2041058"/>
            <a:ext cx="866379" cy="771865"/>
          </a:xfrm>
          <a:prstGeom prst="rect">
            <a:avLst/>
          </a:prstGeom>
        </p:spPr>
      </p:pic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C7CAF449-17E4-2E0B-5E0B-B7A7C4D28D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10" y="4066313"/>
            <a:ext cx="2009184" cy="20091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AC4AA2A-624F-F28F-8B97-3F60E93E0828}"/>
              </a:ext>
            </a:extLst>
          </p:cNvPr>
          <p:cNvSpPr txBox="1"/>
          <p:nvPr/>
        </p:nvSpPr>
        <p:spPr>
          <a:xfrm>
            <a:off x="727108" y="3164268"/>
            <a:ext cx="2326019" cy="1042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>
                <a:solidFill>
                  <a:schemeClr val="bg1"/>
                </a:solidFill>
                <a:latin typeface="+mj-lt"/>
              </a:rPr>
              <a:t>HOẠT ĐỘNG CẢ LỚP</a:t>
            </a:r>
          </a:p>
        </p:txBody>
      </p:sp>
    </p:spTree>
    <p:extLst>
      <p:ext uri="{BB962C8B-B14F-4D97-AF65-F5344CB8AC3E}">
        <p14:creationId xmlns:p14="http://schemas.microsoft.com/office/powerpoint/2010/main" val="259727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646AEC-4383-22B1-BABF-FA2FBB5F8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635;p51">
            <a:extLst>
              <a:ext uri="{FF2B5EF4-FFF2-40B4-BE49-F238E27FC236}">
                <a16:creationId xmlns:a16="http://schemas.microsoft.com/office/drawing/2014/main" id="{2ED1C123-A819-10A5-E663-6AAA32CAE211}"/>
              </a:ext>
            </a:extLst>
          </p:cNvPr>
          <p:cNvSpPr txBox="1">
            <a:spLocks/>
          </p:cNvSpPr>
          <p:nvPr/>
        </p:nvSpPr>
        <p:spPr>
          <a:xfrm>
            <a:off x="3300651" y="1406041"/>
            <a:ext cx="1511365" cy="1573191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4000" b="1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EDD0C0D-825E-6F0F-E046-B304E339125E}"/>
              </a:ext>
            </a:extLst>
          </p:cNvPr>
          <p:cNvSpPr txBox="1"/>
          <p:nvPr/>
        </p:nvSpPr>
        <p:spPr>
          <a:xfrm>
            <a:off x="5073523" y="1280174"/>
            <a:ext cx="3991531" cy="1824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latin typeface="+mj-lt"/>
              </a:rPr>
              <a:t>ĐỌC HIỂU VÀ LUYỆN TẬP </a:t>
            </a:r>
          </a:p>
        </p:txBody>
      </p:sp>
      <p:pic>
        <p:nvPicPr>
          <p:cNvPr id="105" name="Picture 10">
            <a:extLst>
              <a:ext uri="{FF2B5EF4-FFF2-40B4-BE49-F238E27FC236}">
                <a16:creationId xmlns:a16="http://schemas.microsoft.com/office/drawing/2014/main" id="{BE625588-8CC9-5A1B-EC1D-8DED50029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44885" y="3397813"/>
            <a:ext cx="5102230" cy="316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04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4BCE53-E060-C272-6D3C-4B0ACEBCA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B1D10C-1127-93CA-485D-95ECFC929026}"/>
              </a:ext>
            </a:extLst>
          </p:cNvPr>
          <p:cNvSpPr txBox="1"/>
          <p:nvPr/>
        </p:nvSpPr>
        <p:spPr>
          <a:xfrm>
            <a:off x="2840259" y="1703817"/>
            <a:ext cx="6511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800" b="1" dirty="0" err="1">
                <a:solidFill>
                  <a:srgbClr val="C00000"/>
                </a:solidFill>
                <a:latin typeface="+mj-lt"/>
              </a:rPr>
              <a:t>Nhiệm</a:t>
            </a:r>
            <a:r>
              <a:rPr lang="en-US" sz="28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+mj-lt"/>
              </a:rPr>
              <a:t>vụ</a:t>
            </a:r>
            <a:r>
              <a:rPr lang="en-US" sz="2800" b="1" dirty="0">
                <a:solidFill>
                  <a:srgbClr val="C00000"/>
                </a:solidFill>
                <a:latin typeface="+mj-lt"/>
              </a:rPr>
              <a:t> 1: </a:t>
            </a:r>
            <a:r>
              <a:rPr lang="en-US" sz="2800" b="1" dirty="0" err="1">
                <a:solidFill>
                  <a:srgbClr val="C00000"/>
                </a:solidFill>
                <a:latin typeface="+mj-lt"/>
              </a:rPr>
              <a:t>Làm</a:t>
            </a:r>
            <a:r>
              <a:rPr lang="en-US" sz="28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+mj-lt"/>
              </a:rPr>
              <a:t>việc</a:t>
            </a:r>
            <a:r>
              <a:rPr lang="en-US" sz="28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+mj-lt"/>
              </a:rPr>
              <a:t>độc</a:t>
            </a:r>
            <a:r>
              <a:rPr lang="en-US" sz="28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+mj-lt"/>
              </a:rPr>
              <a:t>lập</a:t>
            </a:r>
            <a:endParaRPr lang="en-US" sz="2800" b="1" dirty="0">
              <a:solidFill>
                <a:srgbClr val="C00000"/>
              </a:solidFill>
              <a:latin typeface="+mj-lt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9FE0248-4EF9-E583-AC90-D79D69AF11A4}"/>
              </a:ext>
            </a:extLst>
          </p:cNvPr>
          <p:cNvGrpSpPr/>
          <p:nvPr/>
        </p:nvGrpSpPr>
        <p:grpSpPr>
          <a:xfrm>
            <a:off x="1279588" y="2734102"/>
            <a:ext cx="5194098" cy="2818247"/>
            <a:chOff x="473666" y="1094948"/>
            <a:chExt cx="5194098" cy="281824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D696A53-E81D-9CDD-D964-6203AF4237E8}"/>
                </a:ext>
              </a:extLst>
            </p:cNvPr>
            <p:cNvGrpSpPr/>
            <p:nvPr/>
          </p:nvGrpSpPr>
          <p:grpSpPr>
            <a:xfrm>
              <a:off x="473666" y="1262616"/>
              <a:ext cx="5194098" cy="2650579"/>
              <a:chOff x="947194" y="1710483"/>
              <a:chExt cx="5194098" cy="265057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80B20D46-306B-16E0-B937-9903DD25FB34}"/>
                  </a:ext>
                </a:extLst>
              </p:cNvPr>
              <p:cNvGrpSpPr/>
              <p:nvPr/>
            </p:nvGrpSpPr>
            <p:grpSpPr>
              <a:xfrm>
                <a:off x="1469505" y="1814798"/>
                <a:ext cx="4671787" cy="2546264"/>
                <a:chOff x="773137" y="1722473"/>
                <a:chExt cx="4671787" cy="2546264"/>
              </a:xfrm>
            </p:grpSpPr>
            <p:sp>
              <p:nvSpPr>
                <p:cNvPr id="12" name="Folded Corner 22">
                  <a:extLst>
                    <a:ext uri="{FF2B5EF4-FFF2-40B4-BE49-F238E27FC236}">
                      <a16:creationId xmlns:a16="http://schemas.microsoft.com/office/drawing/2014/main" id="{5CDECF8D-4123-E771-9C7D-9524DDF7A03C}"/>
                    </a:ext>
                  </a:extLst>
                </p:cNvPr>
                <p:cNvSpPr/>
                <p:nvPr/>
              </p:nvSpPr>
              <p:spPr>
                <a:xfrm>
                  <a:off x="773137" y="1722473"/>
                  <a:ext cx="4671787" cy="2546264"/>
                </a:xfrm>
                <a:prstGeom prst="foldedCorner">
                  <a:avLst/>
                </a:prstGeom>
                <a:solidFill>
                  <a:schemeClr val="tx2"/>
                </a:solidFill>
                <a:ln w="1270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buClrTx/>
                    <a:defRPr/>
                  </a:pPr>
                  <a:endParaRPr lang="en-US" sz="2400">
                    <a:solidFill>
                      <a:srgbClr val="F8C865"/>
                    </a:solidFill>
                    <a:latin typeface="+mj-lt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8F2C03F-1230-A6F4-88C7-D26673088E30}"/>
                    </a:ext>
                  </a:extLst>
                </p:cNvPr>
                <p:cNvSpPr txBox="1"/>
                <p:nvPr/>
              </p:nvSpPr>
              <p:spPr>
                <a:xfrm>
                  <a:off x="1019853" y="2126453"/>
                  <a:ext cx="4205942" cy="16758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  <a:buClrTx/>
                    <a:defRPr/>
                  </a:pPr>
                  <a:r>
                    <a:rPr lang="en-US" sz="2400" dirty="0" err="1">
                      <a:solidFill>
                        <a:sysClr val="windowText" lastClr="000000"/>
                      </a:solidFill>
                      <a:latin typeface="+mj-lt"/>
                    </a:rPr>
                    <a:t>Đọc</a:t>
                  </a:r>
                  <a:r>
                    <a:rPr lang="en-US" sz="240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US" sz="2400" dirty="0" err="1">
                      <a:solidFill>
                        <a:sysClr val="windowText" lastClr="000000"/>
                      </a:solidFill>
                      <a:latin typeface="+mj-lt"/>
                    </a:rPr>
                    <a:t>thầm</a:t>
                  </a:r>
                  <a:r>
                    <a:rPr lang="en-US" sz="240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US" sz="2400" dirty="0" err="1">
                      <a:solidFill>
                        <a:sysClr val="windowText" lastClr="000000"/>
                      </a:solidFill>
                      <a:latin typeface="+mj-lt"/>
                    </a:rPr>
                    <a:t>bài</a:t>
                  </a:r>
                  <a:r>
                    <a:rPr lang="en-US" sz="240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US" sz="2400" dirty="0" err="1">
                      <a:solidFill>
                        <a:sysClr val="windowText" lastClr="000000"/>
                      </a:solidFill>
                      <a:latin typeface="+mj-lt"/>
                    </a:rPr>
                    <a:t>đọc</a:t>
                  </a:r>
                  <a:r>
                    <a:rPr lang="en-US" sz="240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</a:p>
                <a:p>
                  <a:pPr algn="ctr">
                    <a:lnSpc>
                      <a:spcPct val="150000"/>
                    </a:lnSpc>
                    <a:buClrTx/>
                    <a:defRPr/>
                  </a:pPr>
                  <a:r>
                    <a:rPr lang="en-US" sz="2400" i="1" dirty="0" err="1">
                      <a:solidFill>
                        <a:sysClr val="windowText" lastClr="000000"/>
                      </a:solidFill>
                      <a:latin typeface="+mj-lt"/>
                    </a:rPr>
                    <a:t>Chuỗi</a:t>
                  </a:r>
                  <a:r>
                    <a:rPr lang="en-US" sz="2400" i="1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US" sz="2400" i="1" dirty="0" err="1">
                      <a:solidFill>
                        <a:sysClr val="windowText" lastClr="000000"/>
                      </a:solidFill>
                      <a:latin typeface="+mj-lt"/>
                    </a:rPr>
                    <a:t>ngọc</a:t>
                  </a:r>
                  <a:r>
                    <a:rPr lang="en-US" sz="2400" i="1" dirty="0">
                      <a:solidFill>
                        <a:sysClr val="windowText" lastClr="000000"/>
                      </a:solidFill>
                      <a:latin typeface="+mj-lt"/>
                    </a:rPr>
                    <a:t> lam </a:t>
                  </a:r>
                  <a:r>
                    <a:rPr lang="en-US" sz="2400" dirty="0" err="1">
                      <a:solidFill>
                        <a:sysClr val="windowText" lastClr="000000"/>
                      </a:solidFill>
                      <a:latin typeface="+mj-lt"/>
                    </a:rPr>
                    <a:t>và</a:t>
                  </a:r>
                  <a:r>
                    <a:rPr lang="en-US" sz="240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US" sz="2400" dirty="0" err="1">
                      <a:solidFill>
                        <a:sysClr val="windowText" lastClr="000000"/>
                      </a:solidFill>
                      <a:latin typeface="+mj-lt"/>
                    </a:rPr>
                    <a:t>làm</a:t>
                  </a:r>
                  <a:r>
                    <a:rPr lang="en-US" sz="2400" dirty="0">
                      <a:solidFill>
                        <a:sysClr val="windowText" lastClr="000000"/>
                      </a:solidFill>
                      <a:latin typeface="+mj-lt"/>
                    </a:rPr>
                    <a:t> </a:t>
                  </a:r>
                  <a:r>
                    <a:rPr lang="en-US" sz="2400" dirty="0" err="1">
                      <a:solidFill>
                        <a:sysClr val="windowText" lastClr="000000"/>
                      </a:solidFill>
                      <a:latin typeface="+mj-lt"/>
                    </a:rPr>
                    <a:t>các</a:t>
                  </a:r>
                  <a:r>
                    <a:rPr lang="en-US" sz="2400" dirty="0">
                      <a:solidFill>
                        <a:sysClr val="windowText" lastClr="000000"/>
                      </a:solidFill>
                      <a:latin typeface="+mj-lt"/>
                    </a:rPr>
                    <a:t> BT </a:t>
                  </a:r>
                  <a:r>
                    <a:rPr lang="en-US" sz="2400" dirty="0" err="1">
                      <a:solidFill>
                        <a:sysClr val="windowText" lastClr="000000"/>
                      </a:solidFill>
                      <a:latin typeface="+mj-lt"/>
                    </a:rPr>
                    <a:t>trong</a:t>
                  </a:r>
                  <a:r>
                    <a:rPr lang="en-US" sz="2400" dirty="0">
                      <a:solidFill>
                        <a:sysClr val="windowText" lastClr="000000"/>
                      </a:solidFill>
                      <a:latin typeface="+mj-lt"/>
                    </a:rPr>
                    <a:t> SGK.</a:t>
                  </a:r>
                  <a:endParaRPr lang="en-US" sz="2400" dirty="0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11" name="Picture 12">
                <a:extLst>
                  <a:ext uri="{FF2B5EF4-FFF2-40B4-BE49-F238E27FC236}">
                    <a16:creationId xmlns:a16="http://schemas.microsoft.com/office/drawing/2014/main" id="{29960DDE-4580-D757-F33C-0557BE3ABF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 rot="20657454">
                <a:off x="947194" y="1710483"/>
                <a:ext cx="655469" cy="713060"/>
              </a:xfrm>
              <a:prstGeom prst="rect">
                <a:avLst/>
              </a:prstGeom>
            </p:spPr>
          </p:pic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1CC9480-C44B-78EB-74FB-DA2A5FA17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080147">
              <a:off x="3146276" y="1094948"/>
              <a:ext cx="398777" cy="398777"/>
            </a:xfrm>
            <a:prstGeom prst="rect">
              <a:avLst/>
            </a:prstGeom>
          </p:spPr>
        </p:pic>
      </p:grp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00230D2A-ADBF-BCBA-0179-DDAE304FE9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646" y="2227037"/>
            <a:ext cx="3504216" cy="350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79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0C210B-F9B3-7E13-27CA-58428E5C6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2F18A8-52C9-3716-C4A0-001964C4CB0B}"/>
              </a:ext>
            </a:extLst>
          </p:cNvPr>
          <p:cNvSpPr txBox="1"/>
          <p:nvPr/>
        </p:nvSpPr>
        <p:spPr>
          <a:xfrm>
            <a:off x="1875858" y="1599947"/>
            <a:ext cx="8662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Nhiệm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vụ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2: Báo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cáo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kết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quả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đọc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hiểu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và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làm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bài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tập</a:t>
            </a:r>
            <a:endParaRPr lang="en-US" sz="2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9B8E73-6D7E-99DF-964C-834E8F9AE878}"/>
              </a:ext>
            </a:extLst>
          </p:cNvPr>
          <p:cNvSpPr/>
          <p:nvPr/>
        </p:nvSpPr>
        <p:spPr>
          <a:xfrm>
            <a:off x="1089722" y="4136086"/>
            <a:ext cx="10012554" cy="22726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Đoạn 1: </a:t>
            </a:r>
            <a:r>
              <a:rPr lang="vi-VN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Từ đầu đến “Xin chú gói lại cho cháu!”: Cô bé Gioan muốn mua chuỗi ngọc lam ở cửa hàng của anh Pi-e. </a:t>
            </a:r>
          </a:p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Đoạn 2: </a:t>
            </a:r>
            <a:r>
              <a:rPr lang="vi-VN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Từ “Pi-e ngạc nhiên” đến “Cháu là Gioan”:</a:t>
            </a:r>
            <a:r>
              <a:rPr lang="vi-VN" sz="24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Cô bé Gioan chỉ có một nắm tiền xu để trả cho anh Pi-e. </a:t>
            </a:r>
            <a:endParaRPr lang="en-US" sz="24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5FF4E48-83F2-6C1D-22E2-E0E7C5C16D91}"/>
              </a:ext>
            </a:extLst>
          </p:cNvPr>
          <p:cNvGrpSpPr/>
          <p:nvPr/>
        </p:nvGrpSpPr>
        <p:grpSpPr>
          <a:xfrm>
            <a:off x="1089724" y="2513879"/>
            <a:ext cx="9959008" cy="1179337"/>
            <a:chOff x="253024" y="1988771"/>
            <a:chExt cx="8522906" cy="1011340"/>
          </a:xfrm>
        </p:grpSpPr>
        <p:sp>
          <p:nvSpPr>
            <p:cNvPr id="10" name="Rounded Rectangle 151">
              <a:extLst>
                <a:ext uri="{FF2B5EF4-FFF2-40B4-BE49-F238E27FC236}">
                  <a16:creationId xmlns:a16="http://schemas.microsoft.com/office/drawing/2014/main" id="{CA0BF483-861D-FB23-C1AE-2FF8E912E502}"/>
                </a:ext>
              </a:extLst>
            </p:cNvPr>
            <p:cNvSpPr/>
            <p:nvPr/>
          </p:nvSpPr>
          <p:spPr>
            <a:xfrm>
              <a:off x="253024" y="1988771"/>
              <a:ext cx="8522906" cy="101134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defRPr/>
              </a:pPr>
              <a:endParaRPr lang="en-US" sz="2400">
                <a:solidFill>
                  <a:srgbClr val="FFFFFF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B6932C3-66F8-2FEF-FD49-E0D1BC38538C}"/>
                </a:ext>
              </a:extLst>
            </p:cNvPr>
            <p:cNvSpPr txBox="1"/>
            <p:nvPr/>
          </p:nvSpPr>
          <p:spPr>
            <a:xfrm>
              <a:off x="537943" y="2196238"/>
              <a:ext cx="8237987" cy="491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Tx/>
                <a:defRPr/>
              </a:pPr>
              <a:r>
                <a:rPr lang="vi-VN" sz="2400" b="1" dirty="0">
                  <a:latin typeface="+mj-lt"/>
                  <a:cs typeface="Arial" panose="020B0604020202020204" pitchFamily="34" charset="0"/>
                </a:rPr>
                <a:t>Câu 1: </a:t>
              </a:r>
              <a:r>
                <a:rPr lang="en-US" sz="2400" dirty="0" err="1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Câu</a:t>
              </a:r>
              <a:r>
                <a:rPr lang="en-US" sz="2400" dirty="0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chuyện</a:t>
              </a:r>
              <a:r>
                <a:rPr lang="en-US" sz="2400" dirty="0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trên</a:t>
              </a:r>
              <a:r>
                <a:rPr lang="en-US" sz="2400" dirty="0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gồm</a:t>
              </a:r>
              <a:r>
                <a:rPr lang="en-US" sz="2400" dirty="0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mấy</a:t>
              </a:r>
              <a:r>
                <a:rPr lang="en-US" sz="2400" dirty="0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đoạn</a:t>
              </a:r>
              <a:r>
                <a:rPr lang="en-US" sz="2400" dirty="0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? </a:t>
              </a:r>
              <a:r>
                <a:rPr lang="en-US" sz="2400" dirty="0" err="1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Mỗi</a:t>
              </a:r>
              <a:r>
                <a:rPr lang="en-US" sz="2400" dirty="0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đoạn</a:t>
              </a:r>
              <a:r>
                <a:rPr lang="en-US" sz="2400" dirty="0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kể</a:t>
              </a:r>
              <a:r>
                <a:rPr lang="en-US" sz="2400" dirty="0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việc</a:t>
              </a:r>
              <a:r>
                <a:rPr lang="en-US" sz="2400" dirty="0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gì</a:t>
              </a:r>
              <a:r>
                <a:rPr lang="en-US" sz="2400" dirty="0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3C518D55-D96F-C9EA-A139-2AA2BC719F85}"/>
              </a:ext>
            </a:extLst>
          </p:cNvPr>
          <p:cNvSpPr/>
          <p:nvPr/>
        </p:nvSpPr>
        <p:spPr>
          <a:xfrm>
            <a:off x="813734" y="2820561"/>
            <a:ext cx="551976" cy="508482"/>
          </a:xfrm>
          <a:prstGeom prst="ellipse">
            <a:avLst/>
          </a:prstGeom>
          <a:solidFill>
            <a:srgbClr val="F6B369">
              <a:lumMod val="5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sz="2400" b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5810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85BF5B-FCCD-3C4D-ADB4-598897AC1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43DADD-6BDA-5A8A-BB4C-4FC2ADCA2867}"/>
              </a:ext>
            </a:extLst>
          </p:cNvPr>
          <p:cNvSpPr/>
          <p:nvPr/>
        </p:nvSpPr>
        <p:spPr>
          <a:xfrm>
            <a:off x="960807" y="3388443"/>
            <a:ext cx="10059822" cy="3142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Đoạn 3: </a:t>
            </a:r>
            <a:r>
              <a:rPr lang="vi-VN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Từ “Anh đưa Gioan” đến “Thế là qua được năm nay!”:</a:t>
            </a:r>
            <a:r>
              <a:rPr lang="vi-VN" sz="22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Anh Pi-e đã bán cho Gioan chuỗi ngọc với giá bằng số tiền mà em có. </a:t>
            </a:r>
          </a:p>
          <a:p>
            <a:pPr algn="just">
              <a:lnSpc>
                <a:spcPct val="150000"/>
              </a:lnSpc>
            </a:pPr>
            <a:r>
              <a:rPr lang="vi-VN" sz="22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Đoạn 4: </a:t>
            </a:r>
            <a:r>
              <a:rPr lang="vi-VN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Từ “Nhưng anh đã lầm” đến “Bằng toàn bộ số tiền mình có.”: Chị của Gioan tìm đến cửa hàng, hỏi về chuỗi ngọc. </a:t>
            </a:r>
            <a:endParaRPr lang="en-US" sz="22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vi-VN" sz="22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Đoạn 5: </a:t>
            </a:r>
            <a:r>
              <a:rPr lang="vi-VN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Phần còn lại: Anh Pi-e giải thích và tiễn chị của bé Gioan về nhà trong niềm hi vọng một năm mới tốt đẹp. </a:t>
            </a:r>
          </a:p>
        </p:txBody>
      </p:sp>
      <p:sp>
        <p:nvSpPr>
          <p:cNvPr id="10" name="Rounded Rectangle 151">
            <a:extLst>
              <a:ext uri="{FF2B5EF4-FFF2-40B4-BE49-F238E27FC236}">
                <a16:creationId xmlns:a16="http://schemas.microsoft.com/office/drawing/2014/main" id="{10ABB53D-1FB5-D52D-3CF5-133A6E79A492}"/>
              </a:ext>
            </a:extLst>
          </p:cNvPr>
          <p:cNvSpPr/>
          <p:nvPr/>
        </p:nvSpPr>
        <p:spPr>
          <a:xfrm>
            <a:off x="960807" y="2164280"/>
            <a:ext cx="10059822" cy="10113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defRPr/>
            </a:pPr>
            <a:endParaRPr lang="en-US" sz="2200">
              <a:solidFill>
                <a:srgbClr val="FFFF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CA74191-F851-6A8A-2A6E-F89901874BF3}"/>
              </a:ext>
            </a:extLst>
          </p:cNvPr>
          <p:cNvSpPr/>
          <p:nvPr/>
        </p:nvSpPr>
        <p:spPr>
          <a:xfrm>
            <a:off x="684819" y="2397718"/>
            <a:ext cx="551976" cy="508482"/>
          </a:xfrm>
          <a:prstGeom prst="ellipse">
            <a:avLst/>
          </a:prstGeom>
          <a:solidFill>
            <a:srgbClr val="F6B369">
              <a:lumMod val="5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sz="2400" b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B20AEF-80CA-679F-8997-D282E171B55D}"/>
              </a:ext>
            </a:extLst>
          </p:cNvPr>
          <p:cNvSpPr txBox="1"/>
          <p:nvPr/>
        </p:nvSpPr>
        <p:spPr>
          <a:xfrm>
            <a:off x="1282960" y="2332966"/>
            <a:ext cx="9626080" cy="57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Tx/>
              <a:defRPr/>
            </a:pPr>
            <a:r>
              <a:rPr lang="vi-VN" sz="2400" b="1" dirty="0">
                <a:latin typeface="+mj-lt"/>
                <a:cs typeface="Arial" panose="020B0604020202020204" pitchFamily="34" charset="0"/>
              </a:rPr>
              <a:t>Câu 1: </a:t>
            </a:r>
            <a:r>
              <a:rPr lang="en-US" sz="2400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24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gồm</a:t>
            </a:r>
            <a:r>
              <a:rPr lang="en-US" sz="24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mấy</a:t>
            </a:r>
            <a:r>
              <a:rPr lang="en-US" sz="24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đoạn</a:t>
            </a:r>
            <a:r>
              <a:rPr lang="en-US" sz="24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Mỗi</a:t>
            </a:r>
            <a:r>
              <a:rPr lang="en-US" sz="24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đoạn</a:t>
            </a:r>
            <a:r>
              <a:rPr lang="en-US" sz="24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kể</a:t>
            </a:r>
            <a:r>
              <a:rPr lang="en-US" sz="24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6484B7-C41F-02FA-9C44-FA92D8AF0864}"/>
              </a:ext>
            </a:extLst>
          </p:cNvPr>
          <p:cNvSpPr txBox="1"/>
          <p:nvPr/>
        </p:nvSpPr>
        <p:spPr>
          <a:xfrm>
            <a:off x="1875858" y="1599947"/>
            <a:ext cx="8662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Nhiệm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vụ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2: Báo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cáo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kết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quả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đọc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hiểu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và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làm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bài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tập</a:t>
            </a:r>
            <a:endParaRPr lang="en-US" sz="24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8673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F2E32B-D6E5-870E-73CB-041C56230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F2840B9-6581-40FB-3887-F39E36EAAE72}"/>
              </a:ext>
            </a:extLst>
          </p:cNvPr>
          <p:cNvGrpSpPr/>
          <p:nvPr/>
        </p:nvGrpSpPr>
        <p:grpSpPr>
          <a:xfrm>
            <a:off x="866672" y="2361923"/>
            <a:ext cx="10458654" cy="1185374"/>
            <a:chOff x="215110" y="356188"/>
            <a:chExt cx="10458654" cy="118537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36BEEA5-F857-E8F8-BA84-59BF4EFD25BF}"/>
                </a:ext>
              </a:extLst>
            </p:cNvPr>
            <p:cNvGrpSpPr/>
            <p:nvPr/>
          </p:nvGrpSpPr>
          <p:grpSpPr>
            <a:xfrm>
              <a:off x="491097" y="356188"/>
              <a:ext cx="10182667" cy="1185374"/>
              <a:chOff x="546974" y="1974786"/>
              <a:chExt cx="10182667" cy="1185374"/>
            </a:xfrm>
          </p:grpSpPr>
          <p:sp>
            <p:nvSpPr>
              <p:cNvPr id="5" name="Rounded Rectangle 151">
                <a:extLst>
                  <a:ext uri="{FF2B5EF4-FFF2-40B4-BE49-F238E27FC236}">
                    <a16:creationId xmlns:a16="http://schemas.microsoft.com/office/drawing/2014/main" id="{DF849A33-3E8F-7D79-E1C8-A2A554D31DAB}"/>
                  </a:ext>
                </a:extLst>
              </p:cNvPr>
              <p:cNvSpPr/>
              <p:nvPr/>
            </p:nvSpPr>
            <p:spPr>
              <a:xfrm>
                <a:off x="546974" y="1988771"/>
                <a:ext cx="10182667" cy="117138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ClrTx/>
                  <a:defRPr/>
                </a:pPr>
                <a:endParaRPr lang="en-US" sz="2400">
                  <a:solidFill>
                    <a:srgbClr val="FFFFFF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B26AB4F-EDA4-371D-3789-F9383AF2BB15}"/>
                  </a:ext>
                </a:extLst>
              </p:cNvPr>
              <p:cNvSpPr txBox="1"/>
              <p:nvPr/>
            </p:nvSpPr>
            <p:spPr>
              <a:xfrm>
                <a:off x="822963" y="1974786"/>
                <a:ext cx="9692804" cy="112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buClrTx/>
                  <a:defRPr/>
                </a:pPr>
                <a:r>
                  <a:rPr lang="vi-VN" sz="2400" b="1" dirty="0">
                    <a:latin typeface="+mj-lt"/>
                    <a:cs typeface="Arial" panose="020B0604020202020204" pitchFamily="34" charset="0"/>
                  </a:rPr>
                  <a:t>Câu 2: </a:t>
                </a: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Vì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sao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 Pi-e </a:t>
                </a: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nói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rằng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cô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bé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Gioan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đã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trả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giá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rất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cao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để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mua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chuỗi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ngọc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?</a:t>
                </a:r>
                <a:endParaRPr lang="en-US" sz="2400" dirty="0">
                  <a:solidFill>
                    <a:schemeClr val="tx1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D901B2F-338E-02F5-F8A1-C4353055E9F1}"/>
                </a:ext>
              </a:extLst>
            </p:cNvPr>
            <p:cNvSpPr/>
            <p:nvPr/>
          </p:nvSpPr>
          <p:spPr>
            <a:xfrm>
              <a:off x="215110" y="662870"/>
              <a:ext cx="551976" cy="508482"/>
            </a:xfrm>
            <a:prstGeom prst="ellipse">
              <a:avLst/>
            </a:prstGeom>
            <a:solidFill>
              <a:srgbClr val="F6B369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defRPr/>
              </a:pPr>
              <a:r>
                <a:rPr lang="en-US" sz="2400" b="1">
                  <a:solidFill>
                    <a:srgbClr val="FFFFFF"/>
                  </a:solidFill>
                  <a:latin typeface="+mj-lt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1E6B53A-98C8-32F9-97F2-9F377EB67E05}"/>
              </a:ext>
            </a:extLst>
          </p:cNvPr>
          <p:cNvSpPr txBox="1"/>
          <p:nvPr/>
        </p:nvSpPr>
        <p:spPr>
          <a:xfrm>
            <a:off x="1875858" y="1599947"/>
            <a:ext cx="8662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Nhiệm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vụ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2: Báo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cáo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kết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quả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đọc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hiểu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và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làm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bài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tập</a:t>
            </a:r>
            <a:endParaRPr lang="en-US" sz="2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9589CB-AFD3-E651-D06E-7E9ACAE0A717}"/>
              </a:ext>
            </a:extLst>
          </p:cNvPr>
          <p:cNvSpPr/>
          <p:nvPr/>
        </p:nvSpPr>
        <p:spPr>
          <a:xfrm>
            <a:off x="1976497" y="3969831"/>
            <a:ext cx="8239005" cy="22726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cs typeface="Arial" panose="020B0604020202020204" pitchFamily="34" charset="0"/>
              </a:rPr>
              <a:t>Pi-e nói như vậy vì cô bé đã trả bằng toàn bộ số tiền em đã dành dụm được.</a:t>
            </a:r>
            <a:endParaRPr lang="en-US" sz="24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63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16C2F9-1597-0C43-B572-41D26287A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C04EE5D-2DA3-ADF7-7556-F5DD1FA199CB}"/>
              </a:ext>
            </a:extLst>
          </p:cNvPr>
          <p:cNvGrpSpPr/>
          <p:nvPr/>
        </p:nvGrpSpPr>
        <p:grpSpPr>
          <a:xfrm>
            <a:off x="1039315" y="2246468"/>
            <a:ext cx="10335809" cy="1182532"/>
            <a:chOff x="-168314" y="336854"/>
            <a:chExt cx="10335809" cy="118253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BD47CDF-EFE2-7EE5-2720-6C75150C4070}"/>
                </a:ext>
              </a:extLst>
            </p:cNvPr>
            <p:cNvGrpSpPr/>
            <p:nvPr/>
          </p:nvGrpSpPr>
          <p:grpSpPr>
            <a:xfrm>
              <a:off x="107674" y="336854"/>
              <a:ext cx="10059821" cy="1182532"/>
              <a:chOff x="163551" y="1955452"/>
              <a:chExt cx="10059821" cy="1182532"/>
            </a:xfrm>
          </p:grpSpPr>
          <p:sp>
            <p:nvSpPr>
              <p:cNvPr id="13" name="Rounded Rectangle 151">
                <a:extLst>
                  <a:ext uri="{FF2B5EF4-FFF2-40B4-BE49-F238E27FC236}">
                    <a16:creationId xmlns:a16="http://schemas.microsoft.com/office/drawing/2014/main" id="{E22EF2AF-4F77-1B22-66C2-230934EBC391}"/>
                  </a:ext>
                </a:extLst>
              </p:cNvPr>
              <p:cNvSpPr/>
              <p:nvPr/>
            </p:nvSpPr>
            <p:spPr>
              <a:xfrm>
                <a:off x="163551" y="1955452"/>
                <a:ext cx="10059821" cy="118253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1FA3A4E-6982-9CEB-8E1D-B033B785F2EA}"/>
                  </a:ext>
                </a:extLst>
              </p:cNvPr>
              <p:cNvSpPr txBox="1"/>
              <p:nvPr/>
            </p:nvSpPr>
            <p:spPr>
              <a:xfrm>
                <a:off x="555739" y="1983102"/>
                <a:ext cx="9275444" cy="1127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Câu</a:t>
                </a:r>
                <a:r>
                  <a:rPr kumimoji="0" 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 3: </a:t>
                </a:r>
                <a:r>
                  <a:rPr kumimoji="0" lang="en-US" sz="24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Phát</a:t>
                </a:r>
                <a:r>
                  <a:rPr kumimoji="0" lang="en-US" sz="24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kumimoji="0" lang="en-US" sz="24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biểu</a:t>
                </a:r>
                <a:r>
                  <a:rPr kumimoji="0" lang="en-US" sz="24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kumimoji="0" lang="en-US" sz="24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cảm</a:t>
                </a:r>
                <a:r>
                  <a:rPr kumimoji="0" lang="en-US" sz="24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kumimoji="0" lang="en-US" sz="24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nghĩ</a:t>
                </a:r>
                <a:r>
                  <a:rPr kumimoji="0" lang="en-US" sz="24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kumimoji="0" lang="en-US" sz="24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của</a:t>
                </a:r>
                <a:r>
                  <a:rPr kumimoji="0" lang="en-US" sz="24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kumimoji="0" lang="en-US" sz="24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em</a:t>
                </a:r>
                <a:r>
                  <a:rPr kumimoji="0" lang="en-US" sz="24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kumimoji="0" lang="en-US" sz="24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về</a:t>
                </a:r>
                <a:r>
                  <a:rPr kumimoji="0" lang="en-US" sz="24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kumimoji="0" lang="en-US" sz="24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một</a:t>
                </a:r>
                <a:r>
                  <a:rPr kumimoji="0" lang="en-US" sz="24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kumimoji="0" lang="en-US" sz="24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nhân</a:t>
                </a:r>
                <a:r>
                  <a:rPr kumimoji="0" lang="en-US" sz="24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kumimoji="0" lang="en-US" sz="24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vật</a:t>
                </a:r>
                <a:r>
                  <a:rPr kumimoji="0" lang="en-US" sz="24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kumimoji="0" lang="en-US" sz="24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trong</a:t>
                </a:r>
                <a:r>
                  <a:rPr kumimoji="0" lang="en-US" sz="24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kumimoji="0" lang="en-US" sz="24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câu</a:t>
                </a:r>
                <a:r>
                  <a:rPr kumimoji="0" lang="en-US" sz="24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kumimoji="0" lang="en-US" sz="240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chuyện</a:t>
                </a:r>
                <a:r>
                  <a:rPr kumimoji="0" lang="en-US" sz="240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Arial" panose="020B0604020202020204" pitchFamily="34" charset="0"/>
                    <a:sym typeface="Arial"/>
                  </a:rPr>
                  <a:t>.</a:t>
                </a:r>
                <a:endParaRPr kumimoji="0" lang="en-US" sz="24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endParaRPr>
              </a:p>
            </p:txBody>
          </p:sp>
        </p:grp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A3CAD0F-54E2-2DB9-2225-5D7777727A88}"/>
                </a:ext>
              </a:extLst>
            </p:cNvPr>
            <p:cNvSpPr/>
            <p:nvPr/>
          </p:nvSpPr>
          <p:spPr>
            <a:xfrm>
              <a:off x="-168314" y="673879"/>
              <a:ext cx="551976" cy="508482"/>
            </a:xfrm>
            <a:prstGeom prst="ellipse">
              <a:avLst/>
            </a:prstGeom>
            <a:solidFill>
              <a:srgbClr val="F6B369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/>
                  <a:cs typeface="Arial" panose="020B0604020202020204" pitchFamily="34" charset="0"/>
                  <a:sym typeface="Arial"/>
                </a:rPr>
                <a:t>?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5E6789B-12A6-3C4E-936B-98C0B561AB49}"/>
              </a:ext>
            </a:extLst>
          </p:cNvPr>
          <p:cNvSpPr txBox="1"/>
          <p:nvPr/>
        </p:nvSpPr>
        <p:spPr>
          <a:xfrm>
            <a:off x="1875858" y="1599947"/>
            <a:ext cx="8662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Nhiệm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vụ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 2: Báo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cáo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kết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quả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đọc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hiểu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và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làm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bài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tập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UTM Avo"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89ED89-3575-991D-3AFF-891B0856D81B}"/>
              </a:ext>
            </a:extLst>
          </p:cNvPr>
          <p:cNvSpPr/>
          <p:nvPr/>
        </p:nvSpPr>
        <p:spPr>
          <a:xfrm>
            <a:off x="1315303" y="3613856"/>
            <a:ext cx="10059822" cy="3142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a) </a:t>
            </a:r>
            <a:r>
              <a:rPr lang="en-US" sz="22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Gioan</a:t>
            </a:r>
            <a:r>
              <a:rPr lang="vi-VN" sz="22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Gioan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bé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rất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ngây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thơ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hồn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nhiên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nhưng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lòng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ơn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sâu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sắc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chị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thay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nuôi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dạy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vi-VN" sz="22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vi-VN" sz="2200" b="1" dirty="0">
                <a:solidFill>
                  <a:schemeClr val="tx1"/>
                </a:solidFill>
                <a:cs typeface="Arial" panose="020B0604020202020204" pitchFamily="34" charset="0"/>
              </a:rPr>
              <a:t>b) Chị cô bé Gioan:</a:t>
            </a:r>
            <a:r>
              <a:rPr lang="vi-VN" sz="2200" dirty="0">
                <a:solidFill>
                  <a:schemeClr val="tx1"/>
                </a:solidFill>
                <a:cs typeface="Arial" panose="020B0604020202020204" pitchFamily="34" charset="0"/>
              </a:rPr>
              <a:t> Chị cô bé Gioan là một người thương yêu em và rất thật thà. </a:t>
            </a:r>
            <a:endParaRPr lang="en-US" sz="2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2200" b="1" dirty="0">
                <a:solidFill>
                  <a:schemeClr val="tx1"/>
                </a:solidFill>
                <a:cs typeface="Arial" panose="020B0604020202020204" pitchFamily="34" charset="0"/>
              </a:rPr>
              <a:t>c) Pi-e: </a:t>
            </a:r>
            <a:r>
              <a:rPr lang="vi-VN" sz="2200" dirty="0">
                <a:solidFill>
                  <a:schemeClr val="tx1"/>
                </a:solidFill>
                <a:cs typeface="Arial" panose="020B0604020202020204" pitchFamily="34" charset="0"/>
              </a:rPr>
              <a:t>Pi-e là một người giàu lòng nhân hậu, biết nén nỗi đau riêng để mang lại niềm vui cho người khác.</a:t>
            </a:r>
            <a:endParaRPr lang="vi-VN" sz="22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30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D1C87FA-EC9E-753C-421D-7CD83ECA04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F2E0946-93AB-C02C-B71D-FED22093038E}"/>
              </a:ext>
            </a:extLst>
          </p:cNvPr>
          <p:cNvGrpSpPr/>
          <p:nvPr/>
        </p:nvGrpSpPr>
        <p:grpSpPr>
          <a:xfrm>
            <a:off x="6096000" y="1574524"/>
            <a:ext cx="4654583" cy="1723629"/>
            <a:chOff x="7491255" y="1183001"/>
            <a:chExt cx="9309164" cy="344725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664FF1B-CF92-5488-FAD3-5C4102E806BC}"/>
                </a:ext>
              </a:extLst>
            </p:cNvPr>
            <p:cNvSpPr/>
            <p:nvPr/>
          </p:nvSpPr>
          <p:spPr>
            <a:xfrm>
              <a:off x="7491255" y="1578427"/>
              <a:ext cx="9309164" cy="3051831"/>
            </a:xfrm>
            <a:prstGeom prst="rect">
              <a:avLst/>
            </a:prstGeom>
            <a:solidFill>
              <a:sysClr val="window" lastClr="FFFFFF"/>
            </a:solidFill>
            <a:ln w="28575" cap="flat" cmpd="sng" algn="ctr">
              <a:solidFill>
                <a:srgbClr val="4BACC6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Xem </a:t>
              </a:r>
              <a:r>
                <a:rPr lang="en-US" sz="2400" dirty="0" err="1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lại</a:t>
              </a:r>
              <a:r>
                <a:rPr lang="en-US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bài</a:t>
              </a:r>
              <a:r>
                <a:rPr lang="en-US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Ôn</a:t>
              </a:r>
              <a:r>
                <a:rPr lang="en-US" sz="2400" i="1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tập</a:t>
              </a:r>
              <a:r>
                <a:rPr lang="en-US" sz="2400" i="1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tiết</a:t>
              </a:r>
              <a:r>
                <a:rPr lang="en-US" sz="2400" i="1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1</a:t>
              </a:r>
              <a:r>
                <a:rPr lang="en-US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hiểu</a:t>
              </a:r>
              <a:r>
                <a:rPr lang="en-US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nội</a:t>
              </a:r>
              <a:r>
                <a:rPr lang="en-US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dung, ý </a:t>
              </a:r>
              <a:r>
                <a:rPr lang="en-US" sz="2400" dirty="0" err="1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nghĩa</a:t>
              </a:r>
              <a:r>
                <a:rPr lang="en-US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bài</a:t>
              </a:r>
              <a:r>
                <a:rPr lang="en-US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học</a:t>
              </a:r>
              <a:r>
                <a:rPr lang="en-US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vi-VN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10">
              <a:extLst>
                <a:ext uri="{FF2B5EF4-FFF2-40B4-BE49-F238E27FC236}">
                  <a16:creationId xmlns:a16="http://schemas.microsoft.com/office/drawing/2014/main" id="{66DDCF72-CDF3-F449-D12A-8A38032C86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0412517" y="1183001"/>
              <a:ext cx="3587522" cy="790852"/>
            </a:xfrm>
            <a:prstGeom prst="rect">
              <a:avLst/>
            </a:prstGeom>
          </p:spPr>
        </p:pic>
      </p:grpSp>
      <p:pic>
        <p:nvPicPr>
          <p:cNvPr id="11" name="Picture 9">
            <a:extLst>
              <a:ext uri="{FF2B5EF4-FFF2-40B4-BE49-F238E27FC236}">
                <a16:creationId xmlns:a16="http://schemas.microsoft.com/office/drawing/2014/main" id="{046DE129-38EE-9491-FFAA-7EA2976379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44456" y="1914962"/>
            <a:ext cx="3788051" cy="4256236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2549812-FD9E-0EF7-E545-88B6C3EBCD77}"/>
              </a:ext>
            </a:extLst>
          </p:cNvPr>
          <p:cNvGrpSpPr/>
          <p:nvPr/>
        </p:nvGrpSpPr>
        <p:grpSpPr>
          <a:xfrm>
            <a:off x="6096000" y="3624207"/>
            <a:ext cx="4654583" cy="2546991"/>
            <a:chOff x="7441747" y="1183001"/>
            <a:chExt cx="9309164" cy="509398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74DAE09-4B1E-DCEC-30AB-2A75BA0E869E}"/>
                </a:ext>
              </a:extLst>
            </p:cNvPr>
            <p:cNvSpPr/>
            <p:nvPr/>
          </p:nvSpPr>
          <p:spPr>
            <a:xfrm>
              <a:off x="7441747" y="1578427"/>
              <a:ext cx="9309164" cy="4698554"/>
            </a:xfrm>
            <a:prstGeom prst="rect">
              <a:avLst/>
            </a:prstGeom>
            <a:solidFill>
              <a:sysClr val="window" lastClr="FFFFFF"/>
            </a:solidFill>
            <a:ln w="28575" cap="flat" cmpd="sng" algn="ctr">
              <a:solidFill>
                <a:srgbClr val="4BACC6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vi-VN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Những học sinh chưa đạt yêu cầu trong phần kiểm tra đọc thành tiếng cần chuẩn bị để kiểm tra lại vào buổi sau..</a:t>
              </a:r>
              <a:endParaRPr lang="en-US" sz="2400" b="1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Picture 10">
              <a:extLst>
                <a:ext uri="{FF2B5EF4-FFF2-40B4-BE49-F238E27FC236}">
                  <a16:creationId xmlns:a16="http://schemas.microsoft.com/office/drawing/2014/main" id="{3E8198EA-E659-4ECC-A343-B27AD2286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0412517" y="1183001"/>
              <a:ext cx="3587522" cy="7908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587</Words>
  <Application>Microsoft Office PowerPoint</Application>
  <PresentationFormat>Widescreen</PresentationFormat>
  <Paragraphs>37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UTM Avo</vt:lpstr>
      <vt:lpstr>Calibri</vt:lpstr>
      <vt:lpstr>Courier New</vt:lpstr>
      <vt:lpstr>2_Office Theme</vt:lpstr>
      <vt:lpstr>Tuần 34 Ôn tập cuối năm học  Tiết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111</cp:revision>
  <dcterms:created xsi:type="dcterms:W3CDTF">2023-10-19T01:39:18Z</dcterms:created>
  <dcterms:modified xsi:type="dcterms:W3CDTF">2025-04-01T03:45:36Z</dcterms:modified>
</cp:coreProperties>
</file>