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1" r:id="rId3"/>
    <p:sldId id="353" r:id="rId4"/>
    <p:sldId id="344" r:id="rId5"/>
    <p:sldId id="354" r:id="rId6"/>
    <p:sldId id="359" r:id="rId7"/>
    <p:sldId id="361" r:id="rId8"/>
    <p:sldId id="362" r:id="rId9"/>
    <p:sldId id="363" r:id="rId10"/>
    <p:sldId id="360" r:id="rId11"/>
    <p:sldId id="357" r:id="rId12"/>
    <p:sldId id="356" r:id="rId13"/>
    <p:sldId id="366" r:id="rId14"/>
    <p:sldId id="348" r:id="rId15"/>
    <p:sldId id="352" r:id="rId16"/>
    <p:sldId id="276" r:id="rId17"/>
    <p:sldId id="275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03"/>
    <p:restoredTop sz="94554"/>
  </p:normalViewPr>
  <p:slideViewPr>
    <p:cSldViewPr snapToGrid="0">
      <p:cViewPr varScale="1">
        <p:scale>
          <a:sx n="104" d="100"/>
          <a:sy n="104" d="100"/>
        </p:scale>
        <p:origin x="9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820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RCtPs80_LC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6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6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hyperlink" Target="https://www.youtube.com/@hoc1biet1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90625" y="1795298"/>
            <a:ext cx="9810750" cy="326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34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cuối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năm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học</a:t>
            </a:r>
            <a:b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8FCC0F59-E8D6-CEE8-9678-0891D813CFA0}"/>
              </a:ext>
            </a:extLst>
          </p:cNvPr>
          <p:cNvSpPr/>
          <p:nvPr/>
        </p:nvSpPr>
        <p:spPr>
          <a:xfrm>
            <a:off x="2438399" y="1561267"/>
            <a:ext cx="7315200" cy="627513"/>
          </a:xfrm>
          <a:prstGeom prst="roundRect">
            <a:avLst>
              <a:gd name="adj" fmla="val 18641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Cả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lớp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cùng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xe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 video: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7A65C589-A745-1DA9-9BCC-B949DAE4A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399" y="2430463"/>
            <a:ext cx="7315834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03BE27-16AF-4197-6E94-3A2200807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9;p46">
            <a:extLst>
              <a:ext uri="{FF2B5EF4-FFF2-40B4-BE49-F238E27FC236}">
                <a16:creationId xmlns:a16="http://schemas.microsoft.com/office/drawing/2014/main" id="{1F76B738-EA4A-806D-4F2A-5387DADBFDC4}"/>
              </a:ext>
            </a:extLst>
          </p:cNvPr>
          <p:cNvSpPr/>
          <p:nvPr/>
        </p:nvSpPr>
        <p:spPr>
          <a:xfrm>
            <a:off x="7483756" y="4940895"/>
            <a:ext cx="3784296" cy="1407398"/>
          </a:xfrm>
          <a:custGeom>
            <a:avLst/>
            <a:gdLst/>
            <a:ahLst/>
            <a:cxnLst/>
            <a:rect l="l" t="t" r="r" b="b"/>
            <a:pathLst>
              <a:path w="60190" h="14433" extrusionOk="0">
                <a:moveTo>
                  <a:pt x="24216" y="1"/>
                </a:moveTo>
                <a:cubicBezTo>
                  <a:pt x="23154" y="1"/>
                  <a:pt x="22058" y="108"/>
                  <a:pt x="21083" y="444"/>
                </a:cubicBezTo>
                <a:cubicBezTo>
                  <a:pt x="19964" y="479"/>
                  <a:pt x="18881" y="706"/>
                  <a:pt x="18234" y="1563"/>
                </a:cubicBezTo>
                <a:cubicBezTo>
                  <a:pt x="17570" y="2454"/>
                  <a:pt x="17744" y="3398"/>
                  <a:pt x="16416" y="3731"/>
                </a:cubicBezTo>
                <a:cubicBezTo>
                  <a:pt x="15858" y="3868"/>
                  <a:pt x="15270" y="3913"/>
                  <a:pt x="14675" y="3913"/>
                </a:cubicBezTo>
                <a:cubicBezTo>
                  <a:pt x="13836" y="3913"/>
                  <a:pt x="12984" y="3824"/>
                  <a:pt x="12185" y="3783"/>
                </a:cubicBezTo>
                <a:cubicBezTo>
                  <a:pt x="11499" y="3746"/>
                  <a:pt x="10703" y="3712"/>
                  <a:pt x="9858" y="3712"/>
                </a:cubicBezTo>
                <a:cubicBezTo>
                  <a:pt x="7134" y="3712"/>
                  <a:pt x="3907" y="4059"/>
                  <a:pt x="2238" y="5741"/>
                </a:cubicBezTo>
                <a:cubicBezTo>
                  <a:pt x="1" y="7978"/>
                  <a:pt x="2798" y="10129"/>
                  <a:pt x="4896" y="10688"/>
                </a:cubicBezTo>
                <a:cubicBezTo>
                  <a:pt x="6804" y="11197"/>
                  <a:pt x="8810" y="11333"/>
                  <a:pt x="10821" y="11333"/>
                </a:cubicBezTo>
                <a:cubicBezTo>
                  <a:pt x="12402" y="11333"/>
                  <a:pt x="13985" y="11249"/>
                  <a:pt x="15524" y="11195"/>
                </a:cubicBezTo>
                <a:cubicBezTo>
                  <a:pt x="15791" y="11185"/>
                  <a:pt x="16058" y="11180"/>
                  <a:pt x="16324" y="11180"/>
                </a:cubicBezTo>
                <a:cubicBezTo>
                  <a:pt x="18282" y="11180"/>
                  <a:pt x="20218" y="11423"/>
                  <a:pt x="22167" y="11423"/>
                </a:cubicBezTo>
                <a:cubicBezTo>
                  <a:pt x="22225" y="11423"/>
                  <a:pt x="22283" y="11423"/>
                  <a:pt x="22342" y="11422"/>
                </a:cubicBezTo>
                <a:cubicBezTo>
                  <a:pt x="23618" y="11405"/>
                  <a:pt x="24719" y="11160"/>
                  <a:pt x="25961" y="10933"/>
                </a:cubicBezTo>
                <a:cubicBezTo>
                  <a:pt x="26331" y="10862"/>
                  <a:pt x="26712" y="10834"/>
                  <a:pt x="27101" y="10834"/>
                </a:cubicBezTo>
                <a:cubicBezTo>
                  <a:pt x="28345" y="10834"/>
                  <a:pt x="29656" y="11123"/>
                  <a:pt x="30855" y="11230"/>
                </a:cubicBezTo>
                <a:cubicBezTo>
                  <a:pt x="32226" y="11347"/>
                  <a:pt x="33600" y="11425"/>
                  <a:pt x="34970" y="11425"/>
                </a:cubicBezTo>
                <a:cubicBezTo>
                  <a:pt x="36868" y="11425"/>
                  <a:pt x="38760" y="11276"/>
                  <a:pt x="40627" y="10880"/>
                </a:cubicBezTo>
                <a:cubicBezTo>
                  <a:pt x="42120" y="10554"/>
                  <a:pt x="43565" y="10445"/>
                  <a:pt x="45007" y="10445"/>
                </a:cubicBezTo>
                <a:cubicBezTo>
                  <a:pt x="46808" y="10445"/>
                  <a:pt x="48604" y="10614"/>
                  <a:pt x="50487" y="10741"/>
                </a:cubicBezTo>
                <a:cubicBezTo>
                  <a:pt x="52096" y="10850"/>
                  <a:pt x="53842" y="11249"/>
                  <a:pt x="55528" y="11249"/>
                </a:cubicBezTo>
                <a:cubicBezTo>
                  <a:pt x="56259" y="11249"/>
                  <a:pt x="56979" y="11174"/>
                  <a:pt x="57672" y="10968"/>
                </a:cubicBezTo>
                <a:cubicBezTo>
                  <a:pt x="58808" y="10636"/>
                  <a:pt x="60189" y="9657"/>
                  <a:pt x="59944" y="8328"/>
                </a:cubicBezTo>
                <a:lnTo>
                  <a:pt x="59944" y="8311"/>
                </a:lnTo>
                <a:cubicBezTo>
                  <a:pt x="59682" y="6930"/>
                  <a:pt x="57881" y="6056"/>
                  <a:pt x="56745" y="5531"/>
                </a:cubicBezTo>
                <a:cubicBezTo>
                  <a:pt x="54997" y="4727"/>
                  <a:pt x="53231" y="4342"/>
                  <a:pt x="51309" y="4168"/>
                </a:cubicBezTo>
                <a:cubicBezTo>
                  <a:pt x="50202" y="4072"/>
                  <a:pt x="49090" y="4035"/>
                  <a:pt x="47974" y="4035"/>
                </a:cubicBezTo>
                <a:cubicBezTo>
                  <a:pt x="45017" y="4035"/>
                  <a:pt x="42039" y="4293"/>
                  <a:pt x="39107" y="4395"/>
                </a:cubicBezTo>
                <a:cubicBezTo>
                  <a:pt x="38055" y="4424"/>
                  <a:pt x="36960" y="4548"/>
                  <a:pt x="35879" y="4548"/>
                </a:cubicBezTo>
                <a:cubicBezTo>
                  <a:pt x="35037" y="4548"/>
                  <a:pt x="34204" y="4473"/>
                  <a:pt x="33408" y="4220"/>
                </a:cubicBezTo>
                <a:cubicBezTo>
                  <a:pt x="31974" y="3783"/>
                  <a:pt x="32236" y="2856"/>
                  <a:pt x="31415" y="1930"/>
                </a:cubicBezTo>
                <a:cubicBezTo>
                  <a:pt x="30191" y="531"/>
                  <a:pt x="27831" y="234"/>
                  <a:pt x="26100" y="94"/>
                </a:cubicBezTo>
                <a:cubicBezTo>
                  <a:pt x="25509" y="41"/>
                  <a:pt x="24869" y="1"/>
                  <a:pt x="24216" y="1"/>
                </a:cubicBezTo>
                <a:close/>
                <a:moveTo>
                  <a:pt x="44268" y="11342"/>
                </a:moveTo>
                <a:cubicBezTo>
                  <a:pt x="43960" y="11342"/>
                  <a:pt x="43659" y="11368"/>
                  <a:pt x="43372" y="11422"/>
                </a:cubicBezTo>
                <a:cubicBezTo>
                  <a:pt x="42463" y="11580"/>
                  <a:pt x="41414" y="12436"/>
                  <a:pt x="42183" y="13380"/>
                </a:cubicBezTo>
                <a:cubicBezTo>
                  <a:pt x="42935" y="14307"/>
                  <a:pt x="44805" y="14307"/>
                  <a:pt x="45872" y="14359"/>
                </a:cubicBezTo>
                <a:cubicBezTo>
                  <a:pt x="46438" y="14389"/>
                  <a:pt x="47069" y="14433"/>
                  <a:pt x="47703" y="14433"/>
                </a:cubicBezTo>
                <a:cubicBezTo>
                  <a:pt x="48538" y="14433"/>
                  <a:pt x="49379" y="14358"/>
                  <a:pt x="50085" y="14079"/>
                </a:cubicBezTo>
                <a:cubicBezTo>
                  <a:pt x="50242" y="14027"/>
                  <a:pt x="50417" y="13870"/>
                  <a:pt x="50399" y="13677"/>
                </a:cubicBezTo>
                <a:cubicBezTo>
                  <a:pt x="50120" y="11580"/>
                  <a:pt x="47358" y="11684"/>
                  <a:pt x="45732" y="11510"/>
                </a:cubicBezTo>
                <a:cubicBezTo>
                  <a:pt x="45243" y="11403"/>
                  <a:pt x="44747" y="11342"/>
                  <a:pt x="44268" y="11342"/>
                </a:cubicBezTo>
                <a:close/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</a:endParaRPr>
          </a:p>
        </p:txBody>
      </p:sp>
      <p:sp>
        <p:nvSpPr>
          <p:cNvPr id="3" name="Google Shape;480;p46">
            <a:extLst>
              <a:ext uri="{FF2B5EF4-FFF2-40B4-BE49-F238E27FC236}">
                <a16:creationId xmlns:a16="http://schemas.microsoft.com/office/drawing/2014/main" id="{ED596A69-50AA-BC4C-BA24-6B8AAABFE064}"/>
              </a:ext>
            </a:extLst>
          </p:cNvPr>
          <p:cNvSpPr/>
          <p:nvPr/>
        </p:nvSpPr>
        <p:spPr>
          <a:xfrm flipH="1">
            <a:off x="6786238" y="5484653"/>
            <a:ext cx="2933112" cy="435777"/>
          </a:xfrm>
          <a:custGeom>
            <a:avLst/>
            <a:gdLst/>
            <a:ahLst/>
            <a:cxnLst/>
            <a:rect l="l" t="t" r="r" b="b"/>
            <a:pathLst>
              <a:path w="47600" h="7072" extrusionOk="0">
                <a:moveTo>
                  <a:pt x="40782" y="583"/>
                </a:moveTo>
                <a:cubicBezTo>
                  <a:pt x="40765" y="583"/>
                  <a:pt x="40765" y="586"/>
                  <a:pt x="40765" y="600"/>
                </a:cubicBezTo>
                <a:cubicBezTo>
                  <a:pt x="40765" y="600"/>
                  <a:pt x="40765" y="600"/>
                  <a:pt x="40782" y="583"/>
                </a:cubicBezTo>
                <a:close/>
                <a:moveTo>
                  <a:pt x="44085" y="362"/>
                </a:moveTo>
                <a:cubicBezTo>
                  <a:pt x="44033" y="362"/>
                  <a:pt x="43981" y="365"/>
                  <a:pt x="43929" y="373"/>
                </a:cubicBezTo>
                <a:cubicBezTo>
                  <a:pt x="43719" y="390"/>
                  <a:pt x="43509" y="443"/>
                  <a:pt x="43299" y="460"/>
                </a:cubicBezTo>
                <a:cubicBezTo>
                  <a:pt x="42893" y="511"/>
                  <a:pt x="42962" y="1039"/>
                  <a:pt x="43350" y="1039"/>
                </a:cubicBezTo>
                <a:cubicBezTo>
                  <a:pt x="43362" y="1039"/>
                  <a:pt x="43374" y="1038"/>
                  <a:pt x="43387" y="1037"/>
                </a:cubicBezTo>
                <a:cubicBezTo>
                  <a:pt x="43544" y="1037"/>
                  <a:pt x="43719" y="1002"/>
                  <a:pt x="43894" y="1002"/>
                </a:cubicBezTo>
                <a:cubicBezTo>
                  <a:pt x="43964" y="1072"/>
                  <a:pt x="44086" y="1124"/>
                  <a:pt x="44226" y="1124"/>
                </a:cubicBezTo>
                <a:cubicBezTo>
                  <a:pt x="44251" y="1128"/>
                  <a:pt x="44276" y="1129"/>
                  <a:pt x="44301" y="1129"/>
                </a:cubicBezTo>
                <a:cubicBezTo>
                  <a:pt x="44420" y="1129"/>
                  <a:pt x="44542" y="1098"/>
                  <a:pt x="44628" y="1055"/>
                </a:cubicBezTo>
                <a:cubicBezTo>
                  <a:pt x="44873" y="915"/>
                  <a:pt x="44943" y="600"/>
                  <a:pt x="44628" y="478"/>
                </a:cubicBezTo>
                <a:cubicBezTo>
                  <a:pt x="44463" y="409"/>
                  <a:pt x="44276" y="362"/>
                  <a:pt x="44085" y="362"/>
                </a:cubicBezTo>
                <a:close/>
                <a:moveTo>
                  <a:pt x="41219" y="530"/>
                </a:moveTo>
                <a:cubicBezTo>
                  <a:pt x="41167" y="530"/>
                  <a:pt x="41097" y="530"/>
                  <a:pt x="41044" y="548"/>
                </a:cubicBezTo>
                <a:cubicBezTo>
                  <a:pt x="41009" y="565"/>
                  <a:pt x="40957" y="565"/>
                  <a:pt x="40922" y="565"/>
                </a:cubicBezTo>
                <a:cubicBezTo>
                  <a:pt x="40869" y="565"/>
                  <a:pt x="40835" y="565"/>
                  <a:pt x="40782" y="583"/>
                </a:cubicBezTo>
                <a:cubicBezTo>
                  <a:pt x="40782" y="583"/>
                  <a:pt x="40782" y="583"/>
                  <a:pt x="40782" y="583"/>
                </a:cubicBezTo>
                <a:lnTo>
                  <a:pt x="40782" y="583"/>
                </a:lnTo>
                <a:cubicBezTo>
                  <a:pt x="40786" y="583"/>
                  <a:pt x="40792" y="583"/>
                  <a:pt x="40800" y="583"/>
                </a:cubicBezTo>
                <a:lnTo>
                  <a:pt x="40835" y="583"/>
                </a:lnTo>
                <a:cubicBezTo>
                  <a:pt x="40782" y="600"/>
                  <a:pt x="40765" y="600"/>
                  <a:pt x="40765" y="600"/>
                </a:cubicBezTo>
                <a:cubicBezTo>
                  <a:pt x="40625" y="635"/>
                  <a:pt x="40502" y="705"/>
                  <a:pt x="40450" y="827"/>
                </a:cubicBezTo>
                <a:cubicBezTo>
                  <a:pt x="40397" y="1002"/>
                  <a:pt x="40520" y="1194"/>
                  <a:pt x="40747" y="1247"/>
                </a:cubicBezTo>
                <a:lnTo>
                  <a:pt x="40922" y="1247"/>
                </a:lnTo>
                <a:cubicBezTo>
                  <a:pt x="40955" y="1256"/>
                  <a:pt x="40989" y="1261"/>
                  <a:pt x="41023" y="1261"/>
                </a:cubicBezTo>
                <a:cubicBezTo>
                  <a:pt x="41117" y="1261"/>
                  <a:pt x="41212" y="1228"/>
                  <a:pt x="41289" y="1177"/>
                </a:cubicBezTo>
                <a:cubicBezTo>
                  <a:pt x="41307" y="1177"/>
                  <a:pt x="41307" y="1177"/>
                  <a:pt x="41324" y="1159"/>
                </a:cubicBezTo>
                <a:cubicBezTo>
                  <a:pt x="41516" y="1107"/>
                  <a:pt x="41656" y="985"/>
                  <a:pt x="41621" y="810"/>
                </a:cubicBezTo>
                <a:cubicBezTo>
                  <a:pt x="41586" y="652"/>
                  <a:pt x="41411" y="530"/>
                  <a:pt x="41219" y="530"/>
                </a:cubicBezTo>
                <a:close/>
                <a:moveTo>
                  <a:pt x="15529" y="834"/>
                </a:moveTo>
                <a:cubicBezTo>
                  <a:pt x="15419" y="834"/>
                  <a:pt x="15305" y="849"/>
                  <a:pt x="15189" y="880"/>
                </a:cubicBezTo>
                <a:cubicBezTo>
                  <a:pt x="14892" y="950"/>
                  <a:pt x="14857" y="1194"/>
                  <a:pt x="14962" y="1352"/>
                </a:cubicBezTo>
                <a:cubicBezTo>
                  <a:pt x="14945" y="1369"/>
                  <a:pt x="14910" y="1404"/>
                  <a:pt x="14892" y="1457"/>
                </a:cubicBezTo>
                <a:cubicBezTo>
                  <a:pt x="14808" y="1642"/>
                  <a:pt x="15032" y="1860"/>
                  <a:pt x="15283" y="1860"/>
                </a:cubicBezTo>
                <a:cubicBezTo>
                  <a:pt x="15293" y="1860"/>
                  <a:pt x="15302" y="1859"/>
                  <a:pt x="15312" y="1859"/>
                </a:cubicBezTo>
                <a:cubicBezTo>
                  <a:pt x="15364" y="1859"/>
                  <a:pt x="15417" y="1859"/>
                  <a:pt x="15469" y="1841"/>
                </a:cubicBezTo>
                <a:cubicBezTo>
                  <a:pt x="15504" y="1850"/>
                  <a:pt x="15539" y="1854"/>
                  <a:pt x="15574" y="1854"/>
                </a:cubicBezTo>
                <a:cubicBezTo>
                  <a:pt x="15609" y="1854"/>
                  <a:pt x="15644" y="1850"/>
                  <a:pt x="15679" y="1841"/>
                </a:cubicBezTo>
                <a:cubicBezTo>
                  <a:pt x="15714" y="1841"/>
                  <a:pt x="15749" y="1824"/>
                  <a:pt x="15784" y="1806"/>
                </a:cubicBezTo>
                <a:cubicBezTo>
                  <a:pt x="15854" y="1789"/>
                  <a:pt x="15906" y="1754"/>
                  <a:pt x="15959" y="1719"/>
                </a:cubicBezTo>
                <a:lnTo>
                  <a:pt x="15976" y="1719"/>
                </a:lnTo>
                <a:cubicBezTo>
                  <a:pt x="16086" y="1763"/>
                  <a:pt x="16202" y="1782"/>
                  <a:pt x="16321" y="1782"/>
                </a:cubicBezTo>
                <a:cubicBezTo>
                  <a:pt x="16487" y="1782"/>
                  <a:pt x="16660" y="1745"/>
                  <a:pt x="16833" y="1684"/>
                </a:cubicBezTo>
                <a:cubicBezTo>
                  <a:pt x="17187" y="1530"/>
                  <a:pt x="16998" y="1063"/>
                  <a:pt x="16648" y="1063"/>
                </a:cubicBezTo>
                <a:cubicBezTo>
                  <a:pt x="16602" y="1063"/>
                  <a:pt x="16552" y="1071"/>
                  <a:pt x="16500" y="1090"/>
                </a:cubicBezTo>
                <a:cubicBezTo>
                  <a:pt x="16466" y="1107"/>
                  <a:pt x="16343" y="1142"/>
                  <a:pt x="16343" y="1142"/>
                </a:cubicBezTo>
                <a:cubicBezTo>
                  <a:pt x="16326" y="1124"/>
                  <a:pt x="16308" y="1124"/>
                  <a:pt x="16308" y="1124"/>
                </a:cubicBezTo>
                <a:lnTo>
                  <a:pt x="16273" y="1107"/>
                </a:lnTo>
                <a:cubicBezTo>
                  <a:pt x="16221" y="1072"/>
                  <a:pt x="16168" y="1037"/>
                  <a:pt x="16116" y="1002"/>
                </a:cubicBezTo>
                <a:cubicBezTo>
                  <a:pt x="15934" y="888"/>
                  <a:pt x="15737" y="834"/>
                  <a:pt x="15529" y="834"/>
                </a:cubicBezTo>
                <a:close/>
                <a:moveTo>
                  <a:pt x="22610" y="1"/>
                </a:moveTo>
                <a:cubicBezTo>
                  <a:pt x="22516" y="1"/>
                  <a:pt x="22420" y="7"/>
                  <a:pt x="22322" y="23"/>
                </a:cubicBezTo>
                <a:cubicBezTo>
                  <a:pt x="21832" y="111"/>
                  <a:pt x="21308" y="373"/>
                  <a:pt x="21133" y="775"/>
                </a:cubicBezTo>
                <a:cubicBezTo>
                  <a:pt x="20772" y="1602"/>
                  <a:pt x="21873" y="1899"/>
                  <a:pt x="22733" y="1899"/>
                </a:cubicBezTo>
                <a:cubicBezTo>
                  <a:pt x="22873" y="1899"/>
                  <a:pt x="23006" y="1891"/>
                  <a:pt x="23126" y="1876"/>
                </a:cubicBezTo>
                <a:cubicBezTo>
                  <a:pt x="23397" y="1836"/>
                  <a:pt x="23657" y="1795"/>
                  <a:pt x="23931" y="1795"/>
                </a:cubicBezTo>
                <a:cubicBezTo>
                  <a:pt x="24011" y="1795"/>
                  <a:pt x="24092" y="1798"/>
                  <a:pt x="24175" y="1806"/>
                </a:cubicBezTo>
                <a:cubicBezTo>
                  <a:pt x="24386" y="1820"/>
                  <a:pt x="24597" y="1868"/>
                  <a:pt x="24808" y="1868"/>
                </a:cubicBezTo>
                <a:cubicBezTo>
                  <a:pt x="24859" y="1868"/>
                  <a:pt x="24910" y="1866"/>
                  <a:pt x="24961" y="1859"/>
                </a:cubicBezTo>
                <a:cubicBezTo>
                  <a:pt x="25398" y="1824"/>
                  <a:pt x="25748" y="1562"/>
                  <a:pt x="25748" y="1194"/>
                </a:cubicBezTo>
                <a:cubicBezTo>
                  <a:pt x="25766" y="478"/>
                  <a:pt x="24507" y="215"/>
                  <a:pt x="23808" y="128"/>
                </a:cubicBezTo>
                <a:cubicBezTo>
                  <a:pt x="23780" y="123"/>
                  <a:pt x="23751" y="121"/>
                  <a:pt x="23724" y="121"/>
                </a:cubicBezTo>
                <a:cubicBezTo>
                  <a:pt x="23649" y="121"/>
                  <a:pt x="23579" y="137"/>
                  <a:pt x="23528" y="163"/>
                </a:cubicBezTo>
                <a:cubicBezTo>
                  <a:pt x="23230" y="82"/>
                  <a:pt x="22932" y="1"/>
                  <a:pt x="22610" y="1"/>
                </a:cubicBezTo>
                <a:close/>
                <a:moveTo>
                  <a:pt x="18849" y="1627"/>
                </a:moveTo>
                <a:cubicBezTo>
                  <a:pt x="18778" y="1627"/>
                  <a:pt x="18708" y="1658"/>
                  <a:pt x="18651" y="1701"/>
                </a:cubicBezTo>
                <a:cubicBezTo>
                  <a:pt x="18546" y="1736"/>
                  <a:pt x="18458" y="1841"/>
                  <a:pt x="18458" y="1946"/>
                </a:cubicBezTo>
                <a:cubicBezTo>
                  <a:pt x="18458" y="2068"/>
                  <a:pt x="18546" y="2156"/>
                  <a:pt x="18668" y="2208"/>
                </a:cubicBezTo>
                <a:cubicBezTo>
                  <a:pt x="18738" y="2243"/>
                  <a:pt x="18808" y="2261"/>
                  <a:pt x="18913" y="2278"/>
                </a:cubicBezTo>
                <a:cubicBezTo>
                  <a:pt x="19053" y="2278"/>
                  <a:pt x="19193" y="2278"/>
                  <a:pt x="19350" y="2243"/>
                </a:cubicBezTo>
                <a:cubicBezTo>
                  <a:pt x="19542" y="2208"/>
                  <a:pt x="19682" y="2034"/>
                  <a:pt x="19612" y="1859"/>
                </a:cubicBezTo>
                <a:cubicBezTo>
                  <a:pt x="19560" y="1719"/>
                  <a:pt x="19420" y="1649"/>
                  <a:pt x="19228" y="1649"/>
                </a:cubicBezTo>
                <a:lnTo>
                  <a:pt x="19228" y="1631"/>
                </a:lnTo>
                <a:cubicBezTo>
                  <a:pt x="19193" y="1637"/>
                  <a:pt x="19158" y="1639"/>
                  <a:pt x="19122" y="1639"/>
                </a:cubicBezTo>
                <a:cubicBezTo>
                  <a:pt x="19051" y="1639"/>
                  <a:pt x="18977" y="1631"/>
                  <a:pt x="18895" y="1631"/>
                </a:cubicBezTo>
                <a:cubicBezTo>
                  <a:pt x="18880" y="1628"/>
                  <a:pt x="18864" y="1627"/>
                  <a:pt x="18849" y="1627"/>
                </a:cubicBezTo>
                <a:close/>
                <a:moveTo>
                  <a:pt x="41901" y="1509"/>
                </a:moveTo>
                <a:cubicBezTo>
                  <a:pt x="41726" y="1527"/>
                  <a:pt x="41586" y="1544"/>
                  <a:pt x="41411" y="1579"/>
                </a:cubicBezTo>
                <a:cubicBezTo>
                  <a:pt x="41376" y="1579"/>
                  <a:pt x="41341" y="1596"/>
                  <a:pt x="41324" y="1614"/>
                </a:cubicBezTo>
                <a:cubicBezTo>
                  <a:pt x="41202" y="1614"/>
                  <a:pt x="41097" y="1614"/>
                  <a:pt x="40992" y="1631"/>
                </a:cubicBezTo>
                <a:cubicBezTo>
                  <a:pt x="40852" y="1649"/>
                  <a:pt x="40712" y="1701"/>
                  <a:pt x="40625" y="1789"/>
                </a:cubicBezTo>
                <a:cubicBezTo>
                  <a:pt x="40572" y="1789"/>
                  <a:pt x="40520" y="1771"/>
                  <a:pt x="40467" y="1771"/>
                </a:cubicBezTo>
                <a:cubicBezTo>
                  <a:pt x="40455" y="1770"/>
                  <a:pt x="40443" y="1770"/>
                  <a:pt x="40431" y="1770"/>
                </a:cubicBezTo>
                <a:cubicBezTo>
                  <a:pt x="39989" y="1770"/>
                  <a:pt x="39885" y="2385"/>
                  <a:pt x="40345" y="2436"/>
                </a:cubicBezTo>
                <a:cubicBezTo>
                  <a:pt x="40485" y="2453"/>
                  <a:pt x="40607" y="2453"/>
                  <a:pt x="40730" y="2471"/>
                </a:cubicBezTo>
                <a:cubicBezTo>
                  <a:pt x="40765" y="2476"/>
                  <a:pt x="40801" y="2479"/>
                  <a:pt x="40837" y="2479"/>
                </a:cubicBezTo>
                <a:cubicBezTo>
                  <a:pt x="41012" y="2479"/>
                  <a:pt x="41178" y="2409"/>
                  <a:pt x="41237" y="2278"/>
                </a:cubicBezTo>
                <a:lnTo>
                  <a:pt x="41254" y="2278"/>
                </a:lnTo>
                <a:cubicBezTo>
                  <a:pt x="41265" y="2282"/>
                  <a:pt x="41278" y="2283"/>
                  <a:pt x="41293" y="2283"/>
                </a:cubicBezTo>
                <a:cubicBezTo>
                  <a:pt x="41353" y="2283"/>
                  <a:pt x="41443" y="2261"/>
                  <a:pt x="41499" y="2261"/>
                </a:cubicBezTo>
                <a:cubicBezTo>
                  <a:pt x="41639" y="2261"/>
                  <a:pt x="41761" y="2243"/>
                  <a:pt x="41901" y="2208"/>
                </a:cubicBezTo>
                <a:cubicBezTo>
                  <a:pt x="41918" y="2208"/>
                  <a:pt x="41936" y="2208"/>
                  <a:pt x="41953" y="2191"/>
                </a:cubicBezTo>
                <a:cubicBezTo>
                  <a:pt x="42041" y="2191"/>
                  <a:pt x="42111" y="2191"/>
                  <a:pt x="42181" y="2156"/>
                </a:cubicBezTo>
                <a:cubicBezTo>
                  <a:pt x="42443" y="2016"/>
                  <a:pt x="42425" y="1736"/>
                  <a:pt x="42198" y="1614"/>
                </a:cubicBezTo>
                <a:lnTo>
                  <a:pt x="42216" y="1614"/>
                </a:lnTo>
                <a:cubicBezTo>
                  <a:pt x="42128" y="1544"/>
                  <a:pt x="42023" y="1509"/>
                  <a:pt x="41901" y="1509"/>
                </a:cubicBezTo>
                <a:close/>
                <a:moveTo>
                  <a:pt x="35546" y="1173"/>
                </a:moveTo>
                <a:cubicBezTo>
                  <a:pt x="34952" y="1173"/>
                  <a:pt x="34295" y="1268"/>
                  <a:pt x="33908" y="1268"/>
                </a:cubicBezTo>
                <a:cubicBezTo>
                  <a:pt x="33865" y="1268"/>
                  <a:pt x="33825" y="1267"/>
                  <a:pt x="33790" y="1264"/>
                </a:cubicBezTo>
                <a:cubicBezTo>
                  <a:pt x="33720" y="1264"/>
                  <a:pt x="33667" y="1264"/>
                  <a:pt x="33615" y="1282"/>
                </a:cubicBezTo>
                <a:cubicBezTo>
                  <a:pt x="33274" y="1258"/>
                  <a:pt x="32828" y="1221"/>
                  <a:pt x="32402" y="1221"/>
                </a:cubicBezTo>
                <a:cubicBezTo>
                  <a:pt x="31561" y="1221"/>
                  <a:pt x="30796" y="1366"/>
                  <a:pt x="31062" y="2051"/>
                </a:cubicBezTo>
                <a:cubicBezTo>
                  <a:pt x="31278" y="2583"/>
                  <a:pt x="32284" y="2693"/>
                  <a:pt x="33101" y="2693"/>
                </a:cubicBezTo>
                <a:cubicBezTo>
                  <a:pt x="33410" y="2693"/>
                  <a:pt x="33693" y="2677"/>
                  <a:pt x="33894" y="2663"/>
                </a:cubicBezTo>
                <a:cubicBezTo>
                  <a:pt x="34559" y="2610"/>
                  <a:pt x="36884" y="2593"/>
                  <a:pt x="36831" y="1789"/>
                </a:cubicBezTo>
                <a:cubicBezTo>
                  <a:pt x="36788" y="1291"/>
                  <a:pt x="36206" y="1173"/>
                  <a:pt x="35546" y="1173"/>
                </a:cubicBezTo>
                <a:close/>
                <a:moveTo>
                  <a:pt x="11718" y="1445"/>
                </a:moveTo>
                <a:cubicBezTo>
                  <a:pt x="11232" y="1445"/>
                  <a:pt x="10722" y="1510"/>
                  <a:pt x="10295" y="1649"/>
                </a:cubicBezTo>
                <a:cubicBezTo>
                  <a:pt x="9770" y="1824"/>
                  <a:pt x="9333" y="2313"/>
                  <a:pt x="9893" y="2663"/>
                </a:cubicBezTo>
                <a:cubicBezTo>
                  <a:pt x="10110" y="2805"/>
                  <a:pt x="10405" y="2855"/>
                  <a:pt x="10710" y="2855"/>
                </a:cubicBezTo>
                <a:cubicBezTo>
                  <a:pt x="11041" y="2855"/>
                  <a:pt x="11385" y="2796"/>
                  <a:pt x="11658" y="2733"/>
                </a:cubicBezTo>
                <a:cubicBezTo>
                  <a:pt x="12130" y="2645"/>
                  <a:pt x="12934" y="2418"/>
                  <a:pt x="13022" y="1964"/>
                </a:cubicBezTo>
                <a:cubicBezTo>
                  <a:pt x="13039" y="1824"/>
                  <a:pt x="13004" y="1701"/>
                  <a:pt x="12847" y="1614"/>
                </a:cubicBezTo>
                <a:cubicBezTo>
                  <a:pt x="12690" y="1562"/>
                  <a:pt x="12567" y="1544"/>
                  <a:pt x="12427" y="1544"/>
                </a:cubicBezTo>
                <a:cubicBezTo>
                  <a:pt x="12375" y="1509"/>
                  <a:pt x="12322" y="1492"/>
                  <a:pt x="12270" y="1474"/>
                </a:cubicBezTo>
                <a:cubicBezTo>
                  <a:pt x="12094" y="1455"/>
                  <a:pt x="11908" y="1445"/>
                  <a:pt x="11718" y="1445"/>
                </a:cubicBezTo>
                <a:close/>
                <a:moveTo>
                  <a:pt x="45537" y="2873"/>
                </a:moveTo>
                <a:cubicBezTo>
                  <a:pt x="45694" y="2908"/>
                  <a:pt x="45852" y="2925"/>
                  <a:pt x="46009" y="2978"/>
                </a:cubicBezTo>
                <a:cubicBezTo>
                  <a:pt x="45869" y="2978"/>
                  <a:pt x="45747" y="2960"/>
                  <a:pt x="45624" y="2960"/>
                </a:cubicBezTo>
                <a:cubicBezTo>
                  <a:pt x="45572" y="2943"/>
                  <a:pt x="45502" y="2943"/>
                  <a:pt x="45450" y="2925"/>
                </a:cubicBezTo>
                <a:cubicBezTo>
                  <a:pt x="45485" y="2908"/>
                  <a:pt x="45520" y="2890"/>
                  <a:pt x="45537" y="2873"/>
                </a:cubicBezTo>
                <a:close/>
                <a:moveTo>
                  <a:pt x="208" y="3117"/>
                </a:moveTo>
                <a:cubicBezTo>
                  <a:pt x="204" y="3120"/>
                  <a:pt x="200" y="3122"/>
                  <a:pt x="197" y="3125"/>
                </a:cubicBezTo>
                <a:lnTo>
                  <a:pt x="197" y="3125"/>
                </a:lnTo>
                <a:cubicBezTo>
                  <a:pt x="200" y="3122"/>
                  <a:pt x="204" y="3120"/>
                  <a:pt x="208" y="3117"/>
                </a:cubicBezTo>
                <a:close/>
                <a:moveTo>
                  <a:pt x="38097" y="2513"/>
                </a:moveTo>
                <a:cubicBezTo>
                  <a:pt x="38060" y="2513"/>
                  <a:pt x="38023" y="2516"/>
                  <a:pt x="37985" y="2523"/>
                </a:cubicBezTo>
                <a:lnTo>
                  <a:pt x="37828" y="2523"/>
                </a:lnTo>
                <a:cubicBezTo>
                  <a:pt x="37775" y="2523"/>
                  <a:pt x="37740" y="2540"/>
                  <a:pt x="37688" y="2558"/>
                </a:cubicBezTo>
                <a:lnTo>
                  <a:pt x="37618" y="2558"/>
                </a:lnTo>
                <a:cubicBezTo>
                  <a:pt x="37408" y="2558"/>
                  <a:pt x="37198" y="2698"/>
                  <a:pt x="37198" y="2873"/>
                </a:cubicBezTo>
                <a:cubicBezTo>
                  <a:pt x="37216" y="3047"/>
                  <a:pt x="37391" y="3205"/>
                  <a:pt x="37618" y="3205"/>
                </a:cubicBezTo>
                <a:cubicBezTo>
                  <a:pt x="37863" y="3205"/>
                  <a:pt x="38072" y="3187"/>
                  <a:pt x="38282" y="3082"/>
                </a:cubicBezTo>
                <a:cubicBezTo>
                  <a:pt x="38457" y="3012"/>
                  <a:pt x="38527" y="2838"/>
                  <a:pt x="38457" y="2698"/>
                </a:cubicBezTo>
                <a:cubicBezTo>
                  <a:pt x="38387" y="2571"/>
                  <a:pt x="38249" y="2513"/>
                  <a:pt x="38097" y="2513"/>
                </a:cubicBezTo>
                <a:close/>
                <a:moveTo>
                  <a:pt x="4691" y="2379"/>
                </a:moveTo>
                <a:cubicBezTo>
                  <a:pt x="4666" y="2379"/>
                  <a:pt x="4640" y="2380"/>
                  <a:pt x="4613" y="2383"/>
                </a:cubicBezTo>
                <a:cubicBezTo>
                  <a:pt x="4473" y="2383"/>
                  <a:pt x="4368" y="2418"/>
                  <a:pt x="4299" y="2488"/>
                </a:cubicBezTo>
                <a:cubicBezTo>
                  <a:pt x="4054" y="2506"/>
                  <a:pt x="3809" y="2558"/>
                  <a:pt x="3564" y="2645"/>
                </a:cubicBezTo>
                <a:cubicBezTo>
                  <a:pt x="3267" y="2750"/>
                  <a:pt x="3320" y="3100"/>
                  <a:pt x="3564" y="3222"/>
                </a:cubicBezTo>
                <a:cubicBezTo>
                  <a:pt x="3807" y="3328"/>
                  <a:pt x="4108" y="3388"/>
                  <a:pt x="4406" y="3388"/>
                </a:cubicBezTo>
                <a:cubicBezTo>
                  <a:pt x="4795" y="3388"/>
                  <a:pt x="5179" y="3285"/>
                  <a:pt x="5417" y="3047"/>
                </a:cubicBezTo>
                <a:cubicBezTo>
                  <a:pt x="5557" y="2908"/>
                  <a:pt x="5610" y="2628"/>
                  <a:pt x="5330" y="2540"/>
                </a:cubicBezTo>
                <a:cubicBezTo>
                  <a:pt x="5225" y="2506"/>
                  <a:pt x="5120" y="2471"/>
                  <a:pt x="5015" y="2471"/>
                </a:cubicBezTo>
                <a:cubicBezTo>
                  <a:pt x="4914" y="2413"/>
                  <a:pt x="4812" y="2379"/>
                  <a:pt x="4691" y="2379"/>
                </a:cubicBezTo>
                <a:close/>
                <a:moveTo>
                  <a:pt x="732" y="2978"/>
                </a:moveTo>
                <a:lnTo>
                  <a:pt x="732" y="2995"/>
                </a:lnTo>
                <a:cubicBezTo>
                  <a:pt x="705" y="2984"/>
                  <a:pt x="676" y="2980"/>
                  <a:pt x="646" y="2980"/>
                </a:cubicBezTo>
                <a:cubicBezTo>
                  <a:pt x="580" y="2980"/>
                  <a:pt x="507" y="3000"/>
                  <a:pt x="435" y="3012"/>
                </a:cubicBezTo>
                <a:cubicBezTo>
                  <a:pt x="348" y="3012"/>
                  <a:pt x="278" y="3065"/>
                  <a:pt x="208" y="3117"/>
                </a:cubicBezTo>
                <a:cubicBezTo>
                  <a:pt x="208" y="3117"/>
                  <a:pt x="208" y="3117"/>
                  <a:pt x="208" y="3117"/>
                </a:cubicBezTo>
                <a:lnTo>
                  <a:pt x="208" y="3117"/>
                </a:lnTo>
                <a:cubicBezTo>
                  <a:pt x="161" y="3141"/>
                  <a:pt x="145" y="3150"/>
                  <a:pt x="148" y="3150"/>
                </a:cubicBezTo>
                <a:cubicBezTo>
                  <a:pt x="150" y="3150"/>
                  <a:pt x="172" y="3140"/>
                  <a:pt x="197" y="3125"/>
                </a:cubicBezTo>
                <a:lnTo>
                  <a:pt x="197" y="3125"/>
                </a:lnTo>
                <a:cubicBezTo>
                  <a:pt x="64" y="3212"/>
                  <a:pt x="0" y="3348"/>
                  <a:pt x="68" y="3484"/>
                </a:cubicBezTo>
                <a:cubicBezTo>
                  <a:pt x="120" y="3572"/>
                  <a:pt x="225" y="3624"/>
                  <a:pt x="330" y="3642"/>
                </a:cubicBezTo>
                <a:lnTo>
                  <a:pt x="557" y="3642"/>
                </a:lnTo>
                <a:cubicBezTo>
                  <a:pt x="592" y="3642"/>
                  <a:pt x="610" y="3624"/>
                  <a:pt x="645" y="3624"/>
                </a:cubicBezTo>
                <a:cubicBezTo>
                  <a:pt x="697" y="3607"/>
                  <a:pt x="750" y="3607"/>
                  <a:pt x="732" y="3607"/>
                </a:cubicBezTo>
                <a:cubicBezTo>
                  <a:pt x="837" y="3589"/>
                  <a:pt x="925" y="3537"/>
                  <a:pt x="977" y="3449"/>
                </a:cubicBezTo>
                <a:cubicBezTo>
                  <a:pt x="1099" y="3275"/>
                  <a:pt x="995" y="3047"/>
                  <a:pt x="732" y="2978"/>
                </a:cubicBezTo>
                <a:close/>
                <a:moveTo>
                  <a:pt x="45509" y="2256"/>
                </a:moveTo>
                <a:cubicBezTo>
                  <a:pt x="45413" y="2256"/>
                  <a:pt x="45329" y="2288"/>
                  <a:pt x="45257" y="2331"/>
                </a:cubicBezTo>
                <a:cubicBezTo>
                  <a:pt x="45234" y="2326"/>
                  <a:pt x="45210" y="2324"/>
                  <a:pt x="45187" y="2324"/>
                </a:cubicBezTo>
                <a:cubicBezTo>
                  <a:pt x="45122" y="2324"/>
                  <a:pt x="45054" y="2340"/>
                  <a:pt x="44978" y="2366"/>
                </a:cubicBezTo>
                <a:cubicBezTo>
                  <a:pt x="44645" y="2471"/>
                  <a:pt x="44453" y="2715"/>
                  <a:pt x="44191" y="2890"/>
                </a:cubicBezTo>
                <a:cubicBezTo>
                  <a:pt x="43964" y="3065"/>
                  <a:pt x="44051" y="3432"/>
                  <a:pt x="44383" y="3484"/>
                </a:cubicBezTo>
                <a:cubicBezTo>
                  <a:pt x="44794" y="3540"/>
                  <a:pt x="45434" y="3676"/>
                  <a:pt x="46010" y="3676"/>
                </a:cubicBezTo>
                <a:cubicBezTo>
                  <a:pt x="46513" y="3676"/>
                  <a:pt x="46968" y="3573"/>
                  <a:pt x="47180" y="3222"/>
                </a:cubicBezTo>
                <a:cubicBezTo>
                  <a:pt x="47600" y="2523"/>
                  <a:pt x="46114" y="2348"/>
                  <a:pt x="45572" y="2261"/>
                </a:cubicBezTo>
                <a:cubicBezTo>
                  <a:pt x="45550" y="2258"/>
                  <a:pt x="45529" y="2256"/>
                  <a:pt x="45509" y="2256"/>
                </a:cubicBezTo>
                <a:close/>
                <a:moveTo>
                  <a:pt x="25684" y="3314"/>
                </a:moveTo>
                <a:cubicBezTo>
                  <a:pt x="25450" y="3314"/>
                  <a:pt x="25217" y="3343"/>
                  <a:pt x="25014" y="3397"/>
                </a:cubicBezTo>
                <a:cubicBezTo>
                  <a:pt x="24961" y="3380"/>
                  <a:pt x="24892" y="3362"/>
                  <a:pt x="24822" y="3362"/>
                </a:cubicBezTo>
                <a:cubicBezTo>
                  <a:pt x="24763" y="3359"/>
                  <a:pt x="24706" y="3358"/>
                  <a:pt x="24648" y="3358"/>
                </a:cubicBezTo>
                <a:cubicBezTo>
                  <a:pt x="24361" y="3358"/>
                  <a:pt x="24084" y="3394"/>
                  <a:pt x="23808" y="3467"/>
                </a:cubicBezTo>
                <a:cubicBezTo>
                  <a:pt x="23406" y="3572"/>
                  <a:pt x="23406" y="4009"/>
                  <a:pt x="23808" y="4131"/>
                </a:cubicBezTo>
                <a:cubicBezTo>
                  <a:pt x="24326" y="4258"/>
                  <a:pt x="24941" y="4328"/>
                  <a:pt x="25544" y="4328"/>
                </a:cubicBezTo>
                <a:cubicBezTo>
                  <a:pt x="25936" y="4328"/>
                  <a:pt x="26323" y="4298"/>
                  <a:pt x="26675" y="4236"/>
                </a:cubicBezTo>
                <a:cubicBezTo>
                  <a:pt x="27007" y="4166"/>
                  <a:pt x="27042" y="3852"/>
                  <a:pt x="26849" y="3677"/>
                </a:cubicBezTo>
                <a:cubicBezTo>
                  <a:pt x="26596" y="3423"/>
                  <a:pt x="26138" y="3314"/>
                  <a:pt x="25684" y="3314"/>
                </a:cubicBezTo>
                <a:close/>
                <a:moveTo>
                  <a:pt x="18912" y="6183"/>
                </a:moveTo>
                <a:cubicBezTo>
                  <a:pt x="18840" y="6183"/>
                  <a:pt x="18763" y="6202"/>
                  <a:pt x="18686" y="6246"/>
                </a:cubicBezTo>
                <a:cubicBezTo>
                  <a:pt x="18633" y="6281"/>
                  <a:pt x="18581" y="6299"/>
                  <a:pt x="18511" y="6316"/>
                </a:cubicBezTo>
                <a:cubicBezTo>
                  <a:pt x="17959" y="6316"/>
                  <a:pt x="17952" y="6981"/>
                  <a:pt x="18490" y="6981"/>
                </a:cubicBezTo>
                <a:cubicBezTo>
                  <a:pt x="18497" y="6981"/>
                  <a:pt x="18504" y="6981"/>
                  <a:pt x="18511" y="6981"/>
                </a:cubicBezTo>
                <a:cubicBezTo>
                  <a:pt x="18881" y="6981"/>
                  <a:pt x="19300" y="7071"/>
                  <a:pt x="19695" y="7071"/>
                </a:cubicBezTo>
                <a:cubicBezTo>
                  <a:pt x="19972" y="7071"/>
                  <a:pt x="20238" y="7027"/>
                  <a:pt x="20469" y="6876"/>
                </a:cubicBezTo>
                <a:cubicBezTo>
                  <a:pt x="20661" y="6736"/>
                  <a:pt x="20591" y="6474"/>
                  <a:pt x="20381" y="6369"/>
                </a:cubicBezTo>
                <a:cubicBezTo>
                  <a:pt x="20179" y="6282"/>
                  <a:pt x="19967" y="6243"/>
                  <a:pt x="19752" y="6243"/>
                </a:cubicBezTo>
                <a:cubicBezTo>
                  <a:pt x="19577" y="6243"/>
                  <a:pt x="19400" y="6269"/>
                  <a:pt x="19228" y="6316"/>
                </a:cubicBezTo>
                <a:cubicBezTo>
                  <a:pt x="19150" y="6239"/>
                  <a:pt x="19038" y="6183"/>
                  <a:pt x="18912" y="61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</a:endParaRPr>
          </a:p>
        </p:txBody>
      </p:sp>
      <p:sp>
        <p:nvSpPr>
          <p:cNvPr id="4" name="Google Shape;483;p46">
            <a:extLst>
              <a:ext uri="{FF2B5EF4-FFF2-40B4-BE49-F238E27FC236}">
                <a16:creationId xmlns:a16="http://schemas.microsoft.com/office/drawing/2014/main" id="{D2334A28-7357-58AB-613C-39723BB0EA9E}"/>
              </a:ext>
            </a:extLst>
          </p:cNvPr>
          <p:cNvSpPr txBox="1">
            <a:spLocks/>
          </p:cNvSpPr>
          <p:nvPr/>
        </p:nvSpPr>
        <p:spPr>
          <a:xfrm>
            <a:off x="3045300" y="1908769"/>
            <a:ext cx="1268711" cy="10317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000" b="1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grpSp>
        <p:nvGrpSpPr>
          <p:cNvPr id="5" name="Google Shape;484;p46">
            <a:extLst>
              <a:ext uri="{FF2B5EF4-FFF2-40B4-BE49-F238E27FC236}">
                <a16:creationId xmlns:a16="http://schemas.microsoft.com/office/drawing/2014/main" id="{7F8A4A49-BB3E-F2F0-E57D-81AD8CC812A1}"/>
              </a:ext>
            </a:extLst>
          </p:cNvPr>
          <p:cNvGrpSpPr/>
          <p:nvPr/>
        </p:nvGrpSpPr>
        <p:grpSpPr>
          <a:xfrm flipH="1">
            <a:off x="7179966" y="2287496"/>
            <a:ext cx="3772274" cy="3133808"/>
            <a:chOff x="237675" y="2619250"/>
            <a:chExt cx="1139800" cy="979975"/>
          </a:xfrm>
        </p:grpSpPr>
        <p:sp>
          <p:nvSpPr>
            <p:cNvPr id="6" name="Google Shape;485;p46">
              <a:extLst>
                <a:ext uri="{FF2B5EF4-FFF2-40B4-BE49-F238E27FC236}">
                  <a16:creationId xmlns:a16="http://schemas.microsoft.com/office/drawing/2014/main" id="{4B538493-E4B4-6B53-D06A-028BFBF20094}"/>
                </a:ext>
              </a:extLst>
            </p:cNvPr>
            <p:cNvSpPr/>
            <p:nvPr/>
          </p:nvSpPr>
          <p:spPr>
            <a:xfrm>
              <a:off x="828550" y="3144200"/>
              <a:ext cx="239525" cy="429200"/>
            </a:xfrm>
            <a:custGeom>
              <a:avLst/>
              <a:gdLst/>
              <a:ahLst/>
              <a:cxnLst/>
              <a:rect l="l" t="t" r="r" b="b"/>
              <a:pathLst>
                <a:path w="9581" h="17168" extrusionOk="0">
                  <a:moveTo>
                    <a:pt x="5179" y="0"/>
                  </a:moveTo>
                  <a:cubicBezTo>
                    <a:pt x="5116" y="0"/>
                    <a:pt x="5050" y="6"/>
                    <a:pt x="4982" y="17"/>
                  </a:cubicBezTo>
                  <a:cubicBezTo>
                    <a:pt x="3951" y="192"/>
                    <a:pt x="2885" y="1014"/>
                    <a:pt x="2797" y="2097"/>
                  </a:cubicBezTo>
                  <a:cubicBezTo>
                    <a:pt x="2116" y="2482"/>
                    <a:pt x="1311" y="3041"/>
                    <a:pt x="1014" y="3671"/>
                  </a:cubicBezTo>
                  <a:cubicBezTo>
                    <a:pt x="560" y="4685"/>
                    <a:pt x="769" y="5908"/>
                    <a:pt x="909" y="6992"/>
                  </a:cubicBezTo>
                  <a:cubicBezTo>
                    <a:pt x="542" y="7237"/>
                    <a:pt x="210" y="7587"/>
                    <a:pt x="88" y="8006"/>
                  </a:cubicBezTo>
                  <a:cubicBezTo>
                    <a:pt x="0" y="8268"/>
                    <a:pt x="35" y="8531"/>
                    <a:pt x="140" y="8793"/>
                  </a:cubicBezTo>
                  <a:cubicBezTo>
                    <a:pt x="280" y="9072"/>
                    <a:pt x="437" y="9335"/>
                    <a:pt x="577" y="9614"/>
                  </a:cubicBezTo>
                  <a:cubicBezTo>
                    <a:pt x="490" y="10488"/>
                    <a:pt x="385" y="11310"/>
                    <a:pt x="630" y="12167"/>
                  </a:cubicBezTo>
                  <a:cubicBezTo>
                    <a:pt x="735" y="12516"/>
                    <a:pt x="647" y="12761"/>
                    <a:pt x="857" y="13041"/>
                  </a:cubicBezTo>
                  <a:cubicBezTo>
                    <a:pt x="1067" y="13303"/>
                    <a:pt x="1311" y="13495"/>
                    <a:pt x="1539" y="13705"/>
                  </a:cubicBezTo>
                  <a:cubicBezTo>
                    <a:pt x="1661" y="14544"/>
                    <a:pt x="1748" y="15453"/>
                    <a:pt x="2378" y="16065"/>
                  </a:cubicBezTo>
                  <a:cubicBezTo>
                    <a:pt x="2675" y="16345"/>
                    <a:pt x="3112" y="16519"/>
                    <a:pt x="3514" y="16572"/>
                  </a:cubicBezTo>
                  <a:cubicBezTo>
                    <a:pt x="3560" y="16577"/>
                    <a:pt x="3603" y="16579"/>
                    <a:pt x="3644" y="16579"/>
                  </a:cubicBezTo>
                  <a:cubicBezTo>
                    <a:pt x="3742" y="16579"/>
                    <a:pt x="3824" y="16567"/>
                    <a:pt x="3899" y="16554"/>
                  </a:cubicBezTo>
                  <a:cubicBezTo>
                    <a:pt x="4423" y="16799"/>
                    <a:pt x="5017" y="16817"/>
                    <a:pt x="5577" y="16922"/>
                  </a:cubicBezTo>
                  <a:cubicBezTo>
                    <a:pt x="6012" y="16988"/>
                    <a:pt x="6543" y="17167"/>
                    <a:pt x="6986" y="17167"/>
                  </a:cubicBezTo>
                  <a:cubicBezTo>
                    <a:pt x="7006" y="17167"/>
                    <a:pt x="7026" y="17167"/>
                    <a:pt x="7045" y="17166"/>
                  </a:cubicBezTo>
                  <a:cubicBezTo>
                    <a:pt x="7447" y="17131"/>
                    <a:pt x="7640" y="16834"/>
                    <a:pt x="7919" y="16607"/>
                  </a:cubicBezTo>
                  <a:cubicBezTo>
                    <a:pt x="8164" y="16415"/>
                    <a:pt x="8426" y="16345"/>
                    <a:pt x="8671" y="16205"/>
                  </a:cubicBezTo>
                  <a:cubicBezTo>
                    <a:pt x="8863" y="16065"/>
                    <a:pt x="9038" y="15873"/>
                    <a:pt x="9248" y="15750"/>
                  </a:cubicBezTo>
                  <a:cubicBezTo>
                    <a:pt x="9248" y="15750"/>
                    <a:pt x="9265" y="15733"/>
                    <a:pt x="9283" y="15733"/>
                  </a:cubicBezTo>
                  <a:cubicBezTo>
                    <a:pt x="9388" y="15680"/>
                    <a:pt x="9475" y="15523"/>
                    <a:pt x="9370" y="15383"/>
                  </a:cubicBezTo>
                  <a:cubicBezTo>
                    <a:pt x="9073" y="15016"/>
                    <a:pt x="9335" y="14562"/>
                    <a:pt x="9510" y="14212"/>
                  </a:cubicBezTo>
                  <a:cubicBezTo>
                    <a:pt x="9580" y="14055"/>
                    <a:pt x="9580" y="13880"/>
                    <a:pt x="9388" y="13792"/>
                  </a:cubicBezTo>
                  <a:cubicBezTo>
                    <a:pt x="9295" y="13750"/>
                    <a:pt x="9176" y="13736"/>
                    <a:pt x="9053" y="13736"/>
                  </a:cubicBezTo>
                  <a:cubicBezTo>
                    <a:pt x="8876" y="13736"/>
                    <a:pt x="8690" y="13765"/>
                    <a:pt x="8566" y="13775"/>
                  </a:cubicBezTo>
                  <a:cubicBezTo>
                    <a:pt x="8286" y="13810"/>
                    <a:pt x="8024" y="13810"/>
                    <a:pt x="7762" y="13810"/>
                  </a:cubicBezTo>
                  <a:cubicBezTo>
                    <a:pt x="6661" y="13373"/>
                    <a:pt x="5524" y="12901"/>
                    <a:pt x="4738" y="12027"/>
                  </a:cubicBezTo>
                  <a:cubicBezTo>
                    <a:pt x="4213" y="11432"/>
                    <a:pt x="3759" y="10786"/>
                    <a:pt x="3374" y="10104"/>
                  </a:cubicBezTo>
                  <a:cubicBezTo>
                    <a:pt x="3060" y="9527"/>
                    <a:pt x="2902" y="8985"/>
                    <a:pt x="2727" y="8391"/>
                  </a:cubicBezTo>
                  <a:cubicBezTo>
                    <a:pt x="2780" y="8268"/>
                    <a:pt x="2850" y="8146"/>
                    <a:pt x="2920" y="8024"/>
                  </a:cubicBezTo>
                  <a:cubicBezTo>
                    <a:pt x="3182" y="7639"/>
                    <a:pt x="3549" y="7342"/>
                    <a:pt x="3881" y="7027"/>
                  </a:cubicBezTo>
                  <a:cubicBezTo>
                    <a:pt x="4493" y="6468"/>
                    <a:pt x="5017" y="5751"/>
                    <a:pt x="5542" y="5104"/>
                  </a:cubicBezTo>
                  <a:cubicBezTo>
                    <a:pt x="5926" y="4650"/>
                    <a:pt x="6346" y="4090"/>
                    <a:pt x="6468" y="3496"/>
                  </a:cubicBezTo>
                  <a:cubicBezTo>
                    <a:pt x="6573" y="2902"/>
                    <a:pt x="6451" y="2360"/>
                    <a:pt x="6346" y="1783"/>
                  </a:cubicBezTo>
                  <a:cubicBezTo>
                    <a:pt x="6433" y="1398"/>
                    <a:pt x="6416" y="1014"/>
                    <a:pt x="6171" y="629"/>
                  </a:cubicBezTo>
                  <a:cubicBezTo>
                    <a:pt x="5928" y="248"/>
                    <a:pt x="5605" y="0"/>
                    <a:pt x="5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7" name="Google Shape;486;p46">
              <a:extLst>
                <a:ext uri="{FF2B5EF4-FFF2-40B4-BE49-F238E27FC236}">
                  <a16:creationId xmlns:a16="http://schemas.microsoft.com/office/drawing/2014/main" id="{141238EB-C46C-A96A-CC08-449FA758B520}"/>
                </a:ext>
              </a:extLst>
            </p:cNvPr>
            <p:cNvSpPr/>
            <p:nvPr/>
          </p:nvSpPr>
          <p:spPr>
            <a:xfrm>
              <a:off x="1040500" y="2982075"/>
              <a:ext cx="336975" cy="237725"/>
            </a:xfrm>
            <a:custGeom>
              <a:avLst/>
              <a:gdLst/>
              <a:ahLst/>
              <a:cxnLst/>
              <a:rect l="l" t="t" r="r" b="b"/>
              <a:pathLst>
                <a:path w="13479" h="9509" extrusionOk="0">
                  <a:moveTo>
                    <a:pt x="1645" y="0"/>
                  </a:moveTo>
                  <a:cubicBezTo>
                    <a:pt x="1132" y="0"/>
                    <a:pt x="613" y="499"/>
                    <a:pt x="438" y="1083"/>
                  </a:cubicBezTo>
                  <a:cubicBezTo>
                    <a:pt x="1" y="2551"/>
                    <a:pt x="1347" y="3688"/>
                    <a:pt x="2308" y="4597"/>
                  </a:cubicBezTo>
                  <a:cubicBezTo>
                    <a:pt x="3042" y="5313"/>
                    <a:pt x="3654" y="6153"/>
                    <a:pt x="4389" y="6852"/>
                  </a:cubicBezTo>
                  <a:cubicBezTo>
                    <a:pt x="4669" y="7104"/>
                    <a:pt x="4972" y="7267"/>
                    <a:pt x="5316" y="7267"/>
                  </a:cubicBezTo>
                  <a:cubicBezTo>
                    <a:pt x="5401" y="7267"/>
                    <a:pt x="5488" y="7257"/>
                    <a:pt x="5577" y="7236"/>
                  </a:cubicBezTo>
                  <a:cubicBezTo>
                    <a:pt x="6259" y="7079"/>
                    <a:pt x="6749" y="6362"/>
                    <a:pt x="7081" y="5820"/>
                  </a:cubicBezTo>
                  <a:cubicBezTo>
                    <a:pt x="7518" y="5139"/>
                    <a:pt x="7832" y="4369"/>
                    <a:pt x="8234" y="3670"/>
                  </a:cubicBezTo>
                  <a:cubicBezTo>
                    <a:pt x="8392" y="3723"/>
                    <a:pt x="8567" y="3740"/>
                    <a:pt x="8671" y="3775"/>
                  </a:cubicBezTo>
                  <a:cubicBezTo>
                    <a:pt x="8899" y="3810"/>
                    <a:pt x="9091" y="3810"/>
                    <a:pt x="9301" y="3810"/>
                  </a:cubicBezTo>
                  <a:cubicBezTo>
                    <a:pt x="9493" y="3810"/>
                    <a:pt x="9633" y="3845"/>
                    <a:pt x="9790" y="3897"/>
                  </a:cubicBezTo>
                  <a:cubicBezTo>
                    <a:pt x="10000" y="4230"/>
                    <a:pt x="10175" y="4562"/>
                    <a:pt x="10455" y="4859"/>
                  </a:cubicBezTo>
                  <a:cubicBezTo>
                    <a:pt x="10612" y="5016"/>
                    <a:pt x="10787" y="5104"/>
                    <a:pt x="10979" y="5226"/>
                  </a:cubicBezTo>
                  <a:cubicBezTo>
                    <a:pt x="11171" y="5348"/>
                    <a:pt x="11329" y="5558"/>
                    <a:pt x="11486" y="5733"/>
                  </a:cubicBezTo>
                  <a:cubicBezTo>
                    <a:pt x="11503" y="5750"/>
                    <a:pt x="11521" y="5768"/>
                    <a:pt x="11538" y="5768"/>
                  </a:cubicBezTo>
                  <a:cubicBezTo>
                    <a:pt x="11556" y="6153"/>
                    <a:pt x="11713" y="6625"/>
                    <a:pt x="11748" y="6887"/>
                  </a:cubicBezTo>
                  <a:cubicBezTo>
                    <a:pt x="11783" y="7289"/>
                    <a:pt x="11521" y="7638"/>
                    <a:pt x="11591" y="8041"/>
                  </a:cubicBezTo>
                  <a:cubicBezTo>
                    <a:pt x="11608" y="8128"/>
                    <a:pt x="11678" y="8198"/>
                    <a:pt x="11678" y="8285"/>
                  </a:cubicBezTo>
                  <a:cubicBezTo>
                    <a:pt x="11713" y="8705"/>
                    <a:pt x="11608" y="8932"/>
                    <a:pt x="11399" y="9247"/>
                  </a:cubicBezTo>
                  <a:cubicBezTo>
                    <a:pt x="11297" y="9378"/>
                    <a:pt x="11425" y="9509"/>
                    <a:pt x="11561" y="9509"/>
                  </a:cubicBezTo>
                  <a:cubicBezTo>
                    <a:pt x="11589" y="9509"/>
                    <a:pt x="11617" y="9503"/>
                    <a:pt x="11643" y="9491"/>
                  </a:cubicBezTo>
                  <a:cubicBezTo>
                    <a:pt x="12098" y="9264"/>
                    <a:pt x="12273" y="8775"/>
                    <a:pt x="12308" y="8303"/>
                  </a:cubicBezTo>
                  <a:lnTo>
                    <a:pt x="12343" y="8303"/>
                  </a:lnTo>
                  <a:cubicBezTo>
                    <a:pt x="12395" y="8285"/>
                    <a:pt x="12465" y="8250"/>
                    <a:pt x="12517" y="8233"/>
                  </a:cubicBezTo>
                  <a:cubicBezTo>
                    <a:pt x="12640" y="8460"/>
                    <a:pt x="12692" y="8687"/>
                    <a:pt x="12640" y="8950"/>
                  </a:cubicBezTo>
                  <a:cubicBezTo>
                    <a:pt x="12640" y="9002"/>
                    <a:pt x="12622" y="9037"/>
                    <a:pt x="12605" y="9089"/>
                  </a:cubicBezTo>
                  <a:cubicBezTo>
                    <a:pt x="12563" y="9237"/>
                    <a:pt x="12679" y="9334"/>
                    <a:pt x="12798" y="9334"/>
                  </a:cubicBezTo>
                  <a:cubicBezTo>
                    <a:pt x="12876" y="9334"/>
                    <a:pt x="12955" y="9292"/>
                    <a:pt x="12989" y="9194"/>
                  </a:cubicBezTo>
                  <a:cubicBezTo>
                    <a:pt x="13269" y="8303"/>
                    <a:pt x="13479" y="7376"/>
                    <a:pt x="13182" y="6450"/>
                  </a:cubicBezTo>
                  <a:cubicBezTo>
                    <a:pt x="12937" y="5750"/>
                    <a:pt x="12412" y="5121"/>
                    <a:pt x="11906" y="4562"/>
                  </a:cubicBezTo>
                  <a:cubicBezTo>
                    <a:pt x="11643" y="3985"/>
                    <a:pt x="11573" y="3408"/>
                    <a:pt x="11066" y="2971"/>
                  </a:cubicBezTo>
                  <a:cubicBezTo>
                    <a:pt x="10682" y="2621"/>
                    <a:pt x="10087" y="2342"/>
                    <a:pt x="9563" y="2324"/>
                  </a:cubicBezTo>
                  <a:cubicBezTo>
                    <a:pt x="9239" y="1919"/>
                    <a:pt x="8874" y="1556"/>
                    <a:pt x="8378" y="1556"/>
                  </a:cubicBezTo>
                  <a:cubicBezTo>
                    <a:pt x="8232" y="1556"/>
                    <a:pt x="8074" y="1588"/>
                    <a:pt x="7902" y="1660"/>
                  </a:cubicBezTo>
                  <a:cubicBezTo>
                    <a:pt x="7553" y="1817"/>
                    <a:pt x="7011" y="2412"/>
                    <a:pt x="7011" y="2884"/>
                  </a:cubicBezTo>
                  <a:cubicBezTo>
                    <a:pt x="6679" y="3146"/>
                    <a:pt x="6364" y="3443"/>
                    <a:pt x="6067" y="3740"/>
                  </a:cubicBezTo>
                  <a:cubicBezTo>
                    <a:pt x="5822" y="4002"/>
                    <a:pt x="5612" y="4265"/>
                    <a:pt x="5368" y="4527"/>
                  </a:cubicBezTo>
                  <a:cubicBezTo>
                    <a:pt x="5333" y="4562"/>
                    <a:pt x="5298" y="4597"/>
                    <a:pt x="5280" y="4614"/>
                  </a:cubicBezTo>
                  <a:cubicBezTo>
                    <a:pt x="4878" y="3985"/>
                    <a:pt x="4563" y="3286"/>
                    <a:pt x="4109" y="2674"/>
                  </a:cubicBezTo>
                  <a:cubicBezTo>
                    <a:pt x="3549" y="1922"/>
                    <a:pt x="2938" y="1223"/>
                    <a:pt x="2413" y="454"/>
                  </a:cubicBezTo>
                  <a:cubicBezTo>
                    <a:pt x="2396" y="436"/>
                    <a:pt x="2378" y="419"/>
                    <a:pt x="2361" y="419"/>
                  </a:cubicBezTo>
                  <a:cubicBezTo>
                    <a:pt x="2152" y="123"/>
                    <a:pt x="1899" y="0"/>
                    <a:pt x="1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8" name="Google Shape;487;p46">
              <a:extLst>
                <a:ext uri="{FF2B5EF4-FFF2-40B4-BE49-F238E27FC236}">
                  <a16:creationId xmlns:a16="http://schemas.microsoft.com/office/drawing/2014/main" id="{BDC6106F-D1F0-69E9-6BA0-14BB63B6EB26}"/>
                </a:ext>
              </a:extLst>
            </p:cNvPr>
            <p:cNvSpPr/>
            <p:nvPr/>
          </p:nvSpPr>
          <p:spPr>
            <a:xfrm>
              <a:off x="237725" y="2619250"/>
              <a:ext cx="1133200" cy="715975"/>
            </a:xfrm>
            <a:custGeom>
              <a:avLst/>
              <a:gdLst/>
              <a:ahLst/>
              <a:cxnLst/>
              <a:rect l="l" t="t" r="r" b="b"/>
              <a:pathLst>
                <a:path w="45328" h="28639" extrusionOk="0">
                  <a:moveTo>
                    <a:pt x="37439" y="1"/>
                  </a:moveTo>
                  <a:cubicBezTo>
                    <a:pt x="37195" y="1"/>
                    <a:pt x="36952" y="21"/>
                    <a:pt x="36709" y="73"/>
                  </a:cubicBezTo>
                  <a:cubicBezTo>
                    <a:pt x="36465" y="125"/>
                    <a:pt x="36045" y="212"/>
                    <a:pt x="35748" y="387"/>
                  </a:cubicBezTo>
                  <a:cubicBezTo>
                    <a:pt x="35014" y="440"/>
                    <a:pt x="34349" y="597"/>
                    <a:pt x="33772" y="1069"/>
                  </a:cubicBezTo>
                  <a:cubicBezTo>
                    <a:pt x="33370" y="1191"/>
                    <a:pt x="33003" y="1419"/>
                    <a:pt x="32636" y="1856"/>
                  </a:cubicBezTo>
                  <a:cubicBezTo>
                    <a:pt x="31867" y="2695"/>
                    <a:pt x="31780" y="3814"/>
                    <a:pt x="31570" y="4880"/>
                  </a:cubicBezTo>
                  <a:cubicBezTo>
                    <a:pt x="31308" y="6296"/>
                    <a:pt x="31098" y="7694"/>
                    <a:pt x="30975" y="9145"/>
                  </a:cubicBezTo>
                  <a:cubicBezTo>
                    <a:pt x="30906" y="9967"/>
                    <a:pt x="30696" y="10754"/>
                    <a:pt x="30538" y="11575"/>
                  </a:cubicBezTo>
                  <a:cubicBezTo>
                    <a:pt x="30503" y="11698"/>
                    <a:pt x="30486" y="11820"/>
                    <a:pt x="30468" y="11942"/>
                  </a:cubicBezTo>
                  <a:cubicBezTo>
                    <a:pt x="29607" y="11760"/>
                    <a:pt x="28736" y="11392"/>
                    <a:pt x="27877" y="11392"/>
                  </a:cubicBezTo>
                  <a:cubicBezTo>
                    <a:pt x="27585" y="11392"/>
                    <a:pt x="27295" y="11434"/>
                    <a:pt x="27007" y="11540"/>
                  </a:cubicBezTo>
                  <a:cubicBezTo>
                    <a:pt x="26360" y="11768"/>
                    <a:pt x="25836" y="12187"/>
                    <a:pt x="25224" y="12484"/>
                  </a:cubicBezTo>
                  <a:cubicBezTo>
                    <a:pt x="24857" y="12677"/>
                    <a:pt x="24472" y="12851"/>
                    <a:pt x="24123" y="13079"/>
                  </a:cubicBezTo>
                  <a:cubicBezTo>
                    <a:pt x="23598" y="12886"/>
                    <a:pt x="23056" y="12677"/>
                    <a:pt x="22514" y="12589"/>
                  </a:cubicBezTo>
                  <a:cubicBezTo>
                    <a:pt x="22355" y="12560"/>
                    <a:pt x="22188" y="12546"/>
                    <a:pt x="22017" y="12546"/>
                  </a:cubicBezTo>
                  <a:cubicBezTo>
                    <a:pt x="21380" y="12546"/>
                    <a:pt x="20684" y="12728"/>
                    <a:pt x="20120" y="12921"/>
                  </a:cubicBezTo>
                  <a:cubicBezTo>
                    <a:pt x="19298" y="13219"/>
                    <a:pt x="18651" y="13813"/>
                    <a:pt x="18022" y="14390"/>
                  </a:cubicBezTo>
                  <a:cubicBezTo>
                    <a:pt x="17952" y="14460"/>
                    <a:pt x="17864" y="14530"/>
                    <a:pt x="17777" y="14600"/>
                  </a:cubicBezTo>
                  <a:cubicBezTo>
                    <a:pt x="17721" y="14598"/>
                    <a:pt x="17665" y="14597"/>
                    <a:pt x="17609" y="14597"/>
                  </a:cubicBezTo>
                  <a:cubicBezTo>
                    <a:pt x="16996" y="14597"/>
                    <a:pt x="16367" y="14684"/>
                    <a:pt x="15854" y="14844"/>
                  </a:cubicBezTo>
                  <a:cubicBezTo>
                    <a:pt x="14910" y="15107"/>
                    <a:pt x="14176" y="15806"/>
                    <a:pt x="13372" y="16313"/>
                  </a:cubicBezTo>
                  <a:cubicBezTo>
                    <a:pt x="12515" y="16837"/>
                    <a:pt x="11903" y="17501"/>
                    <a:pt x="11274" y="18271"/>
                  </a:cubicBezTo>
                  <a:cubicBezTo>
                    <a:pt x="10942" y="18690"/>
                    <a:pt x="10540" y="19040"/>
                    <a:pt x="10225" y="19477"/>
                  </a:cubicBezTo>
                  <a:cubicBezTo>
                    <a:pt x="9910" y="19896"/>
                    <a:pt x="9736" y="20368"/>
                    <a:pt x="9386" y="20770"/>
                  </a:cubicBezTo>
                  <a:cubicBezTo>
                    <a:pt x="9001" y="21207"/>
                    <a:pt x="8477" y="21365"/>
                    <a:pt x="8075" y="21732"/>
                  </a:cubicBezTo>
                  <a:cubicBezTo>
                    <a:pt x="7848" y="21942"/>
                    <a:pt x="7673" y="22221"/>
                    <a:pt x="7498" y="22484"/>
                  </a:cubicBezTo>
                  <a:cubicBezTo>
                    <a:pt x="7113" y="23008"/>
                    <a:pt x="6834" y="23410"/>
                    <a:pt x="6257" y="23725"/>
                  </a:cubicBezTo>
                  <a:cubicBezTo>
                    <a:pt x="5837" y="23952"/>
                    <a:pt x="5435" y="24144"/>
                    <a:pt x="5068" y="24442"/>
                  </a:cubicBezTo>
                  <a:cubicBezTo>
                    <a:pt x="4089" y="25228"/>
                    <a:pt x="3145" y="25962"/>
                    <a:pt x="2096" y="26627"/>
                  </a:cubicBezTo>
                  <a:cubicBezTo>
                    <a:pt x="1362" y="27099"/>
                    <a:pt x="645" y="27711"/>
                    <a:pt x="68" y="28375"/>
                  </a:cubicBezTo>
                  <a:cubicBezTo>
                    <a:pt x="51" y="28392"/>
                    <a:pt x="33" y="28410"/>
                    <a:pt x="33" y="28427"/>
                  </a:cubicBezTo>
                  <a:cubicBezTo>
                    <a:pt x="1" y="28525"/>
                    <a:pt x="29" y="28639"/>
                    <a:pt x="147" y="28639"/>
                  </a:cubicBezTo>
                  <a:cubicBezTo>
                    <a:pt x="156" y="28639"/>
                    <a:pt x="164" y="28638"/>
                    <a:pt x="173" y="28637"/>
                  </a:cubicBezTo>
                  <a:cubicBezTo>
                    <a:pt x="2254" y="28497"/>
                    <a:pt x="3827" y="27011"/>
                    <a:pt x="5645" y="26207"/>
                  </a:cubicBezTo>
                  <a:cubicBezTo>
                    <a:pt x="7533" y="25368"/>
                    <a:pt x="8966" y="24004"/>
                    <a:pt x="10645" y="22851"/>
                  </a:cubicBezTo>
                  <a:cubicBezTo>
                    <a:pt x="11501" y="22239"/>
                    <a:pt x="12288" y="21749"/>
                    <a:pt x="13040" y="20980"/>
                  </a:cubicBezTo>
                  <a:cubicBezTo>
                    <a:pt x="13389" y="20596"/>
                    <a:pt x="13756" y="20141"/>
                    <a:pt x="14211" y="19861"/>
                  </a:cubicBezTo>
                  <a:cubicBezTo>
                    <a:pt x="14570" y="19641"/>
                    <a:pt x="15051" y="19544"/>
                    <a:pt x="15519" y="19544"/>
                  </a:cubicBezTo>
                  <a:cubicBezTo>
                    <a:pt x="15757" y="19544"/>
                    <a:pt x="15991" y="19569"/>
                    <a:pt x="16204" y="19617"/>
                  </a:cubicBezTo>
                  <a:cubicBezTo>
                    <a:pt x="17375" y="19879"/>
                    <a:pt x="17847" y="20788"/>
                    <a:pt x="18424" y="21697"/>
                  </a:cubicBezTo>
                  <a:cubicBezTo>
                    <a:pt x="18529" y="22431"/>
                    <a:pt x="19595" y="22903"/>
                    <a:pt x="20189" y="23183"/>
                  </a:cubicBezTo>
                  <a:cubicBezTo>
                    <a:pt x="20749" y="23463"/>
                    <a:pt x="21308" y="23812"/>
                    <a:pt x="21903" y="24004"/>
                  </a:cubicBezTo>
                  <a:cubicBezTo>
                    <a:pt x="22514" y="24232"/>
                    <a:pt x="23196" y="24197"/>
                    <a:pt x="23826" y="24302"/>
                  </a:cubicBezTo>
                  <a:cubicBezTo>
                    <a:pt x="24272" y="24373"/>
                    <a:pt x="24725" y="24404"/>
                    <a:pt x="25179" y="24404"/>
                  </a:cubicBezTo>
                  <a:cubicBezTo>
                    <a:pt x="26059" y="24404"/>
                    <a:pt x="26947" y="24288"/>
                    <a:pt x="27811" y="24127"/>
                  </a:cubicBezTo>
                  <a:cubicBezTo>
                    <a:pt x="28563" y="23970"/>
                    <a:pt x="29297" y="23795"/>
                    <a:pt x="30014" y="23515"/>
                  </a:cubicBezTo>
                  <a:cubicBezTo>
                    <a:pt x="30643" y="23253"/>
                    <a:pt x="31133" y="22833"/>
                    <a:pt x="31675" y="22414"/>
                  </a:cubicBezTo>
                  <a:cubicBezTo>
                    <a:pt x="33668" y="20805"/>
                    <a:pt x="34979" y="18201"/>
                    <a:pt x="35556" y="15736"/>
                  </a:cubicBezTo>
                  <a:cubicBezTo>
                    <a:pt x="35905" y="14215"/>
                    <a:pt x="36167" y="12694"/>
                    <a:pt x="36692" y="11226"/>
                  </a:cubicBezTo>
                  <a:cubicBezTo>
                    <a:pt x="36989" y="10422"/>
                    <a:pt x="37216" y="9635"/>
                    <a:pt x="37548" y="8866"/>
                  </a:cubicBezTo>
                  <a:cubicBezTo>
                    <a:pt x="37741" y="8429"/>
                    <a:pt x="37863" y="8044"/>
                    <a:pt x="38283" y="7782"/>
                  </a:cubicBezTo>
                  <a:cubicBezTo>
                    <a:pt x="38318" y="7764"/>
                    <a:pt x="38370" y="7747"/>
                    <a:pt x="38405" y="7712"/>
                  </a:cubicBezTo>
                  <a:cubicBezTo>
                    <a:pt x="38650" y="7712"/>
                    <a:pt x="38877" y="7694"/>
                    <a:pt x="39122" y="7642"/>
                  </a:cubicBezTo>
                  <a:cubicBezTo>
                    <a:pt x="39629" y="7520"/>
                    <a:pt x="40118" y="7222"/>
                    <a:pt x="40625" y="6995"/>
                  </a:cubicBezTo>
                  <a:lnTo>
                    <a:pt x="40713" y="6995"/>
                  </a:lnTo>
                  <a:cubicBezTo>
                    <a:pt x="40822" y="6998"/>
                    <a:pt x="40931" y="6999"/>
                    <a:pt x="41039" y="6999"/>
                  </a:cubicBezTo>
                  <a:cubicBezTo>
                    <a:pt x="41204" y="6999"/>
                    <a:pt x="41368" y="6997"/>
                    <a:pt x="41531" y="6997"/>
                  </a:cubicBezTo>
                  <a:cubicBezTo>
                    <a:pt x="41873" y="6997"/>
                    <a:pt x="42214" y="7007"/>
                    <a:pt x="42566" y="7065"/>
                  </a:cubicBezTo>
                  <a:cubicBezTo>
                    <a:pt x="42950" y="7127"/>
                    <a:pt x="43321" y="7229"/>
                    <a:pt x="43701" y="7229"/>
                  </a:cubicBezTo>
                  <a:cubicBezTo>
                    <a:pt x="43754" y="7229"/>
                    <a:pt x="43806" y="7227"/>
                    <a:pt x="43859" y="7222"/>
                  </a:cubicBezTo>
                  <a:cubicBezTo>
                    <a:pt x="44349" y="7170"/>
                    <a:pt x="44943" y="6978"/>
                    <a:pt x="45188" y="6523"/>
                  </a:cubicBezTo>
                  <a:cubicBezTo>
                    <a:pt x="45328" y="6244"/>
                    <a:pt x="45328" y="5946"/>
                    <a:pt x="45293" y="5667"/>
                  </a:cubicBezTo>
                  <a:lnTo>
                    <a:pt x="45293" y="5649"/>
                  </a:lnTo>
                  <a:cubicBezTo>
                    <a:pt x="45240" y="5160"/>
                    <a:pt x="45293" y="4600"/>
                    <a:pt x="45205" y="4111"/>
                  </a:cubicBezTo>
                  <a:cubicBezTo>
                    <a:pt x="45083" y="3516"/>
                    <a:pt x="44698" y="2957"/>
                    <a:pt x="44226" y="2590"/>
                  </a:cubicBezTo>
                  <a:cubicBezTo>
                    <a:pt x="43475" y="1996"/>
                    <a:pt x="42845" y="1226"/>
                    <a:pt x="42076" y="667"/>
                  </a:cubicBezTo>
                  <a:cubicBezTo>
                    <a:pt x="41549" y="295"/>
                    <a:pt x="41119" y="61"/>
                    <a:pt x="40541" y="61"/>
                  </a:cubicBezTo>
                  <a:cubicBezTo>
                    <a:pt x="40467" y="61"/>
                    <a:pt x="40390" y="65"/>
                    <a:pt x="40310" y="73"/>
                  </a:cubicBezTo>
                  <a:cubicBezTo>
                    <a:pt x="40257" y="78"/>
                    <a:pt x="40204" y="80"/>
                    <a:pt x="40149" y="80"/>
                  </a:cubicBezTo>
                  <a:cubicBezTo>
                    <a:pt x="39856" y="80"/>
                    <a:pt x="39546" y="18"/>
                    <a:pt x="39233" y="18"/>
                  </a:cubicBezTo>
                  <a:cubicBezTo>
                    <a:pt x="39202" y="18"/>
                    <a:pt x="39171" y="19"/>
                    <a:pt x="39139" y="20"/>
                  </a:cubicBezTo>
                  <a:cubicBezTo>
                    <a:pt x="38895" y="20"/>
                    <a:pt x="38667" y="55"/>
                    <a:pt x="38457" y="90"/>
                  </a:cubicBezTo>
                  <a:cubicBezTo>
                    <a:pt x="38113" y="40"/>
                    <a:pt x="37775" y="1"/>
                    <a:pt x="374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9" name="Google Shape;488;p46">
              <a:extLst>
                <a:ext uri="{FF2B5EF4-FFF2-40B4-BE49-F238E27FC236}">
                  <a16:creationId xmlns:a16="http://schemas.microsoft.com/office/drawing/2014/main" id="{F43ECF82-400A-0C13-D63F-7A4D544D817E}"/>
                </a:ext>
              </a:extLst>
            </p:cNvPr>
            <p:cNvSpPr/>
            <p:nvPr/>
          </p:nvSpPr>
          <p:spPr>
            <a:xfrm>
              <a:off x="899775" y="3004950"/>
              <a:ext cx="315575" cy="430200"/>
            </a:xfrm>
            <a:custGeom>
              <a:avLst/>
              <a:gdLst/>
              <a:ahLst/>
              <a:cxnLst/>
              <a:rect l="l" t="t" r="r" b="b"/>
              <a:pathLst>
                <a:path w="12623" h="17208" extrusionOk="0">
                  <a:moveTo>
                    <a:pt x="1327" y="0"/>
                  </a:moveTo>
                  <a:cubicBezTo>
                    <a:pt x="1110" y="0"/>
                    <a:pt x="883" y="57"/>
                    <a:pt x="648" y="185"/>
                  </a:cubicBezTo>
                  <a:cubicBezTo>
                    <a:pt x="53" y="518"/>
                    <a:pt x="1" y="1392"/>
                    <a:pt x="18" y="2004"/>
                  </a:cubicBezTo>
                  <a:cubicBezTo>
                    <a:pt x="36" y="2388"/>
                    <a:pt x="88" y="2773"/>
                    <a:pt x="141" y="3157"/>
                  </a:cubicBezTo>
                  <a:cubicBezTo>
                    <a:pt x="228" y="3664"/>
                    <a:pt x="141" y="4259"/>
                    <a:pt x="298" y="4748"/>
                  </a:cubicBezTo>
                  <a:cubicBezTo>
                    <a:pt x="420" y="5168"/>
                    <a:pt x="683" y="5517"/>
                    <a:pt x="752" y="5972"/>
                  </a:cubicBezTo>
                  <a:cubicBezTo>
                    <a:pt x="840" y="6514"/>
                    <a:pt x="787" y="7021"/>
                    <a:pt x="787" y="7563"/>
                  </a:cubicBezTo>
                  <a:cubicBezTo>
                    <a:pt x="787" y="8157"/>
                    <a:pt x="857" y="8594"/>
                    <a:pt x="1434" y="8856"/>
                  </a:cubicBezTo>
                  <a:cubicBezTo>
                    <a:pt x="1687" y="8973"/>
                    <a:pt x="1944" y="9016"/>
                    <a:pt x="2202" y="9016"/>
                  </a:cubicBezTo>
                  <a:cubicBezTo>
                    <a:pt x="2677" y="9016"/>
                    <a:pt x="3155" y="8871"/>
                    <a:pt x="3619" y="8769"/>
                  </a:cubicBezTo>
                  <a:cubicBezTo>
                    <a:pt x="4424" y="8576"/>
                    <a:pt x="5245" y="8472"/>
                    <a:pt x="6084" y="8419"/>
                  </a:cubicBezTo>
                  <a:cubicBezTo>
                    <a:pt x="6329" y="8891"/>
                    <a:pt x="6941" y="9101"/>
                    <a:pt x="7483" y="9223"/>
                  </a:cubicBezTo>
                  <a:cubicBezTo>
                    <a:pt x="7448" y="9940"/>
                    <a:pt x="7535" y="10692"/>
                    <a:pt x="7693" y="11408"/>
                  </a:cubicBezTo>
                  <a:cubicBezTo>
                    <a:pt x="7885" y="12265"/>
                    <a:pt x="8322" y="13419"/>
                    <a:pt x="7570" y="14136"/>
                  </a:cubicBezTo>
                  <a:cubicBezTo>
                    <a:pt x="7360" y="14328"/>
                    <a:pt x="6696" y="14503"/>
                    <a:pt x="6696" y="14887"/>
                  </a:cubicBezTo>
                  <a:cubicBezTo>
                    <a:pt x="6696" y="14905"/>
                    <a:pt x="6696" y="14940"/>
                    <a:pt x="6714" y="14975"/>
                  </a:cubicBezTo>
                  <a:cubicBezTo>
                    <a:pt x="6644" y="15010"/>
                    <a:pt x="6574" y="15062"/>
                    <a:pt x="6521" y="15114"/>
                  </a:cubicBezTo>
                  <a:cubicBezTo>
                    <a:pt x="6364" y="15202"/>
                    <a:pt x="6137" y="15342"/>
                    <a:pt x="6189" y="15569"/>
                  </a:cubicBezTo>
                  <a:cubicBezTo>
                    <a:pt x="6225" y="15722"/>
                    <a:pt x="6356" y="15772"/>
                    <a:pt x="6496" y="15772"/>
                  </a:cubicBezTo>
                  <a:cubicBezTo>
                    <a:pt x="6564" y="15772"/>
                    <a:pt x="6634" y="15761"/>
                    <a:pt x="6696" y="15744"/>
                  </a:cubicBezTo>
                  <a:cubicBezTo>
                    <a:pt x="6784" y="15709"/>
                    <a:pt x="6871" y="15656"/>
                    <a:pt x="6976" y="15639"/>
                  </a:cubicBezTo>
                  <a:cubicBezTo>
                    <a:pt x="7063" y="15604"/>
                    <a:pt x="7151" y="15604"/>
                    <a:pt x="7238" y="15569"/>
                  </a:cubicBezTo>
                  <a:cubicBezTo>
                    <a:pt x="7273" y="15552"/>
                    <a:pt x="7325" y="15517"/>
                    <a:pt x="7378" y="15482"/>
                  </a:cubicBezTo>
                  <a:cubicBezTo>
                    <a:pt x="7425" y="15492"/>
                    <a:pt x="7471" y="15496"/>
                    <a:pt x="7515" y="15496"/>
                  </a:cubicBezTo>
                  <a:cubicBezTo>
                    <a:pt x="8094" y="15496"/>
                    <a:pt x="8428" y="14694"/>
                    <a:pt x="8671" y="14223"/>
                  </a:cubicBezTo>
                  <a:cubicBezTo>
                    <a:pt x="8916" y="13751"/>
                    <a:pt x="8951" y="13261"/>
                    <a:pt x="8969" y="12737"/>
                  </a:cubicBezTo>
                  <a:cubicBezTo>
                    <a:pt x="8986" y="12230"/>
                    <a:pt x="9004" y="11723"/>
                    <a:pt x="9021" y="11216"/>
                  </a:cubicBezTo>
                  <a:cubicBezTo>
                    <a:pt x="9196" y="11531"/>
                    <a:pt x="9353" y="11863"/>
                    <a:pt x="9528" y="12195"/>
                  </a:cubicBezTo>
                  <a:cubicBezTo>
                    <a:pt x="9633" y="12422"/>
                    <a:pt x="9720" y="12685"/>
                    <a:pt x="9825" y="12947"/>
                  </a:cubicBezTo>
                  <a:cubicBezTo>
                    <a:pt x="9773" y="13419"/>
                    <a:pt x="9808" y="13908"/>
                    <a:pt x="9668" y="14380"/>
                  </a:cubicBezTo>
                  <a:cubicBezTo>
                    <a:pt x="9581" y="14695"/>
                    <a:pt x="9441" y="14975"/>
                    <a:pt x="9476" y="15307"/>
                  </a:cubicBezTo>
                  <a:cubicBezTo>
                    <a:pt x="9476" y="15377"/>
                    <a:pt x="9511" y="15447"/>
                    <a:pt x="9598" y="15464"/>
                  </a:cubicBezTo>
                  <a:lnTo>
                    <a:pt x="9668" y="15482"/>
                  </a:lnTo>
                  <a:cubicBezTo>
                    <a:pt x="9650" y="15569"/>
                    <a:pt x="9650" y="15639"/>
                    <a:pt x="9633" y="15726"/>
                  </a:cubicBezTo>
                  <a:cubicBezTo>
                    <a:pt x="9598" y="15954"/>
                    <a:pt x="9581" y="16163"/>
                    <a:pt x="9511" y="16373"/>
                  </a:cubicBezTo>
                  <a:cubicBezTo>
                    <a:pt x="9458" y="16530"/>
                    <a:pt x="9406" y="16688"/>
                    <a:pt x="9388" y="16863"/>
                  </a:cubicBezTo>
                  <a:cubicBezTo>
                    <a:pt x="9388" y="17120"/>
                    <a:pt x="9518" y="17207"/>
                    <a:pt x="9686" y="17207"/>
                  </a:cubicBezTo>
                  <a:cubicBezTo>
                    <a:pt x="9882" y="17207"/>
                    <a:pt x="10129" y="17089"/>
                    <a:pt x="10280" y="16985"/>
                  </a:cubicBezTo>
                  <a:cubicBezTo>
                    <a:pt x="10699" y="16670"/>
                    <a:pt x="10892" y="16251"/>
                    <a:pt x="10927" y="15779"/>
                  </a:cubicBezTo>
                  <a:cubicBezTo>
                    <a:pt x="11259" y="15674"/>
                    <a:pt x="11259" y="15254"/>
                    <a:pt x="11294" y="14940"/>
                  </a:cubicBezTo>
                  <a:cubicBezTo>
                    <a:pt x="11399" y="13751"/>
                    <a:pt x="11119" y="12702"/>
                    <a:pt x="10682" y="11671"/>
                  </a:cubicBezTo>
                  <a:lnTo>
                    <a:pt x="10682" y="11671"/>
                  </a:lnTo>
                  <a:cubicBezTo>
                    <a:pt x="10857" y="11968"/>
                    <a:pt x="11014" y="12283"/>
                    <a:pt x="11171" y="12597"/>
                  </a:cubicBezTo>
                  <a:cubicBezTo>
                    <a:pt x="11259" y="12772"/>
                    <a:pt x="11364" y="13139"/>
                    <a:pt x="11573" y="13209"/>
                  </a:cubicBezTo>
                  <a:cubicBezTo>
                    <a:pt x="11612" y="13215"/>
                    <a:pt x="11648" y="13219"/>
                    <a:pt x="11683" y="13219"/>
                  </a:cubicBezTo>
                  <a:cubicBezTo>
                    <a:pt x="11745" y="13219"/>
                    <a:pt x="11804" y="13207"/>
                    <a:pt x="11871" y="13174"/>
                  </a:cubicBezTo>
                  <a:cubicBezTo>
                    <a:pt x="11923" y="13296"/>
                    <a:pt x="11975" y="13436"/>
                    <a:pt x="12028" y="13559"/>
                  </a:cubicBezTo>
                  <a:cubicBezTo>
                    <a:pt x="12098" y="13733"/>
                    <a:pt x="12098" y="13961"/>
                    <a:pt x="12203" y="14118"/>
                  </a:cubicBezTo>
                  <a:cubicBezTo>
                    <a:pt x="12238" y="14170"/>
                    <a:pt x="12295" y="14197"/>
                    <a:pt x="12351" y="14197"/>
                  </a:cubicBezTo>
                  <a:cubicBezTo>
                    <a:pt x="12408" y="14197"/>
                    <a:pt x="12465" y="14170"/>
                    <a:pt x="12500" y="14118"/>
                  </a:cubicBezTo>
                  <a:cubicBezTo>
                    <a:pt x="12622" y="13926"/>
                    <a:pt x="12605" y="13664"/>
                    <a:pt x="12587" y="13454"/>
                  </a:cubicBezTo>
                  <a:lnTo>
                    <a:pt x="12570" y="13454"/>
                  </a:lnTo>
                  <a:cubicBezTo>
                    <a:pt x="12552" y="13296"/>
                    <a:pt x="12517" y="13157"/>
                    <a:pt x="12465" y="13017"/>
                  </a:cubicBezTo>
                  <a:cubicBezTo>
                    <a:pt x="12465" y="12985"/>
                    <a:pt x="12380" y="12727"/>
                    <a:pt x="12325" y="12727"/>
                  </a:cubicBezTo>
                  <a:cubicBezTo>
                    <a:pt x="12321" y="12727"/>
                    <a:pt x="12317" y="12728"/>
                    <a:pt x="12313" y="12731"/>
                  </a:cubicBezTo>
                  <a:lnTo>
                    <a:pt x="12313" y="12731"/>
                  </a:lnTo>
                  <a:cubicBezTo>
                    <a:pt x="12360" y="12679"/>
                    <a:pt x="12359" y="12613"/>
                    <a:pt x="12325" y="12562"/>
                  </a:cubicBezTo>
                  <a:cubicBezTo>
                    <a:pt x="12325" y="12562"/>
                    <a:pt x="12325" y="12562"/>
                    <a:pt x="12325" y="12545"/>
                  </a:cubicBezTo>
                  <a:cubicBezTo>
                    <a:pt x="12465" y="11811"/>
                    <a:pt x="11381" y="10884"/>
                    <a:pt x="10962" y="10412"/>
                  </a:cubicBezTo>
                  <a:cubicBezTo>
                    <a:pt x="10472" y="9853"/>
                    <a:pt x="9895" y="9293"/>
                    <a:pt x="9301" y="8821"/>
                  </a:cubicBezTo>
                  <a:cubicBezTo>
                    <a:pt x="9336" y="8751"/>
                    <a:pt x="9336" y="8664"/>
                    <a:pt x="9266" y="8594"/>
                  </a:cubicBezTo>
                  <a:cubicBezTo>
                    <a:pt x="8584" y="7807"/>
                    <a:pt x="7902" y="6776"/>
                    <a:pt x="6749" y="6689"/>
                  </a:cubicBezTo>
                  <a:cubicBezTo>
                    <a:pt x="6707" y="6685"/>
                    <a:pt x="6666" y="6683"/>
                    <a:pt x="6625" y="6683"/>
                  </a:cubicBezTo>
                  <a:cubicBezTo>
                    <a:pt x="6095" y="6683"/>
                    <a:pt x="5614" y="6969"/>
                    <a:pt x="5079" y="6969"/>
                  </a:cubicBezTo>
                  <a:cubicBezTo>
                    <a:pt x="5064" y="6969"/>
                    <a:pt x="5050" y="6969"/>
                    <a:pt x="5035" y="6968"/>
                  </a:cubicBezTo>
                  <a:cubicBezTo>
                    <a:pt x="4406" y="6933"/>
                    <a:pt x="3672" y="6776"/>
                    <a:pt x="3025" y="6619"/>
                  </a:cubicBezTo>
                  <a:cubicBezTo>
                    <a:pt x="3008" y="5954"/>
                    <a:pt x="3077" y="5307"/>
                    <a:pt x="2990" y="4626"/>
                  </a:cubicBezTo>
                  <a:cubicBezTo>
                    <a:pt x="2973" y="4363"/>
                    <a:pt x="2955" y="4049"/>
                    <a:pt x="2920" y="3752"/>
                  </a:cubicBezTo>
                  <a:cubicBezTo>
                    <a:pt x="2938" y="3734"/>
                    <a:pt x="2955" y="3699"/>
                    <a:pt x="2955" y="3664"/>
                  </a:cubicBezTo>
                  <a:cubicBezTo>
                    <a:pt x="3060" y="3420"/>
                    <a:pt x="3217" y="3175"/>
                    <a:pt x="3287" y="2913"/>
                  </a:cubicBezTo>
                  <a:cubicBezTo>
                    <a:pt x="3375" y="2633"/>
                    <a:pt x="3287" y="2353"/>
                    <a:pt x="3217" y="2091"/>
                  </a:cubicBezTo>
                  <a:cubicBezTo>
                    <a:pt x="3074" y="1187"/>
                    <a:pt x="2318" y="0"/>
                    <a:pt x="13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0" name="Google Shape;489;p46">
              <a:extLst>
                <a:ext uri="{FF2B5EF4-FFF2-40B4-BE49-F238E27FC236}">
                  <a16:creationId xmlns:a16="http://schemas.microsoft.com/office/drawing/2014/main" id="{E0DEF3CE-DA82-12DB-D638-1C1F0A53F2CC}"/>
                </a:ext>
              </a:extLst>
            </p:cNvPr>
            <p:cNvSpPr/>
            <p:nvPr/>
          </p:nvSpPr>
          <p:spPr>
            <a:xfrm>
              <a:off x="523925" y="2999600"/>
              <a:ext cx="313375" cy="540025"/>
            </a:xfrm>
            <a:custGeom>
              <a:avLst/>
              <a:gdLst/>
              <a:ahLst/>
              <a:cxnLst/>
              <a:rect l="l" t="t" r="r" b="b"/>
              <a:pathLst>
                <a:path w="12535" h="21601" extrusionOk="0">
                  <a:moveTo>
                    <a:pt x="8453" y="0"/>
                  </a:moveTo>
                  <a:cubicBezTo>
                    <a:pt x="7906" y="0"/>
                    <a:pt x="7396" y="224"/>
                    <a:pt x="7028" y="784"/>
                  </a:cubicBezTo>
                  <a:cubicBezTo>
                    <a:pt x="6993" y="837"/>
                    <a:pt x="7011" y="889"/>
                    <a:pt x="7028" y="941"/>
                  </a:cubicBezTo>
                  <a:cubicBezTo>
                    <a:pt x="6259" y="1850"/>
                    <a:pt x="5944" y="3196"/>
                    <a:pt x="5805" y="4350"/>
                  </a:cubicBezTo>
                  <a:cubicBezTo>
                    <a:pt x="5665" y="5591"/>
                    <a:pt x="5560" y="7042"/>
                    <a:pt x="5735" y="8353"/>
                  </a:cubicBezTo>
                  <a:cubicBezTo>
                    <a:pt x="5631" y="8329"/>
                    <a:pt x="5520" y="8319"/>
                    <a:pt x="5405" y="8319"/>
                  </a:cubicBezTo>
                  <a:cubicBezTo>
                    <a:pt x="5110" y="8319"/>
                    <a:pt x="4792" y="8381"/>
                    <a:pt x="4528" y="8406"/>
                  </a:cubicBezTo>
                  <a:cubicBezTo>
                    <a:pt x="3969" y="8458"/>
                    <a:pt x="3602" y="8668"/>
                    <a:pt x="3235" y="9123"/>
                  </a:cubicBezTo>
                  <a:cubicBezTo>
                    <a:pt x="2606" y="9927"/>
                    <a:pt x="2518" y="10923"/>
                    <a:pt x="2431" y="11902"/>
                  </a:cubicBezTo>
                  <a:cubicBezTo>
                    <a:pt x="1801" y="12059"/>
                    <a:pt x="1120" y="12094"/>
                    <a:pt x="840" y="12794"/>
                  </a:cubicBezTo>
                  <a:cubicBezTo>
                    <a:pt x="525" y="13545"/>
                    <a:pt x="805" y="14367"/>
                    <a:pt x="980" y="15136"/>
                  </a:cubicBezTo>
                  <a:cubicBezTo>
                    <a:pt x="683" y="15731"/>
                    <a:pt x="648" y="16517"/>
                    <a:pt x="525" y="17129"/>
                  </a:cubicBezTo>
                  <a:cubicBezTo>
                    <a:pt x="420" y="17671"/>
                    <a:pt x="280" y="18195"/>
                    <a:pt x="246" y="18737"/>
                  </a:cubicBezTo>
                  <a:cubicBezTo>
                    <a:pt x="193" y="19279"/>
                    <a:pt x="1" y="19891"/>
                    <a:pt x="1" y="20416"/>
                  </a:cubicBezTo>
                  <a:cubicBezTo>
                    <a:pt x="18" y="20940"/>
                    <a:pt x="403" y="21377"/>
                    <a:pt x="875" y="21534"/>
                  </a:cubicBezTo>
                  <a:cubicBezTo>
                    <a:pt x="1011" y="21581"/>
                    <a:pt x="1136" y="21601"/>
                    <a:pt x="1254" y="21601"/>
                  </a:cubicBezTo>
                  <a:cubicBezTo>
                    <a:pt x="1761" y="21601"/>
                    <a:pt x="2135" y="21233"/>
                    <a:pt x="2588" y="20992"/>
                  </a:cubicBezTo>
                  <a:lnTo>
                    <a:pt x="2606" y="20992"/>
                  </a:lnTo>
                  <a:cubicBezTo>
                    <a:pt x="2858" y="21157"/>
                    <a:pt x="3193" y="21246"/>
                    <a:pt x="3520" y="21246"/>
                  </a:cubicBezTo>
                  <a:cubicBezTo>
                    <a:pt x="3714" y="21246"/>
                    <a:pt x="3905" y="21215"/>
                    <a:pt x="4074" y="21150"/>
                  </a:cubicBezTo>
                  <a:cubicBezTo>
                    <a:pt x="4299" y="21345"/>
                    <a:pt x="4588" y="21552"/>
                    <a:pt x="4864" y="21552"/>
                  </a:cubicBezTo>
                  <a:cubicBezTo>
                    <a:pt x="4910" y="21552"/>
                    <a:pt x="4956" y="21547"/>
                    <a:pt x="5000" y="21534"/>
                  </a:cubicBezTo>
                  <a:cubicBezTo>
                    <a:pt x="5280" y="21447"/>
                    <a:pt x="5403" y="21062"/>
                    <a:pt x="5472" y="20800"/>
                  </a:cubicBezTo>
                  <a:cubicBezTo>
                    <a:pt x="5560" y="20363"/>
                    <a:pt x="5455" y="20048"/>
                    <a:pt x="5315" y="19664"/>
                  </a:cubicBezTo>
                  <a:cubicBezTo>
                    <a:pt x="5245" y="19419"/>
                    <a:pt x="5315" y="19262"/>
                    <a:pt x="5315" y="19017"/>
                  </a:cubicBezTo>
                  <a:cubicBezTo>
                    <a:pt x="5315" y="18842"/>
                    <a:pt x="5158" y="18667"/>
                    <a:pt x="5193" y="18493"/>
                  </a:cubicBezTo>
                  <a:cubicBezTo>
                    <a:pt x="5210" y="18388"/>
                    <a:pt x="5158" y="18318"/>
                    <a:pt x="5088" y="18265"/>
                  </a:cubicBezTo>
                  <a:cubicBezTo>
                    <a:pt x="5105" y="18213"/>
                    <a:pt x="5088" y="18143"/>
                    <a:pt x="5018" y="18091"/>
                  </a:cubicBezTo>
                  <a:cubicBezTo>
                    <a:pt x="4406" y="17671"/>
                    <a:pt x="3777" y="17024"/>
                    <a:pt x="3515" y="16325"/>
                  </a:cubicBezTo>
                  <a:cubicBezTo>
                    <a:pt x="3252" y="15643"/>
                    <a:pt x="3357" y="14822"/>
                    <a:pt x="3322" y="14070"/>
                  </a:cubicBezTo>
                  <a:cubicBezTo>
                    <a:pt x="4231" y="13371"/>
                    <a:pt x="5298" y="12846"/>
                    <a:pt x="6137" y="12042"/>
                  </a:cubicBezTo>
                  <a:cubicBezTo>
                    <a:pt x="6784" y="11990"/>
                    <a:pt x="7448" y="12025"/>
                    <a:pt x="7972" y="11675"/>
                  </a:cubicBezTo>
                  <a:cubicBezTo>
                    <a:pt x="8707" y="11150"/>
                    <a:pt x="9126" y="10224"/>
                    <a:pt x="9685" y="9542"/>
                  </a:cubicBezTo>
                  <a:cubicBezTo>
                    <a:pt x="10245" y="8895"/>
                    <a:pt x="10979" y="8511"/>
                    <a:pt x="11434" y="7759"/>
                  </a:cubicBezTo>
                  <a:cubicBezTo>
                    <a:pt x="11504" y="7619"/>
                    <a:pt x="11573" y="7497"/>
                    <a:pt x="11643" y="7357"/>
                  </a:cubicBezTo>
                  <a:cubicBezTo>
                    <a:pt x="12115" y="6885"/>
                    <a:pt x="12535" y="6413"/>
                    <a:pt x="12500" y="5661"/>
                  </a:cubicBezTo>
                  <a:cubicBezTo>
                    <a:pt x="12465" y="5049"/>
                    <a:pt x="12220" y="4385"/>
                    <a:pt x="12080" y="3791"/>
                  </a:cubicBezTo>
                  <a:cubicBezTo>
                    <a:pt x="11941" y="3179"/>
                    <a:pt x="11766" y="2602"/>
                    <a:pt x="11504" y="2025"/>
                  </a:cubicBezTo>
                  <a:cubicBezTo>
                    <a:pt x="11024" y="1066"/>
                    <a:pt x="9648" y="0"/>
                    <a:pt x="84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1" name="Google Shape;490;p46">
              <a:extLst>
                <a:ext uri="{FF2B5EF4-FFF2-40B4-BE49-F238E27FC236}">
                  <a16:creationId xmlns:a16="http://schemas.microsoft.com/office/drawing/2014/main" id="{9C396018-A03B-8AE9-FD7F-7C2A0B739031}"/>
                </a:ext>
              </a:extLst>
            </p:cNvPr>
            <p:cNvSpPr/>
            <p:nvPr/>
          </p:nvSpPr>
          <p:spPr>
            <a:xfrm>
              <a:off x="1047500" y="3493375"/>
              <a:ext cx="68650" cy="54300"/>
            </a:xfrm>
            <a:custGeom>
              <a:avLst/>
              <a:gdLst/>
              <a:ahLst/>
              <a:cxnLst/>
              <a:rect l="l" t="t" r="r" b="b"/>
              <a:pathLst>
                <a:path w="2746" h="2172" extrusionOk="0">
                  <a:moveTo>
                    <a:pt x="822" y="0"/>
                  </a:moveTo>
                  <a:cubicBezTo>
                    <a:pt x="525" y="53"/>
                    <a:pt x="263" y="158"/>
                    <a:pt x="53" y="385"/>
                  </a:cubicBezTo>
                  <a:cubicBezTo>
                    <a:pt x="18" y="490"/>
                    <a:pt x="0" y="595"/>
                    <a:pt x="18" y="734"/>
                  </a:cubicBezTo>
                  <a:cubicBezTo>
                    <a:pt x="35" y="1032"/>
                    <a:pt x="193" y="1294"/>
                    <a:pt x="455" y="1451"/>
                  </a:cubicBezTo>
                  <a:cubicBezTo>
                    <a:pt x="577" y="1521"/>
                    <a:pt x="682" y="1521"/>
                    <a:pt x="822" y="1539"/>
                  </a:cubicBezTo>
                  <a:cubicBezTo>
                    <a:pt x="1032" y="1574"/>
                    <a:pt x="1242" y="1661"/>
                    <a:pt x="1434" y="1748"/>
                  </a:cubicBezTo>
                  <a:cubicBezTo>
                    <a:pt x="1749" y="1853"/>
                    <a:pt x="2028" y="2150"/>
                    <a:pt x="2360" y="2168"/>
                  </a:cubicBezTo>
                  <a:cubicBezTo>
                    <a:pt x="2370" y="2170"/>
                    <a:pt x="2379" y="2171"/>
                    <a:pt x="2388" y="2171"/>
                  </a:cubicBezTo>
                  <a:cubicBezTo>
                    <a:pt x="2448" y="2171"/>
                    <a:pt x="2505" y="2126"/>
                    <a:pt x="2535" y="2080"/>
                  </a:cubicBezTo>
                  <a:cubicBezTo>
                    <a:pt x="2745" y="1591"/>
                    <a:pt x="2430" y="997"/>
                    <a:pt x="2133" y="595"/>
                  </a:cubicBezTo>
                  <a:cubicBezTo>
                    <a:pt x="1853" y="193"/>
                    <a:pt x="1312" y="18"/>
                    <a:pt x="8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2" name="Google Shape;491;p46">
              <a:extLst>
                <a:ext uri="{FF2B5EF4-FFF2-40B4-BE49-F238E27FC236}">
                  <a16:creationId xmlns:a16="http://schemas.microsoft.com/office/drawing/2014/main" id="{FA9509FF-45E5-5FC3-4900-0FE368DCB33E}"/>
                </a:ext>
              </a:extLst>
            </p:cNvPr>
            <p:cNvSpPr/>
            <p:nvPr/>
          </p:nvSpPr>
          <p:spPr>
            <a:xfrm>
              <a:off x="995500" y="3534450"/>
              <a:ext cx="62500" cy="64775"/>
            </a:xfrm>
            <a:custGeom>
              <a:avLst/>
              <a:gdLst/>
              <a:ahLst/>
              <a:cxnLst/>
              <a:rect l="l" t="t" r="r" b="b"/>
              <a:pathLst>
                <a:path w="2500" h="2591" extrusionOk="0">
                  <a:moveTo>
                    <a:pt x="507" y="0"/>
                  </a:moveTo>
                  <a:cubicBezTo>
                    <a:pt x="140" y="245"/>
                    <a:pt x="0" y="770"/>
                    <a:pt x="227" y="1224"/>
                  </a:cubicBezTo>
                  <a:cubicBezTo>
                    <a:pt x="437" y="1591"/>
                    <a:pt x="804" y="1696"/>
                    <a:pt x="1136" y="1906"/>
                  </a:cubicBezTo>
                  <a:cubicBezTo>
                    <a:pt x="1469" y="2098"/>
                    <a:pt x="1801" y="2518"/>
                    <a:pt x="2185" y="2588"/>
                  </a:cubicBezTo>
                  <a:cubicBezTo>
                    <a:pt x="2199" y="2589"/>
                    <a:pt x="2213" y="2590"/>
                    <a:pt x="2226" y="2590"/>
                  </a:cubicBezTo>
                  <a:cubicBezTo>
                    <a:pt x="2342" y="2590"/>
                    <a:pt x="2414" y="2521"/>
                    <a:pt x="2430" y="2395"/>
                  </a:cubicBezTo>
                  <a:cubicBezTo>
                    <a:pt x="2500" y="1888"/>
                    <a:pt x="2378" y="1277"/>
                    <a:pt x="2080" y="840"/>
                  </a:cubicBezTo>
                  <a:cubicBezTo>
                    <a:pt x="1923" y="630"/>
                    <a:pt x="1731" y="472"/>
                    <a:pt x="1521" y="298"/>
                  </a:cubicBezTo>
                  <a:cubicBezTo>
                    <a:pt x="1416" y="210"/>
                    <a:pt x="1294" y="140"/>
                    <a:pt x="1171" y="70"/>
                  </a:cubicBezTo>
                  <a:cubicBezTo>
                    <a:pt x="962" y="18"/>
                    <a:pt x="734" y="0"/>
                    <a:pt x="5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3" name="Google Shape;492;p46">
              <a:extLst>
                <a:ext uri="{FF2B5EF4-FFF2-40B4-BE49-F238E27FC236}">
                  <a16:creationId xmlns:a16="http://schemas.microsoft.com/office/drawing/2014/main" id="{5707EB8E-D23D-1231-7EE7-D8FCA236EE9D}"/>
                </a:ext>
              </a:extLst>
            </p:cNvPr>
            <p:cNvSpPr/>
            <p:nvPr/>
          </p:nvSpPr>
          <p:spPr>
            <a:xfrm>
              <a:off x="901975" y="3466125"/>
              <a:ext cx="73450" cy="73075"/>
            </a:xfrm>
            <a:custGeom>
              <a:avLst/>
              <a:gdLst/>
              <a:ahLst/>
              <a:cxnLst/>
              <a:rect l="l" t="t" r="r" b="b"/>
              <a:pathLst>
                <a:path w="2938" h="2923" extrusionOk="0">
                  <a:moveTo>
                    <a:pt x="1421" y="0"/>
                  </a:moveTo>
                  <a:cubicBezTo>
                    <a:pt x="941" y="0"/>
                    <a:pt x="432" y="288"/>
                    <a:pt x="192" y="688"/>
                  </a:cubicBezTo>
                  <a:cubicBezTo>
                    <a:pt x="192" y="706"/>
                    <a:pt x="192" y="706"/>
                    <a:pt x="192" y="723"/>
                  </a:cubicBezTo>
                  <a:cubicBezTo>
                    <a:pt x="35" y="863"/>
                    <a:pt x="0" y="1038"/>
                    <a:pt x="105" y="1300"/>
                  </a:cubicBezTo>
                  <a:cubicBezTo>
                    <a:pt x="227" y="1615"/>
                    <a:pt x="455" y="2087"/>
                    <a:pt x="822" y="2157"/>
                  </a:cubicBezTo>
                  <a:cubicBezTo>
                    <a:pt x="853" y="2165"/>
                    <a:pt x="883" y="2168"/>
                    <a:pt x="914" y="2168"/>
                  </a:cubicBezTo>
                  <a:cubicBezTo>
                    <a:pt x="1050" y="2168"/>
                    <a:pt x="1179" y="2098"/>
                    <a:pt x="1316" y="2098"/>
                  </a:cubicBezTo>
                  <a:cubicBezTo>
                    <a:pt x="1338" y="2098"/>
                    <a:pt x="1359" y="2100"/>
                    <a:pt x="1381" y="2104"/>
                  </a:cubicBezTo>
                  <a:cubicBezTo>
                    <a:pt x="1696" y="2157"/>
                    <a:pt x="1888" y="2506"/>
                    <a:pt x="2080" y="2716"/>
                  </a:cubicBezTo>
                  <a:cubicBezTo>
                    <a:pt x="2186" y="2832"/>
                    <a:pt x="2317" y="2922"/>
                    <a:pt x="2446" y="2922"/>
                  </a:cubicBezTo>
                  <a:cubicBezTo>
                    <a:pt x="2531" y="2922"/>
                    <a:pt x="2616" y="2883"/>
                    <a:pt x="2692" y="2786"/>
                  </a:cubicBezTo>
                  <a:cubicBezTo>
                    <a:pt x="2937" y="2471"/>
                    <a:pt x="2710" y="1842"/>
                    <a:pt x="2657" y="1475"/>
                  </a:cubicBezTo>
                  <a:cubicBezTo>
                    <a:pt x="2570" y="1038"/>
                    <a:pt x="2465" y="583"/>
                    <a:pt x="2115" y="269"/>
                  </a:cubicBezTo>
                  <a:cubicBezTo>
                    <a:pt x="1922" y="81"/>
                    <a:pt x="1676" y="0"/>
                    <a:pt x="14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4" name="Google Shape;493;p46">
              <a:extLst>
                <a:ext uri="{FF2B5EF4-FFF2-40B4-BE49-F238E27FC236}">
                  <a16:creationId xmlns:a16="http://schemas.microsoft.com/office/drawing/2014/main" id="{DE44A464-E069-0149-207F-AEB5A1190BA9}"/>
                </a:ext>
              </a:extLst>
            </p:cNvPr>
            <p:cNvSpPr/>
            <p:nvPr/>
          </p:nvSpPr>
          <p:spPr>
            <a:xfrm>
              <a:off x="624875" y="3430875"/>
              <a:ext cx="79150" cy="64150"/>
            </a:xfrm>
            <a:custGeom>
              <a:avLst/>
              <a:gdLst/>
              <a:ahLst/>
              <a:cxnLst/>
              <a:rect l="l" t="t" r="r" b="b"/>
              <a:pathLst>
                <a:path w="3166" h="2566" extrusionOk="0">
                  <a:moveTo>
                    <a:pt x="1463" y="0"/>
                  </a:moveTo>
                  <a:cubicBezTo>
                    <a:pt x="1242" y="0"/>
                    <a:pt x="1037" y="92"/>
                    <a:pt x="840" y="228"/>
                  </a:cubicBezTo>
                  <a:cubicBezTo>
                    <a:pt x="595" y="385"/>
                    <a:pt x="333" y="612"/>
                    <a:pt x="176" y="874"/>
                  </a:cubicBezTo>
                  <a:cubicBezTo>
                    <a:pt x="71" y="997"/>
                    <a:pt x="1" y="1172"/>
                    <a:pt x="123" y="1259"/>
                  </a:cubicBezTo>
                  <a:cubicBezTo>
                    <a:pt x="158" y="1277"/>
                    <a:pt x="176" y="1294"/>
                    <a:pt x="193" y="1312"/>
                  </a:cubicBezTo>
                  <a:cubicBezTo>
                    <a:pt x="246" y="1346"/>
                    <a:pt x="281" y="1416"/>
                    <a:pt x="333" y="1416"/>
                  </a:cubicBezTo>
                  <a:cubicBezTo>
                    <a:pt x="403" y="1486"/>
                    <a:pt x="525" y="1574"/>
                    <a:pt x="543" y="1591"/>
                  </a:cubicBezTo>
                  <a:cubicBezTo>
                    <a:pt x="648" y="1661"/>
                    <a:pt x="753" y="1714"/>
                    <a:pt x="875" y="1731"/>
                  </a:cubicBezTo>
                  <a:cubicBezTo>
                    <a:pt x="1330" y="1801"/>
                    <a:pt x="1679" y="1993"/>
                    <a:pt x="2081" y="2238"/>
                  </a:cubicBezTo>
                  <a:cubicBezTo>
                    <a:pt x="2269" y="2354"/>
                    <a:pt x="2529" y="2565"/>
                    <a:pt x="2782" y="2565"/>
                  </a:cubicBezTo>
                  <a:cubicBezTo>
                    <a:pt x="2835" y="2565"/>
                    <a:pt x="2887" y="2556"/>
                    <a:pt x="2938" y="2535"/>
                  </a:cubicBezTo>
                  <a:cubicBezTo>
                    <a:pt x="3165" y="2448"/>
                    <a:pt x="3130" y="2203"/>
                    <a:pt x="3060" y="1993"/>
                  </a:cubicBezTo>
                  <a:cubicBezTo>
                    <a:pt x="2938" y="1556"/>
                    <a:pt x="2693" y="1102"/>
                    <a:pt x="2448" y="717"/>
                  </a:cubicBezTo>
                  <a:cubicBezTo>
                    <a:pt x="2291" y="437"/>
                    <a:pt x="2064" y="158"/>
                    <a:pt x="1749" y="53"/>
                  </a:cubicBezTo>
                  <a:cubicBezTo>
                    <a:pt x="1651" y="17"/>
                    <a:pt x="1555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5" name="Google Shape;494;p46">
              <a:extLst>
                <a:ext uri="{FF2B5EF4-FFF2-40B4-BE49-F238E27FC236}">
                  <a16:creationId xmlns:a16="http://schemas.microsoft.com/office/drawing/2014/main" id="{8B2525B4-41D6-4D28-F24E-37155A166066}"/>
                </a:ext>
              </a:extLst>
            </p:cNvPr>
            <p:cNvSpPr/>
            <p:nvPr/>
          </p:nvSpPr>
          <p:spPr>
            <a:xfrm>
              <a:off x="547525" y="3498225"/>
              <a:ext cx="42425" cy="51400"/>
            </a:xfrm>
            <a:custGeom>
              <a:avLst/>
              <a:gdLst/>
              <a:ahLst/>
              <a:cxnLst/>
              <a:rect l="l" t="t" r="r" b="b"/>
              <a:pathLst>
                <a:path w="1697" h="2056" extrusionOk="0">
                  <a:moveTo>
                    <a:pt x="905" y="1"/>
                  </a:moveTo>
                  <a:cubicBezTo>
                    <a:pt x="855" y="1"/>
                    <a:pt x="804" y="6"/>
                    <a:pt x="752" y="16"/>
                  </a:cubicBezTo>
                  <a:cubicBezTo>
                    <a:pt x="368" y="68"/>
                    <a:pt x="106" y="401"/>
                    <a:pt x="36" y="750"/>
                  </a:cubicBezTo>
                  <a:cubicBezTo>
                    <a:pt x="18" y="785"/>
                    <a:pt x="1" y="820"/>
                    <a:pt x="1" y="873"/>
                  </a:cubicBezTo>
                  <a:cubicBezTo>
                    <a:pt x="1" y="908"/>
                    <a:pt x="18" y="925"/>
                    <a:pt x="18" y="960"/>
                  </a:cubicBezTo>
                  <a:cubicBezTo>
                    <a:pt x="18" y="1047"/>
                    <a:pt x="36" y="1135"/>
                    <a:pt x="71" y="1222"/>
                  </a:cubicBezTo>
                  <a:cubicBezTo>
                    <a:pt x="88" y="1275"/>
                    <a:pt x="141" y="1310"/>
                    <a:pt x="193" y="1310"/>
                  </a:cubicBezTo>
                  <a:cubicBezTo>
                    <a:pt x="263" y="1397"/>
                    <a:pt x="333" y="1467"/>
                    <a:pt x="420" y="1554"/>
                  </a:cubicBezTo>
                  <a:cubicBezTo>
                    <a:pt x="613" y="1729"/>
                    <a:pt x="857" y="1991"/>
                    <a:pt x="1137" y="2044"/>
                  </a:cubicBezTo>
                  <a:cubicBezTo>
                    <a:pt x="1172" y="2052"/>
                    <a:pt x="1205" y="2055"/>
                    <a:pt x="1235" y="2055"/>
                  </a:cubicBezTo>
                  <a:cubicBezTo>
                    <a:pt x="1677" y="2055"/>
                    <a:pt x="1662" y="1272"/>
                    <a:pt x="1662" y="977"/>
                  </a:cubicBezTo>
                  <a:lnTo>
                    <a:pt x="1644" y="977"/>
                  </a:lnTo>
                  <a:cubicBezTo>
                    <a:pt x="1644" y="698"/>
                    <a:pt x="1696" y="436"/>
                    <a:pt x="1469" y="226"/>
                  </a:cubicBezTo>
                  <a:cubicBezTo>
                    <a:pt x="1314" y="85"/>
                    <a:pt x="1114" y="1"/>
                    <a:pt x="9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6" name="Google Shape;495;p46">
              <a:extLst>
                <a:ext uri="{FF2B5EF4-FFF2-40B4-BE49-F238E27FC236}">
                  <a16:creationId xmlns:a16="http://schemas.microsoft.com/office/drawing/2014/main" id="{1A61B184-BDF2-ADA5-6ED4-34B8BDE6131E}"/>
                </a:ext>
              </a:extLst>
            </p:cNvPr>
            <p:cNvSpPr/>
            <p:nvPr/>
          </p:nvSpPr>
          <p:spPr>
            <a:xfrm>
              <a:off x="635375" y="3488450"/>
              <a:ext cx="52025" cy="60825"/>
            </a:xfrm>
            <a:custGeom>
              <a:avLst/>
              <a:gdLst/>
              <a:ahLst/>
              <a:cxnLst/>
              <a:rect l="l" t="t" r="r" b="b"/>
              <a:pathLst>
                <a:path w="2081" h="2433" extrusionOk="0">
                  <a:moveTo>
                    <a:pt x="961" y="1"/>
                  </a:moveTo>
                  <a:cubicBezTo>
                    <a:pt x="807" y="1"/>
                    <a:pt x="659" y="70"/>
                    <a:pt x="542" y="197"/>
                  </a:cubicBezTo>
                  <a:cubicBezTo>
                    <a:pt x="333" y="442"/>
                    <a:pt x="1" y="1141"/>
                    <a:pt x="385" y="1613"/>
                  </a:cubicBezTo>
                  <a:cubicBezTo>
                    <a:pt x="420" y="1666"/>
                    <a:pt x="507" y="1753"/>
                    <a:pt x="560" y="1823"/>
                  </a:cubicBezTo>
                  <a:cubicBezTo>
                    <a:pt x="822" y="2103"/>
                    <a:pt x="1154" y="2208"/>
                    <a:pt x="1486" y="2382"/>
                  </a:cubicBezTo>
                  <a:cubicBezTo>
                    <a:pt x="1557" y="2415"/>
                    <a:pt x="1632" y="2432"/>
                    <a:pt x="1702" y="2432"/>
                  </a:cubicBezTo>
                  <a:cubicBezTo>
                    <a:pt x="1859" y="2432"/>
                    <a:pt x="1998" y="2348"/>
                    <a:pt x="2046" y="2155"/>
                  </a:cubicBezTo>
                  <a:cubicBezTo>
                    <a:pt x="2081" y="1998"/>
                    <a:pt x="2011" y="1823"/>
                    <a:pt x="1958" y="1666"/>
                  </a:cubicBezTo>
                  <a:cubicBezTo>
                    <a:pt x="1889" y="1456"/>
                    <a:pt x="1836" y="1246"/>
                    <a:pt x="1766" y="1036"/>
                  </a:cubicBezTo>
                  <a:cubicBezTo>
                    <a:pt x="1661" y="739"/>
                    <a:pt x="1539" y="285"/>
                    <a:pt x="1259" y="92"/>
                  </a:cubicBezTo>
                  <a:cubicBezTo>
                    <a:pt x="1163" y="30"/>
                    <a:pt x="1061" y="1"/>
                    <a:pt x="9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7" name="Google Shape;496;p46">
              <a:extLst>
                <a:ext uri="{FF2B5EF4-FFF2-40B4-BE49-F238E27FC236}">
                  <a16:creationId xmlns:a16="http://schemas.microsoft.com/office/drawing/2014/main" id="{555C01BF-A329-EADB-3602-371375F0F700}"/>
                </a:ext>
              </a:extLst>
            </p:cNvPr>
            <p:cNvSpPr/>
            <p:nvPr/>
          </p:nvSpPr>
          <p:spPr>
            <a:xfrm>
              <a:off x="237675" y="2619250"/>
              <a:ext cx="1132825" cy="715925"/>
            </a:xfrm>
            <a:custGeom>
              <a:avLst/>
              <a:gdLst/>
              <a:ahLst/>
              <a:cxnLst/>
              <a:rect l="l" t="t" r="r" b="b"/>
              <a:pathLst>
                <a:path w="45313" h="28637" extrusionOk="0">
                  <a:moveTo>
                    <a:pt x="37441" y="1"/>
                  </a:moveTo>
                  <a:cubicBezTo>
                    <a:pt x="37197" y="1"/>
                    <a:pt x="36954" y="21"/>
                    <a:pt x="36711" y="73"/>
                  </a:cubicBezTo>
                  <a:cubicBezTo>
                    <a:pt x="36449" y="125"/>
                    <a:pt x="36047" y="212"/>
                    <a:pt x="35750" y="387"/>
                  </a:cubicBezTo>
                  <a:cubicBezTo>
                    <a:pt x="35016" y="440"/>
                    <a:pt x="34351" y="597"/>
                    <a:pt x="33757" y="1069"/>
                  </a:cubicBezTo>
                  <a:cubicBezTo>
                    <a:pt x="33372" y="1191"/>
                    <a:pt x="33005" y="1419"/>
                    <a:pt x="32621" y="1856"/>
                  </a:cubicBezTo>
                  <a:cubicBezTo>
                    <a:pt x="31869" y="2695"/>
                    <a:pt x="31782" y="3814"/>
                    <a:pt x="31572" y="4880"/>
                  </a:cubicBezTo>
                  <a:cubicBezTo>
                    <a:pt x="31310" y="6296"/>
                    <a:pt x="31100" y="7694"/>
                    <a:pt x="30960" y="9145"/>
                  </a:cubicBezTo>
                  <a:cubicBezTo>
                    <a:pt x="30890" y="9967"/>
                    <a:pt x="30698" y="10754"/>
                    <a:pt x="30540" y="11575"/>
                  </a:cubicBezTo>
                  <a:cubicBezTo>
                    <a:pt x="30505" y="11698"/>
                    <a:pt x="30488" y="11820"/>
                    <a:pt x="30453" y="11942"/>
                  </a:cubicBezTo>
                  <a:cubicBezTo>
                    <a:pt x="29605" y="11760"/>
                    <a:pt x="28737" y="11392"/>
                    <a:pt x="27871" y="11392"/>
                  </a:cubicBezTo>
                  <a:cubicBezTo>
                    <a:pt x="27577" y="11392"/>
                    <a:pt x="27284" y="11434"/>
                    <a:pt x="26992" y="11540"/>
                  </a:cubicBezTo>
                  <a:cubicBezTo>
                    <a:pt x="26362" y="11768"/>
                    <a:pt x="25838" y="12187"/>
                    <a:pt x="25226" y="12484"/>
                  </a:cubicBezTo>
                  <a:cubicBezTo>
                    <a:pt x="24859" y="12677"/>
                    <a:pt x="24474" y="12851"/>
                    <a:pt x="24125" y="13079"/>
                  </a:cubicBezTo>
                  <a:cubicBezTo>
                    <a:pt x="23583" y="12886"/>
                    <a:pt x="23058" y="12677"/>
                    <a:pt x="22516" y="12589"/>
                  </a:cubicBezTo>
                  <a:cubicBezTo>
                    <a:pt x="22357" y="12560"/>
                    <a:pt x="22189" y="12546"/>
                    <a:pt x="22017" y="12546"/>
                  </a:cubicBezTo>
                  <a:cubicBezTo>
                    <a:pt x="21376" y="12546"/>
                    <a:pt x="20673" y="12728"/>
                    <a:pt x="20122" y="12921"/>
                  </a:cubicBezTo>
                  <a:cubicBezTo>
                    <a:pt x="19300" y="13219"/>
                    <a:pt x="18653" y="13813"/>
                    <a:pt x="18024" y="14390"/>
                  </a:cubicBezTo>
                  <a:cubicBezTo>
                    <a:pt x="17954" y="14460"/>
                    <a:pt x="17866" y="14530"/>
                    <a:pt x="17779" y="14600"/>
                  </a:cubicBezTo>
                  <a:cubicBezTo>
                    <a:pt x="17723" y="14598"/>
                    <a:pt x="17667" y="14597"/>
                    <a:pt x="17611" y="14597"/>
                  </a:cubicBezTo>
                  <a:cubicBezTo>
                    <a:pt x="16998" y="14597"/>
                    <a:pt x="16369" y="14684"/>
                    <a:pt x="15856" y="14844"/>
                  </a:cubicBezTo>
                  <a:cubicBezTo>
                    <a:pt x="14912" y="15107"/>
                    <a:pt x="14160" y="15806"/>
                    <a:pt x="13356" y="16313"/>
                  </a:cubicBezTo>
                  <a:cubicBezTo>
                    <a:pt x="12517" y="16837"/>
                    <a:pt x="11905" y="17501"/>
                    <a:pt x="11276" y="18271"/>
                  </a:cubicBezTo>
                  <a:cubicBezTo>
                    <a:pt x="10944" y="18690"/>
                    <a:pt x="10542" y="19040"/>
                    <a:pt x="10227" y="19477"/>
                  </a:cubicBezTo>
                  <a:cubicBezTo>
                    <a:pt x="9912" y="19896"/>
                    <a:pt x="9738" y="20368"/>
                    <a:pt x="9388" y="20770"/>
                  </a:cubicBezTo>
                  <a:cubicBezTo>
                    <a:pt x="9003" y="21207"/>
                    <a:pt x="8479" y="21365"/>
                    <a:pt x="8077" y="21732"/>
                  </a:cubicBezTo>
                  <a:cubicBezTo>
                    <a:pt x="7850" y="21942"/>
                    <a:pt x="7675" y="22221"/>
                    <a:pt x="7500" y="22484"/>
                  </a:cubicBezTo>
                  <a:cubicBezTo>
                    <a:pt x="7115" y="23008"/>
                    <a:pt x="6836" y="23410"/>
                    <a:pt x="6241" y="23725"/>
                  </a:cubicBezTo>
                  <a:cubicBezTo>
                    <a:pt x="5822" y="23952"/>
                    <a:pt x="5437" y="24144"/>
                    <a:pt x="5070" y="24442"/>
                  </a:cubicBezTo>
                  <a:cubicBezTo>
                    <a:pt x="4091" y="25228"/>
                    <a:pt x="3147" y="25962"/>
                    <a:pt x="2098" y="26627"/>
                  </a:cubicBezTo>
                  <a:cubicBezTo>
                    <a:pt x="1364" y="27099"/>
                    <a:pt x="630" y="27711"/>
                    <a:pt x="70" y="28375"/>
                  </a:cubicBezTo>
                  <a:cubicBezTo>
                    <a:pt x="53" y="28392"/>
                    <a:pt x="35" y="28410"/>
                    <a:pt x="35" y="28427"/>
                  </a:cubicBezTo>
                  <a:cubicBezTo>
                    <a:pt x="1" y="28515"/>
                    <a:pt x="35" y="28620"/>
                    <a:pt x="123" y="28637"/>
                  </a:cubicBezTo>
                  <a:cubicBezTo>
                    <a:pt x="385" y="28532"/>
                    <a:pt x="647" y="28410"/>
                    <a:pt x="857" y="28305"/>
                  </a:cubicBezTo>
                  <a:cubicBezTo>
                    <a:pt x="1679" y="27938"/>
                    <a:pt x="2448" y="27396"/>
                    <a:pt x="3235" y="26959"/>
                  </a:cubicBezTo>
                  <a:cubicBezTo>
                    <a:pt x="3742" y="26679"/>
                    <a:pt x="4406" y="26417"/>
                    <a:pt x="4825" y="26015"/>
                  </a:cubicBezTo>
                  <a:cubicBezTo>
                    <a:pt x="5280" y="25578"/>
                    <a:pt x="5682" y="25351"/>
                    <a:pt x="6259" y="25123"/>
                  </a:cubicBezTo>
                  <a:cubicBezTo>
                    <a:pt x="6643" y="24966"/>
                    <a:pt x="6958" y="24774"/>
                    <a:pt x="7255" y="24459"/>
                  </a:cubicBezTo>
                  <a:cubicBezTo>
                    <a:pt x="7360" y="24354"/>
                    <a:pt x="7430" y="24214"/>
                    <a:pt x="7535" y="24092"/>
                  </a:cubicBezTo>
                  <a:cubicBezTo>
                    <a:pt x="7885" y="23672"/>
                    <a:pt x="8059" y="23655"/>
                    <a:pt x="8479" y="23445"/>
                  </a:cubicBezTo>
                  <a:cubicBezTo>
                    <a:pt x="8759" y="23305"/>
                    <a:pt x="8933" y="23148"/>
                    <a:pt x="9126" y="22921"/>
                  </a:cubicBezTo>
                  <a:cubicBezTo>
                    <a:pt x="9545" y="22466"/>
                    <a:pt x="9773" y="21977"/>
                    <a:pt x="10349" y="21714"/>
                  </a:cubicBezTo>
                  <a:cubicBezTo>
                    <a:pt x="10664" y="21592"/>
                    <a:pt x="10734" y="21627"/>
                    <a:pt x="10944" y="21365"/>
                  </a:cubicBezTo>
                  <a:cubicBezTo>
                    <a:pt x="11416" y="20805"/>
                    <a:pt x="11661" y="20561"/>
                    <a:pt x="12430" y="20421"/>
                  </a:cubicBezTo>
                  <a:cubicBezTo>
                    <a:pt x="12779" y="20351"/>
                    <a:pt x="13269" y="20403"/>
                    <a:pt x="13584" y="20229"/>
                  </a:cubicBezTo>
                  <a:cubicBezTo>
                    <a:pt x="14038" y="19966"/>
                    <a:pt x="14056" y="19424"/>
                    <a:pt x="14388" y="19075"/>
                  </a:cubicBezTo>
                  <a:cubicBezTo>
                    <a:pt x="14672" y="18770"/>
                    <a:pt x="14979" y="18731"/>
                    <a:pt x="15300" y="18731"/>
                  </a:cubicBezTo>
                  <a:cubicBezTo>
                    <a:pt x="15412" y="18731"/>
                    <a:pt x="15526" y="18736"/>
                    <a:pt x="15642" y="18736"/>
                  </a:cubicBezTo>
                  <a:cubicBezTo>
                    <a:pt x="15764" y="18736"/>
                    <a:pt x="15889" y="18730"/>
                    <a:pt x="16013" y="18708"/>
                  </a:cubicBezTo>
                  <a:cubicBezTo>
                    <a:pt x="16101" y="18673"/>
                    <a:pt x="16153" y="18585"/>
                    <a:pt x="16171" y="18498"/>
                  </a:cubicBezTo>
                  <a:cubicBezTo>
                    <a:pt x="16171" y="18428"/>
                    <a:pt x="17325" y="18445"/>
                    <a:pt x="17482" y="18358"/>
                  </a:cubicBezTo>
                  <a:cubicBezTo>
                    <a:pt x="17604" y="18271"/>
                    <a:pt x="17622" y="18183"/>
                    <a:pt x="17709" y="18096"/>
                  </a:cubicBezTo>
                  <a:cubicBezTo>
                    <a:pt x="18072" y="17775"/>
                    <a:pt x="18312" y="17610"/>
                    <a:pt x="18671" y="17610"/>
                  </a:cubicBezTo>
                  <a:cubicBezTo>
                    <a:pt x="18761" y="17610"/>
                    <a:pt x="18859" y="17620"/>
                    <a:pt x="18968" y="17641"/>
                  </a:cubicBezTo>
                  <a:cubicBezTo>
                    <a:pt x="19492" y="17729"/>
                    <a:pt x="19912" y="18166"/>
                    <a:pt x="20436" y="18201"/>
                  </a:cubicBezTo>
                  <a:cubicBezTo>
                    <a:pt x="20455" y="18202"/>
                    <a:pt x="20473" y="18203"/>
                    <a:pt x="20490" y="18203"/>
                  </a:cubicBezTo>
                  <a:cubicBezTo>
                    <a:pt x="20821" y="18203"/>
                    <a:pt x="21061" y="17942"/>
                    <a:pt x="21403" y="17942"/>
                  </a:cubicBezTo>
                  <a:cubicBezTo>
                    <a:pt x="21446" y="17942"/>
                    <a:pt x="21491" y="17947"/>
                    <a:pt x="21538" y="17956"/>
                  </a:cubicBezTo>
                  <a:cubicBezTo>
                    <a:pt x="21756" y="17990"/>
                    <a:pt x="21797" y="18202"/>
                    <a:pt x="22065" y="18202"/>
                  </a:cubicBezTo>
                  <a:cubicBezTo>
                    <a:pt x="22075" y="18202"/>
                    <a:pt x="22086" y="18201"/>
                    <a:pt x="22097" y="18201"/>
                  </a:cubicBezTo>
                  <a:cubicBezTo>
                    <a:pt x="22359" y="18201"/>
                    <a:pt x="22569" y="18026"/>
                    <a:pt x="22726" y="17834"/>
                  </a:cubicBezTo>
                  <a:cubicBezTo>
                    <a:pt x="22988" y="17519"/>
                    <a:pt x="23093" y="17064"/>
                    <a:pt x="23338" y="16715"/>
                  </a:cubicBezTo>
                  <a:cubicBezTo>
                    <a:pt x="23638" y="16278"/>
                    <a:pt x="23991" y="16023"/>
                    <a:pt x="24448" y="16023"/>
                  </a:cubicBezTo>
                  <a:cubicBezTo>
                    <a:pt x="24576" y="16023"/>
                    <a:pt x="24713" y="16043"/>
                    <a:pt x="24859" y="16085"/>
                  </a:cubicBezTo>
                  <a:cubicBezTo>
                    <a:pt x="25191" y="16173"/>
                    <a:pt x="25383" y="16365"/>
                    <a:pt x="25663" y="16523"/>
                  </a:cubicBezTo>
                  <a:cubicBezTo>
                    <a:pt x="25704" y="16533"/>
                    <a:pt x="25744" y="16543"/>
                    <a:pt x="25784" y="16543"/>
                  </a:cubicBezTo>
                  <a:cubicBezTo>
                    <a:pt x="25814" y="16543"/>
                    <a:pt x="25843" y="16537"/>
                    <a:pt x="25873" y="16523"/>
                  </a:cubicBezTo>
                  <a:cubicBezTo>
                    <a:pt x="25995" y="16435"/>
                    <a:pt x="26223" y="16138"/>
                    <a:pt x="26345" y="16120"/>
                  </a:cubicBezTo>
                  <a:cubicBezTo>
                    <a:pt x="26350" y="16120"/>
                    <a:pt x="26354" y="16120"/>
                    <a:pt x="26359" y="16120"/>
                  </a:cubicBezTo>
                  <a:cubicBezTo>
                    <a:pt x="26664" y="16120"/>
                    <a:pt x="26820" y="16682"/>
                    <a:pt x="27027" y="16837"/>
                  </a:cubicBezTo>
                  <a:cubicBezTo>
                    <a:pt x="27145" y="16933"/>
                    <a:pt x="27219" y="16970"/>
                    <a:pt x="27287" y="16970"/>
                  </a:cubicBezTo>
                  <a:cubicBezTo>
                    <a:pt x="27379" y="16970"/>
                    <a:pt x="27459" y="16901"/>
                    <a:pt x="27621" y="16820"/>
                  </a:cubicBezTo>
                  <a:cubicBezTo>
                    <a:pt x="27740" y="16755"/>
                    <a:pt x="27853" y="16737"/>
                    <a:pt x="27964" y="16737"/>
                  </a:cubicBezTo>
                  <a:cubicBezTo>
                    <a:pt x="28105" y="16737"/>
                    <a:pt x="28242" y="16767"/>
                    <a:pt x="28380" y="16767"/>
                  </a:cubicBezTo>
                  <a:cubicBezTo>
                    <a:pt x="28514" y="16767"/>
                    <a:pt x="28650" y="16739"/>
                    <a:pt x="28792" y="16627"/>
                  </a:cubicBezTo>
                  <a:cubicBezTo>
                    <a:pt x="29194" y="16295"/>
                    <a:pt x="29334" y="15701"/>
                    <a:pt x="29701" y="15334"/>
                  </a:cubicBezTo>
                  <a:cubicBezTo>
                    <a:pt x="29737" y="15405"/>
                    <a:pt x="29806" y="15461"/>
                    <a:pt x="29890" y="15461"/>
                  </a:cubicBezTo>
                  <a:cubicBezTo>
                    <a:pt x="29929" y="15461"/>
                    <a:pt x="29972" y="15449"/>
                    <a:pt x="30016" y="15421"/>
                  </a:cubicBezTo>
                  <a:cubicBezTo>
                    <a:pt x="30366" y="15194"/>
                    <a:pt x="30296" y="14862"/>
                    <a:pt x="30523" y="14582"/>
                  </a:cubicBezTo>
                  <a:cubicBezTo>
                    <a:pt x="30768" y="14302"/>
                    <a:pt x="31432" y="14512"/>
                    <a:pt x="31817" y="14337"/>
                  </a:cubicBezTo>
                  <a:cubicBezTo>
                    <a:pt x="32236" y="14145"/>
                    <a:pt x="32324" y="13865"/>
                    <a:pt x="32498" y="13463"/>
                  </a:cubicBezTo>
                  <a:cubicBezTo>
                    <a:pt x="32708" y="13009"/>
                    <a:pt x="32883" y="12694"/>
                    <a:pt x="33268" y="12344"/>
                  </a:cubicBezTo>
                  <a:cubicBezTo>
                    <a:pt x="33442" y="12170"/>
                    <a:pt x="33565" y="12100"/>
                    <a:pt x="33687" y="11890"/>
                  </a:cubicBezTo>
                  <a:cubicBezTo>
                    <a:pt x="33827" y="11663"/>
                    <a:pt x="33844" y="11366"/>
                    <a:pt x="33914" y="11121"/>
                  </a:cubicBezTo>
                  <a:cubicBezTo>
                    <a:pt x="34019" y="10736"/>
                    <a:pt x="34194" y="10369"/>
                    <a:pt x="34316" y="9967"/>
                  </a:cubicBezTo>
                  <a:cubicBezTo>
                    <a:pt x="34404" y="9652"/>
                    <a:pt x="34474" y="9338"/>
                    <a:pt x="34561" y="9023"/>
                  </a:cubicBezTo>
                  <a:cubicBezTo>
                    <a:pt x="34631" y="8726"/>
                    <a:pt x="34806" y="8464"/>
                    <a:pt x="34911" y="8184"/>
                  </a:cubicBezTo>
                  <a:cubicBezTo>
                    <a:pt x="35051" y="7712"/>
                    <a:pt x="34876" y="7292"/>
                    <a:pt x="34614" y="6925"/>
                  </a:cubicBezTo>
                  <a:cubicBezTo>
                    <a:pt x="34474" y="6750"/>
                    <a:pt x="34316" y="6628"/>
                    <a:pt x="34194" y="6453"/>
                  </a:cubicBezTo>
                  <a:cubicBezTo>
                    <a:pt x="33914" y="6174"/>
                    <a:pt x="33827" y="5841"/>
                    <a:pt x="33932" y="5474"/>
                  </a:cubicBezTo>
                  <a:lnTo>
                    <a:pt x="33932" y="5474"/>
                  </a:lnTo>
                  <a:cubicBezTo>
                    <a:pt x="34037" y="5521"/>
                    <a:pt x="34142" y="5529"/>
                    <a:pt x="34267" y="5529"/>
                  </a:cubicBezTo>
                  <a:cubicBezTo>
                    <a:pt x="34330" y="5529"/>
                    <a:pt x="34398" y="5527"/>
                    <a:pt x="34474" y="5527"/>
                  </a:cubicBezTo>
                  <a:cubicBezTo>
                    <a:pt x="34561" y="5527"/>
                    <a:pt x="34614" y="5509"/>
                    <a:pt x="34701" y="5492"/>
                  </a:cubicBezTo>
                  <a:cubicBezTo>
                    <a:pt x="34806" y="5492"/>
                    <a:pt x="34911" y="5530"/>
                    <a:pt x="35016" y="5530"/>
                  </a:cubicBezTo>
                  <a:cubicBezTo>
                    <a:pt x="35033" y="5530"/>
                    <a:pt x="35051" y="5529"/>
                    <a:pt x="35068" y="5527"/>
                  </a:cubicBezTo>
                  <a:cubicBezTo>
                    <a:pt x="35400" y="5492"/>
                    <a:pt x="35837" y="5404"/>
                    <a:pt x="36187" y="5282"/>
                  </a:cubicBezTo>
                  <a:cubicBezTo>
                    <a:pt x="36515" y="5161"/>
                    <a:pt x="36818" y="5110"/>
                    <a:pt x="37112" y="5110"/>
                  </a:cubicBezTo>
                  <a:cubicBezTo>
                    <a:pt x="37711" y="5110"/>
                    <a:pt x="38269" y="5321"/>
                    <a:pt x="38914" y="5579"/>
                  </a:cubicBezTo>
                  <a:cubicBezTo>
                    <a:pt x="39536" y="5828"/>
                    <a:pt x="40143" y="6007"/>
                    <a:pt x="40811" y="6007"/>
                  </a:cubicBezTo>
                  <a:cubicBezTo>
                    <a:pt x="40894" y="6007"/>
                    <a:pt x="40979" y="6005"/>
                    <a:pt x="41064" y="5999"/>
                  </a:cubicBezTo>
                  <a:cubicBezTo>
                    <a:pt x="41802" y="5966"/>
                    <a:pt x="42493" y="5733"/>
                    <a:pt x="43240" y="5733"/>
                  </a:cubicBezTo>
                  <a:cubicBezTo>
                    <a:pt x="43289" y="5733"/>
                    <a:pt x="43339" y="5734"/>
                    <a:pt x="43389" y="5737"/>
                  </a:cubicBezTo>
                  <a:cubicBezTo>
                    <a:pt x="43826" y="5760"/>
                    <a:pt x="44256" y="5856"/>
                    <a:pt x="44683" y="5856"/>
                  </a:cubicBezTo>
                  <a:cubicBezTo>
                    <a:pt x="44887" y="5856"/>
                    <a:pt x="45091" y="5834"/>
                    <a:pt x="45295" y="5772"/>
                  </a:cubicBezTo>
                  <a:lnTo>
                    <a:pt x="45312" y="5772"/>
                  </a:lnTo>
                  <a:cubicBezTo>
                    <a:pt x="45295" y="5737"/>
                    <a:pt x="45295" y="5702"/>
                    <a:pt x="45295" y="5649"/>
                  </a:cubicBezTo>
                  <a:cubicBezTo>
                    <a:pt x="45242" y="5160"/>
                    <a:pt x="45295" y="4600"/>
                    <a:pt x="45207" y="4111"/>
                  </a:cubicBezTo>
                  <a:cubicBezTo>
                    <a:pt x="45085" y="3516"/>
                    <a:pt x="44700" y="2957"/>
                    <a:pt x="44228" y="2590"/>
                  </a:cubicBezTo>
                  <a:cubicBezTo>
                    <a:pt x="43477" y="1996"/>
                    <a:pt x="42847" y="1226"/>
                    <a:pt x="42078" y="667"/>
                  </a:cubicBezTo>
                  <a:cubicBezTo>
                    <a:pt x="41551" y="295"/>
                    <a:pt x="41121" y="61"/>
                    <a:pt x="40543" y="61"/>
                  </a:cubicBezTo>
                  <a:cubicBezTo>
                    <a:pt x="40469" y="61"/>
                    <a:pt x="40392" y="65"/>
                    <a:pt x="40312" y="73"/>
                  </a:cubicBezTo>
                  <a:cubicBezTo>
                    <a:pt x="40257" y="78"/>
                    <a:pt x="40201" y="80"/>
                    <a:pt x="40145" y="80"/>
                  </a:cubicBezTo>
                  <a:cubicBezTo>
                    <a:pt x="39842" y="80"/>
                    <a:pt x="39532" y="18"/>
                    <a:pt x="39231" y="18"/>
                  </a:cubicBezTo>
                  <a:cubicBezTo>
                    <a:pt x="39201" y="18"/>
                    <a:pt x="39171" y="19"/>
                    <a:pt x="39141" y="20"/>
                  </a:cubicBezTo>
                  <a:cubicBezTo>
                    <a:pt x="38897" y="20"/>
                    <a:pt x="38669" y="55"/>
                    <a:pt x="38459" y="90"/>
                  </a:cubicBezTo>
                  <a:cubicBezTo>
                    <a:pt x="38115" y="40"/>
                    <a:pt x="37777" y="1"/>
                    <a:pt x="374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8" name="Google Shape;497;p46">
              <a:extLst>
                <a:ext uri="{FF2B5EF4-FFF2-40B4-BE49-F238E27FC236}">
                  <a16:creationId xmlns:a16="http://schemas.microsoft.com/office/drawing/2014/main" id="{EE133C15-EAC6-54BD-3DAF-46DE0E4E57E8}"/>
                </a:ext>
              </a:extLst>
            </p:cNvPr>
            <p:cNvSpPr/>
            <p:nvPr/>
          </p:nvSpPr>
          <p:spPr>
            <a:xfrm>
              <a:off x="1140575" y="2655700"/>
              <a:ext cx="45500" cy="34000"/>
            </a:xfrm>
            <a:custGeom>
              <a:avLst/>
              <a:gdLst/>
              <a:ahLst/>
              <a:cxnLst/>
              <a:rect l="l" t="t" r="r" b="b"/>
              <a:pathLst>
                <a:path w="1820" h="1360" extrusionOk="0">
                  <a:moveTo>
                    <a:pt x="676" y="1"/>
                  </a:moveTo>
                  <a:cubicBezTo>
                    <a:pt x="338" y="1"/>
                    <a:pt x="48" y="346"/>
                    <a:pt x="1" y="677"/>
                  </a:cubicBezTo>
                  <a:cubicBezTo>
                    <a:pt x="1" y="712"/>
                    <a:pt x="1" y="730"/>
                    <a:pt x="18" y="747"/>
                  </a:cubicBezTo>
                  <a:cubicBezTo>
                    <a:pt x="18" y="747"/>
                    <a:pt x="18" y="765"/>
                    <a:pt x="18" y="782"/>
                  </a:cubicBezTo>
                  <a:cubicBezTo>
                    <a:pt x="88" y="1149"/>
                    <a:pt x="630" y="1359"/>
                    <a:pt x="962" y="1359"/>
                  </a:cubicBezTo>
                  <a:cubicBezTo>
                    <a:pt x="1242" y="1359"/>
                    <a:pt x="1819" y="1045"/>
                    <a:pt x="1557" y="712"/>
                  </a:cubicBezTo>
                  <a:cubicBezTo>
                    <a:pt x="1452" y="573"/>
                    <a:pt x="1312" y="450"/>
                    <a:pt x="1207" y="310"/>
                  </a:cubicBezTo>
                  <a:cubicBezTo>
                    <a:pt x="1102" y="170"/>
                    <a:pt x="962" y="48"/>
                    <a:pt x="788" y="13"/>
                  </a:cubicBezTo>
                  <a:cubicBezTo>
                    <a:pt x="750" y="5"/>
                    <a:pt x="713" y="1"/>
                    <a:pt x="6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9" name="Google Shape;498;p46">
              <a:extLst>
                <a:ext uri="{FF2B5EF4-FFF2-40B4-BE49-F238E27FC236}">
                  <a16:creationId xmlns:a16="http://schemas.microsoft.com/office/drawing/2014/main" id="{A34C975B-5B50-6208-5B4F-31EF4939468E}"/>
                </a:ext>
              </a:extLst>
            </p:cNvPr>
            <p:cNvSpPr/>
            <p:nvPr/>
          </p:nvSpPr>
          <p:spPr>
            <a:xfrm>
              <a:off x="1153700" y="2660375"/>
              <a:ext cx="6575" cy="23625"/>
            </a:xfrm>
            <a:custGeom>
              <a:avLst/>
              <a:gdLst/>
              <a:ahLst/>
              <a:cxnLst/>
              <a:rect l="l" t="t" r="r" b="b"/>
              <a:pathLst>
                <a:path w="263" h="945" extrusionOk="0">
                  <a:moveTo>
                    <a:pt x="140" y="1"/>
                  </a:moveTo>
                  <a:cubicBezTo>
                    <a:pt x="53" y="1"/>
                    <a:pt x="0" y="211"/>
                    <a:pt x="0" y="473"/>
                  </a:cubicBezTo>
                  <a:cubicBezTo>
                    <a:pt x="0" y="735"/>
                    <a:pt x="53" y="945"/>
                    <a:pt x="140" y="945"/>
                  </a:cubicBezTo>
                  <a:cubicBezTo>
                    <a:pt x="210" y="945"/>
                    <a:pt x="263" y="735"/>
                    <a:pt x="263" y="473"/>
                  </a:cubicBezTo>
                  <a:cubicBezTo>
                    <a:pt x="263" y="211"/>
                    <a:pt x="210" y="1"/>
                    <a:pt x="1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</p:grpSp>
      <p:sp>
        <p:nvSpPr>
          <p:cNvPr id="20" name="Google Shape;499;p46">
            <a:extLst>
              <a:ext uri="{FF2B5EF4-FFF2-40B4-BE49-F238E27FC236}">
                <a16:creationId xmlns:a16="http://schemas.microsoft.com/office/drawing/2014/main" id="{AE26A557-61B5-975D-DA96-FFEBD61FBEB6}"/>
              </a:ext>
            </a:extLst>
          </p:cNvPr>
          <p:cNvSpPr/>
          <p:nvPr/>
        </p:nvSpPr>
        <p:spPr>
          <a:xfrm rot="-10453692">
            <a:off x="8192969" y="1004515"/>
            <a:ext cx="3210773" cy="890725"/>
          </a:xfrm>
          <a:custGeom>
            <a:avLst/>
            <a:gdLst/>
            <a:ahLst/>
            <a:cxnLst/>
            <a:rect l="l" t="t" r="r" b="b"/>
            <a:pathLst>
              <a:path w="53861" h="11771" extrusionOk="0">
                <a:moveTo>
                  <a:pt x="32308" y="1"/>
                </a:moveTo>
                <a:cubicBezTo>
                  <a:pt x="28057" y="1"/>
                  <a:pt x="24664" y="2252"/>
                  <a:pt x="21240" y="3939"/>
                </a:cubicBezTo>
                <a:cubicBezTo>
                  <a:pt x="19440" y="4813"/>
                  <a:pt x="17464" y="5687"/>
                  <a:pt x="15349" y="6019"/>
                </a:cubicBezTo>
                <a:cubicBezTo>
                  <a:pt x="13828" y="6247"/>
                  <a:pt x="12237" y="6229"/>
                  <a:pt x="10682" y="6282"/>
                </a:cubicBezTo>
                <a:cubicBezTo>
                  <a:pt x="8689" y="6351"/>
                  <a:pt x="1294" y="7680"/>
                  <a:pt x="140" y="8519"/>
                </a:cubicBezTo>
                <a:cubicBezTo>
                  <a:pt x="0" y="8624"/>
                  <a:pt x="0" y="8764"/>
                  <a:pt x="70" y="8886"/>
                </a:cubicBezTo>
                <a:cubicBezTo>
                  <a:pt x="1172" y="10687"/>
                  <a:pt x="3969" y="11299"/>
                  <a:pt x="6329" y="11561"/>
                </a:cubicBezTo>
                <a:cubicBezTo>
                  <a:pt x="7701" y="11711"/>
                  <a:pt x="9084" y="11770"/>
                  <a:pt x="10469" y="11770"/>
                </a:cubicBezTo>
                <a:cubicBezTo>
                  <a:pt x="12472" y="11770"/>
                  <a:pt x="14476" y="11646"/>
                  <a:pt x="16450" y="11491"/>
                </a:cubicBezTo>
                <a:cubicBezTo>
                  <a:pt x="19300" y="11281"/>
                  <a:pt x="22132" y="10914"/>
                  <a:pt x="24964" y="10687"/>
                </a:cubicBezTo>
                <a:cubicBezTo>
                  <a:pt x="27122" y="10521"/>
                  <a:pt x="29291" y="10432"/>
                  <a:pt x="31460" y="10432"/>
                </a:cubicBezTo>
                <a:cubicBezTo>
                  <a:pt x="34546" y="10432"/>
                  <a:pt x="37631" y="10611"/>
                  <a:pt x="40679" y="11001"/>
                </a:cubicBezTo>
                <a:cubicBezTo>
                  <a:pt x="42018" y="11172"/>
                  <a:pt x="43373" y="11303"/>
                  <a:pt x="44729" y="11303"/>
                </a:cubicBezTo>
                <a:cubicBezTo>
                  <a:pt x="45729" y="11303"/>
                  <a:pt x="46730" y="11232"/>
                  <a:pt x="47724" y="11054"/>
                </a:cubicBezTo>
                <a:cubicBezTo>
                  <a:pt x="50137" y="10634"/>
                  <a:pt x="52165" y="9568"/>
                  <a:pt x="53721" y="8135"/>
                </a:cubicBezTo>
                <a:cubicBezTo>
                  <a:pt x="53860" y="7995"/>
                  <a:pt x="53860" y="7855"/>
                  <a:pt x="53721" y="7715"/>
                </a:cubicBezTo>
                <a:cubicBezTo>
                  <a:pt x="51413" y="5565"/>
                  <a:pt x="47480" y="4708"/>
                  <a:pt x="44246" y="3677"/>
                </a:cubicBezTo>
                <a:cubicBezTo>
                  <a:pt x="42463" y="3117"/>
                  <a:pt x="40854" y="2418"/>
                  <a:pt x="39211" y="1684"/>
                </a:cubicBezTo>
                <a:cubicBezTo>
                  <a:pt x="37323" y="827"/>
                  <a:pt x="35243" y="163"/>
                  <a:pt x="33040" y="23"/>
                </a:cubicBezTo>
                <a:cubicBezTo>
                  <a:pt x="32793" y="8"/>
                  <a:pt x="32549" y="1"/>
                  <a:pt x="32308" y="1"/>
                </a:cubicBezTo>
                <a:close/>
              </a:path>
            </a:pathLst>
          </a:cu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</a:endParaRPr>
          </a:p>
        </p:txBody>
      </p:sp>
      <p:sp>
        <p:nvSpPr>
          <p:cNvPr id="21" name="Google Shape;500;p46">
            <a:extLst>
              <a:ext uri="{FF2B5EF4-FFF2-40B4-BE49-F238E27FC236}">
                <a16:creationId xmlns:a16="http://schemas.microsoft.com/office/drawing/2014/main" id="{48750275-5A78-5777-5E2D-A09CA6A9651B}"/>
              </a:ext>
            </a:extLst>
          </p:cNvPr>
          <p:cNvSpPr/>
          <p:nvPr/>
        </p:nvSpPr>
        <p:spPr>
          <a:xfrm>
            <a:off x="8156324" y="1445695"/>
            <a:ext cx="1819559" cy="666327"/>
          </a:xfrm>
          <a:custGeom>
            <a:avLst/>
            <a:gdLst/>
            <a:ahLst/>
            <a:cxnLst/>
            <a:rect l="l" t="t" r="r" b="b"/>
            <a:pathLst>
              <a:path w="53861" h="11771" extrusionOk="0">
                <a:moveTo>
                  <a:pt x="32308" y="1"/>
                </a:moveTo>
                <a:cubicBezTo>
                  <a:pt x="28057" y="1"/>
                  <a:pt x="24664" y="2252"/>
                  <a:pt x="21240" y="3939"/>
                </a:cubicBezTo>
                <a:cubicBezTo>
                  <a:pt x="19440" y="4813"/>
                  <a:pt x="17464" y="5687"/>
                  <a:pt x="15349" y="6019"/>
                </a:cubicBezTo>
                <a:cubicBezTo>
                  <a:pt x="13828" y="6247"/>
                  <a:pt x="12237" y="6229"/>
                  <a:pt x="10682" y="6282"/>
                </a:cubicBezTo>
                <a:cubicBezTo>
                  <a:pt x="8689" y="6351"/>
                  <a:pt x="1294" y="7680"/>
                  <a:pt x="140" y="8519"/>
                </a:cubicBezTo>
                <a:cubicBezTo>
                  <a:pt x="0" y="8624"/>
                  <a:pt x="0" y="8764"/>
                  <a:pt x="70" y="8886"/>
                </a:cubicBezTo>
                <a:cubicBezTo>
                  <a:pt x="1172" y="10687"/>
                  <a:pt x="3969" y="11299"/>
                  <a:pt x="6329" y="11561"/>
                </a:cubicBezTo>
                <a:cubicBezTo>
                  <a:pt x="7701" y="11711"/>
                  <a:pt x="9084" y="11770"/>
                  <a:pt x="10469" y="11770"/>
                </a:cubicBezTo>
                <a:cubicBezTo>
                  <a:pt x="12472" y="11770"/>
                  <a:pt x="14476" y="11646"/>
                  <a:pt x="16450" y="11491"/>
                </a:cubicBezTo>
                <a:cubicBezTo>
                  <a:pt x="19300" y="11281"/>
                  <a:pt x="22132" y="10914"/>
                  <a:pt x="24964" y="10687"/>
                </a:cubicBezTo>
                <a:cubicBezTo>
                  <a:pt x="27122" y="10521"/>
                  <a:pt x="29291" y="10432"/>
                  <a:pt x="31460" y="10432"/>
                </a:cubicBezTo>
                <a:cubicBezTo>
                  <a:pt x="34546" y="10432"/>
                  <a:pt x="37631" y="10611"/>
                  <a:pt x="40679" y="11001"/>
                </a:cubicBezTo>
                <a:cubicBezTo>
                  <a:pt x="42018" y="11172"/>
                  <a:pt x="43373" y="11303"/>
                  <a:pt x="44729" y="11303"/>
                </a:cubicBezTo>
                <a:cubicBezTo>
                  <a:pt x="45729" y="11303"/>
                  <a:pt x="46730" y="11232"/>
                  <a:pt x="47724" y="11054"/>
                </a:cubicBezTo>
                <a:cubicBezTo>
                  <a:pt x="50137" y="10634"/>
                  <a:pt x="52165" y="9568"/>
                  <a:pt x="53721" y="8135"/>
                </a:cubicBezTo>
                <a:cubicBezTo>
                  <a:pt x="53860" y="7995"/>
                  <a:pt x="53860" y="7855"/>
                  <a:pt x="53721" y="7715"/>
                </a:cubicBezTo>
                <a:cubicBezTo>
                  <a:pt x="51413" y="5565"/>
                  <a:pt x="47480" y="4708"/>
                  <a:pt x="44246" y="3677"/>
                </a:cubicBezTo>
                <a:cubicBezTo>
                  <a:pt x="42463" y="3117"/>
                  <a:pt x="40854" y="2418"/>
                  <a:pt x="39211" y="1684"/>
                </a:cubicBezTo>
                <a:cubicBezTo>
                  <a:pt x="37323" y="827"/>
                  <a:pt x="35243" y="163"/>
                  <a:pt x="33040" y="23"/>
                </a:cubicBezTo>
                <a:cubicBezTo>
                  <a:pt x="32793" y="8"/>
                  <a:pt x="32549" y="1"/>
                  <a:pt x="3230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</a:endParaRPr>
          </a:p>
        </p:txBody>
      </p:sp>
      <p:sp>
        <p:nvSpPr>
          <p:cNvPr id="22" name="Google Shape;501;p46">
            <a:extLst>
              <a:ext uri="{FF2B5EF4-FFF2-40B4-BE49-F238E27FC236}">
                <a16:creationId xmlns:a16="http://schemas.microsoft.com/office/drawing/2014/main" id="{946E29BE-08A0-4B60-60DB-D97D0FBD68B8}"/>
              </a:ext>
            </a:extLst>
          </p:cNvPr>
          <p:cNvSpPr/>
          <p:nvPr/>
        </p:nvSpPr>
        <p:spPr>
          <a:xfrm flipH="1">
            <a:off x="8681566" y="1621172"/>
            <a:ext cx="1131809" cy="666324"/>
          </a:xfrm>
          <a:custGeom>
            <a:avLst/>
            <a:gdLst/>
            <a:ahLst/>
            <a:cxnLst/>
            <a:rect l="l" t="t" r="r" b="b"/>
            <a:pathLst>
              <a:path w="47600" h="7072" extrusionOk="0">
                <a:moveTo>
                  <a:pt x="40782" y="583"/>
                </a:moveTo>
                <a:cubicBezTo>
                  <a:pt x="40765" y="583"/>
                  <a:pt x="40765" y="586"/>
                  <a:pt x="40765" y="600"/>
                </a:cubicBezTo>
                <a:cubicBezTo>
                  <a:pt x="40765" y="600"/>
                  <a:pt x="40765" y="600"/>
                  <a:pt x="40782" y="583"/>
                </a:cubicBezTo>
                <a:close/>
                <a:moveTo>
                  <a:pt x="44085" y="362"/>
                </a:moveTo>
                <a:cubicBezTo>
                  <a:pt x="44033" y="362"/>
                  <a:pt x="43981" y="365"/>
                  <a:pt x="43929" y="373"/>
                </a:cubicBezTo>
                <a:cubicBezTo>
                  <a:pt x="43719" y="390"/>
                  <a:pt x="43509" y="443"/>
                  <a:pt x="43299" y="460"/>
                </a:cubicBezTo>
                <a:cubicBezTo>
                  <a:pt x="42893" y="511"/>
                  <a:pt x="42962" y="1039"/>
                  <a:pt x="43350" y="1039"/>
                </a:cubicBezTo>
                <a:cubicBezTo>
                  <a:pt x="43362" y="1039"/>
                  <a:pt x="43374" y="1038"/>
                  <a:pt x="43387" y="1037"/>
                </a:cubicBezTo>
                <a:cubicBezTo>
                  <a:pt x="43544" y="1037"/>
                  <a:pt x="43719" y="1002"/>
                  <a:pt x="43894" y="1002"/>
                </a:cubicBezTo>
                <a:cubicBezTo>
                  <a:pt x="43964" y="1072"/>
                  <a:pt x="44086" y="1124"/>
                  <a:pt x="44226" y="1124"/>
                </a:cubicBezTo>
                <a:cubicBezTo>
                  <a:pt x="44251" y="1128"/>
                  <a:pt x="44276" y="1129"/>
                  <a:pt x="44301" y="1129"/>
                </a:cubicBezTo>
                <a:cubicBezTo>
                  <a:pt x="44420" y="1129"/>
                  <a:pt x="44542" y="1098"/>
                  <a:pt x="44628" y="1055"/>
                </a:cubicBezTo>
                <a:cubicBezTo>
                  <a:pt x="44873" y="915"/>
                  <a:pt x="44943" y="600"/>
                  <a:pt x="44628" y="478"/>
                </a:cubicBezTo>
                <a:cubicBezTo>
                  <a:pt x="44463" y="409"/>
                  <a:pt x="44276" y="362"/>
                  <a:pt x="44085" y="362"/>
                </a:cubicBezTo>
                <a:close/>
                <a:moveTo>
                  <a:pt x="41219" y="530"/>
                </a:moveTo>
                <a:cubicBezTo>
                  <a:pt x="41167" y="530"/>
                  <a:pt x="41097" y="530"/>
                  <a:pt x="41044" y="548"/>
                </a:cubicBezTo>
                <a:cubicBezTo>
                  <a:pt x="41009" y="565"/>
                  <a:pt x="40957" y="565"/>
                  <a:pt x="40922" y="565"/>
                </a:cubicBezTo>
                <a:cubicBezTo>
                  <a:pt x="40869" y="565"/>
                  <a:pt x="40835" y="565"/>
                  <a:pt x="40782" y="583"/>
                </a:cubicBezTo>
                <a:cubicBezTo>
                  <a:pt x="40782" y="583"/>
                  <a:pt x="40782" y="583"/>
                  <a:pt x="40782" y="583"/>
                </a:cubicBezTo>
                <a:lnTo>
                  <a:pt x="40782" y="583"/>
                </a:lnTo>
                <a:cubicBezTo>
                  <a:pt x="40786" y="583"/>
                  <a:pt x="40792" y="583"/>
                  <a:pt x="40800" y="583"/>
                </a:cubicBezTo>
                <a:lnTo>
                  <a:pt x="40835" y="583"/>
                </a:lnTo>
                <a:cubicBezTo>
                  <a:pt x="40782" y="600"/>
                  <a:pt x="40765" y="600"/>
                  <a:pt x="40765" y="600"/>
                </a:cubicBezTo>
                <a:cubicBezTo>
                  <a:pt x="40625" y="635"/>
                  <a:pt x="40502" y="705"/>
                  <a:pt x="40450" y="827"/>
                </a:cubicBezTo>
                <a:cubicBezTo>
                  <a:pt x="40397" y="1002"/>
                  <a:pt x="40520" y="1194"/>
                  <a:pt x="40747" y="1247"/>
                </a:cubicBezTo>
                <a:lnTo>
                  <a:pt x="40922" y="1247"/>
                </a:lnTo>
                <a:cubicBezTo>
                  <a:pt x="40955" y="1256"/>
                  <a:pt x="40989" y="1261"/>
                  <a:pt x="41023" y="1261"/>
                </a:cubicBezTo>
                <a:cubicBezTo>
                  <a:pt x="41117" y="1261"/>
                  <a:pt x="41212" y="1228"/>
                  <a:pt x="41289" y="1177"/>
                </a:cubicBezTo>
                <a:cubicBezTo>
                  <a:pt x="41307" y="1177"/>
                  <a:pt x="41307" y="1177"/>
                  <a:pt x="41324" y="1159"/>
                </a:cubicBezTo>
                <a:cubicBezTo>
                  <a:pt x="41516" y="1107"/>
                  <a:pt x="41656" y="985"/>
                  <a:pt x="41621" y="810"/>
                </a:cubicBezTo>
                <a:cubicBezTo>
                  <a:pt x="41586" y="652"/>
                  <a:pt x="41411" y="530"/>
                  <a:pt x="41219" y="530"/>
                </a:cubicBezTo>
                <a:close/>
                <a:moveTo>
                  <a:pt x="15529" y="834"/>
                </a:moveTo>
                <a:cubicBezTo>
                  <a:pt x="15419" y="834"/>
                  <a:pt x="15305" y="849"/>
                  <a:pt x="15189" y="880"/>
                </a:cubicBezTo>
                <a:cubicBezTo>
                  <a:pt x="14892" y="950"/>
                  <a:pt x="14857" y="1194"/>
                  <a:pt x="14962" y="1352"/>
                </a:cubicBezTo>
                <a:cubicBezTo>
                  <a:pt x="14945" y="1369"/>
                  <a:pt x="14910" y="1404"/>
                  <a:pt x="14892" y="1457"/>
                </a:cubicBezTo>
                <a:cubicBezTo>
                  <a:pt x="14808" y="1642"/>
                  <a:pt x="15032" y="1860"/>
                  <a:pt x="15283" y="1860"/>
                </a:cubicBezTo>
                <a:cubicBezTo>
                  <a:pt x="15293" y="1860"/>
                  <a:pt x="15302" y="1859"/>
                  <a:pt x="15312" y="1859"/>
                </a:cubicBezTo>
                <a:cubicBezTo>
                  <a:pt x="15364" y="1859"/>
                  <a:pt x="15417" y="1859"/>
                  <a:pt x="15469" y="1841"/>
                </a:cubicBezTo>
                <a:cubicBezTo>
                  <a:pt x="15504" y="1850"/>
                  <a:pt x="15539" y="1854"/>
                  <a:pt x="15574" y="1854"/>
                </a:cubicBezTo>
                <a:cubicBezTo>
                  <a:pt x="15609" y="1854"/>
                  <a:pt x="15644" y="1850"/>
                  <a:pt x="15679" y="1841"/>
                </a:cubicBezTo>
                <a:cubicBezTo>
                  <a:pt x="15714" y="1841"/>
                  <a:pt x="15749" y="1824"/>
                  <a:pt x="15784" y="1806"/>
                </a:cubicBezTo>
                <a:cubicBezTo>
                  <a:pt x="15854" y="1789"/>
                  <a:pt x="15906" y="1754"/>
                  <a:pt x="15959" y="1719"/>
                </a:cubicBezTo>
                <a:lnTo>
                  <a:pt x="15976" y="1719"/>
                </a:lnTo>
                <a:cubicBezTo>
                  <a:pt x="16086" y="1763"/>
                  <a:pt x="16202" y="1782"/>
                  <a:pt x="16321" y="1782"/>
                </a:cubicBezTo>
                <a:cubicBezTo>
                  <a:pt x="16487" y="1782"/>
                  <a:pt x="16660" y="1745"/>
                  <a:pt x="16833" y="1684"/>
                </a:cubicBezTo>
                <a:cubicBezTo>
                  <a:pt x="17187" y="1530"/>
                  <a:pt x="16998" y="1063"/>
                  <a:pt x="16648" y="1063"/>
                </a:cubicBezTo>
                <a:cubicBezTo>
                  <a:pt x="16602" y="1063"/>
                  <a:pt x="16552" y="1071"/>
                  <a:pt x="16500" y="1090"/>
                </a:cubicBezTo>
                <a:cubicBezTo>
                  <a:pt x="16466" y="1107"/>
                  <a:pt x="16343" y="1142"/>
                  <a:pt x="16343" y="1142"/>
                </a:cubicBezTo>
                <a:cubicBezTo>
                  <a:pt x="16326" y="1124"/>
                  <a:pt x="16308" y="1124"/>
                  <a:pt x="16308" y="1124"/>
                </a:cubicBezTo>
                <a:lnTo>
                  <a:pt x="16273" y="1107"/>
                </a:lnTo>
                <a:cubicBezTo>
                  <a:pt x="16221" y="1072"/>
                  <a:pt x="16168" y="1037"/>
                  <a:pt x="16116" y="1002"/>
                </a:cubicBezTo>
                <a:cubicBezTo>
                  <a:pt x="15934" y="888"/>
                  <a:pt x="15737" y="834"/>
                  <a:pt x="15529" y="834"/>
                </a:cubicBezTo>
                <a:close/>
                <a:moveTo>
                  <a:pt x="22610" y="1"/>
                </a:moveTo>
                <a:cubicBezTo>
                  <a:pt x="22516" y="1"/>
                  <a:pt x="22420" y="7"/>
                  <a:pt x="22322" y="23"/>
                </a:cubicBezTo>
                <a:cubicBezTo>
                  <a:pt x="21832" y="111"/>
                  <a:pt x="21308" y="373"/>
                  <a:pt x="21133" y="775"/>
                </a:cubicBezTo>
                <a:cubicBezTo>
                  <a:pt x="20772" y="1602"/>
                  <a:pt x="21873" y="1899"/>
                  <a:pt x="22733" y="1899"/>
                </a:cubicBezTo>
                <a:cubicBezTo>
                  <a:pt x="22873" y="1899"/>
                  <a:pt x="23006" y="1891"/>
                  <a:pt x="23126" y="1876"/>
                </a:cubicBezTo>
                <a:cubicBezTo>
                  <a:pt x="23397" y="1836"/>
                  <a:pt x="23657" y="1795"/>
                  <a:pt x="23931" y="1795"/>
                </a:cubicBezTo>
                <a:cubicBezTo>
                  <a:pt x="24011" y="1795"/>
                  <a:pt x="24092" y="1798"/>
                  <a:pt x="24175" y="1806"/>
                </a:cubicBezTo>
                <a:cubicBezTo>
                  <a:pt x="24386" y="1820"/>
                  <a:pt x="24597" y="1868"/>
                  <a:pt x="24808" y="1868"/>
                </a:cubicBezTo>
                <a:cubicBezTo>
                  <a:pt x="24859" y="1868"/>
                  <a:pt x="24910" y="1866"/>
                  <a:pt x="24961" y="1859"/>
                </a:cubicBezTo>
                <a:cubicBezTo>
                  <a:pt x="25398" y="1824"/>
                  <a:pt x="25748" y="1562"/>
                  <a:pt x="25748" y="1194"/>
                </a:cubicBezTo>
                <a:cubicBezTo>
                  <a:pt x="25766" y="478"/>
                  <a:pt x="24507" y="215"/>
                  <a:pt x="23808" y="128"/>
                </a:cubicBezTo>
                <a:cubicBezTo>
                  <a:pt x="23780" y="123"/>
                  <a:pt x="23751" y="121"/>
                  <a:pt x="23724" y="121"/>
                </a:cubicBezTo>
                <a:cubicBezTo>
                  <a:pt x="23649" y="121"/>
                  <a:pt x="23579" y="137"/>
                  <a:pt x="23528" y="163"/>
                </a:cubicBezTo>
                <a:cubicBezTo>
                  <a:pt x="23230" y="82"/>
                  <a:pt x="22932" y="1"/>
                  <a:pt x="22610" y="1"/>
                </a:cubicBezTo>
                <a:close/>
                <a:moveTo>
                  <a:pt x="18849" y="1627"/>
                </a:moveTo>
                <a:cubicBezTo>
                  <a:pt x="18778" y="1627"/>
                  <a:pt x="18708" y="1658"/>
                  <a:pt x="18651" y="1701"/>
                </a:cubicBezTo>
                <a:cubicBezTo>
                  <a:pt x="18546" y="1736"/>
                  <a:pt x="18458" y="1841"/>
                  <a:pt x="18458" y="1946"/>
                </a:cubicBezTo>
                <a:cubicBezTo>
                  <a:pt x="18458" y="2068"/>
                  <a:pt x="18546" y="2156"/>
                  <a:pt x="18668" y="2208"/>
                </a:cubicBezTo>
                <a:cubicBezTo>
                  <a:pt x="18738" y="2243"/>
                  <a:pt x="18808" y="2261"/>
                  <a:pt x="18913" y="2278"/>
                </a:cubicBezTo>
                <a:cubicBezTo>
                  <a:pt x="19053" y="2278"/>
                  <a:pt x="19193" y="2278"/>
                  <a:pt x="19350" y="2243"/>
                </a:cubicBezTo>
                <a:cubicBezTo>
                  <a:pt x="19542" y="2208"/>
                  <a:pt x="19682" y="2034"/>
                  <a:pt x="19612" y="1859"/>
                </a:cubicBezTo>
                <a:cubicBezTo>
                  <a:pt x="19560" y="1719"/>
                  <a:pt x="19420" y="1649"/>
                  <a:pt x="19228" y="1649"/>
                </a:cubicBezTo>
                <a:lnTo>
                  <a:pt x="19228" y="1631"/>
                </a:lnTo>
                <a:cubicBezTo>
                  <a:pt x="19193" y="1637"/>
                  <a:pt x="19158" y="1639"/>
                  <a:pt x="19122" y="1639"/>
                </a:cubicBezTo>
                <a:cubicBezTo>
                  <a:pt x="19051" y="1639"/>
                  <a:pt x="18977" y="1631"/>
                  <a:pt x="18895" y="1631"/>
                </a:cubicBezTo>
                <a:cubicBezTo>
                  <a:pt x="18880" y="1628"/>
                  <a:pt x="18864" y="1627"/>
                  <a:pt x="18849" y="1627"/>
                </a:cubicBezTo>
                <a:close/>
                <a:moveTo>
                  <a:pt x="41901" y="1509"/>
                </a:moveTo>
                <a:cubicBezTo>
                  <a:pt x="41726" y="1527"/>
                  <a:pt x="41586" y="1544"/>
                  <a:pt x="41411" y="1579"/>
                </a:cubicBezTo>
                <a:cubicBezTo>
                  <a:pt x="41376" y="1579"/>
                  <a:pt x="41341" y="1596"/>
                  <a:pt x="41324" y="1614"/>
                </a:cubicBezTo>
                <a:cubicBezTo>
                  <a:pt x="41202" y="1614"/>
                  <a:pt x="41097" y="1614"/>
                  <a:pt x="40992" y="1631"/>
                </a:cubicBezTo>
                <a:cubicBezTo>
                  <a:pt x="40852" y="1649"/>
                  <a:pt x="40712" y="1701"/>
                  <a:pt x="40625" y="1789"/>
                </a:cubicBezTo>
                <a:cubicBezTo>
                  <a:pt x="40572" y="1789"/>
                  <a:pt x="40520" y="1771"/>
                  <a:pt x="40467" y="1771"/>
                </a:cubicBezTo>
                <a:cubicBezTo>
                  <a:pt x="40455" y="1770"/>
                  <a:pt x="40443" y="1770"/>
                  <a:pt x="40431" y="1770"/>
                </a:cubicBezTo>
                <a:cubicBezTo>
                  <a:pt x="39989" y="1770"/>
                  <a:pt x="39885" y="2385"/>
                  <a:pt x="40345" y="2436"/>
                </a:cubicBezTo>
                <a:cubicBezTo>
                  <a:pt x="40485" y="2453"/>
                  <a:pt x="40607" y="2453"/>
                  <a:pt x="40730" y="2471"/>
                </a:cubicBezTo>
                <a:cubicBezTo>
                  <a:pt x="40765" y="2476"/>
                  <a:pt x="40801" y="2479"/>
                  <a:pt x="40837" y="2479"/>
                </a:cubicBezTo>
                <a:cubicBezTo>
                  <a:pt x="41012" y="2479"/>
                  <a:pt x="41178" y="2409"/>
                  <a:pt x="41237" y="2278"/>
                </a:cubicBezTo>
                <a:lnTo>
                  <a:pt x="41254" y="2278"/>
                </a:lnTo>
                <a:cubicBezTo>
                  <a:pt x="41265" y="2282"/>
                  <a:pt x="41278" y="2283"/>
                  <a:pt x="41293" y="2283"/>
                </a:cubicBezTo>
                <a:cubicBezTo>
                  <a:pt x="41353" y="2283"/>
                  <a:pt x="41443" y="2261"/>
                  <a:pt x="41499" y="2261"/>
                </a:cubicBezTo>
                <a:cubicBezTo>
                  <a:pt x="41639" y="2261"/>
                  <a:pt x="41761" y="2243"/>
                  <a:pt x="41901" y="2208"/>
                </a:cubicBezTo>
                <a:cubicBezTo>
                  <a:pt x="41918" y="2208"/>
                  <a:pt x="41936" y="2208"/>
                  <a:pt x="41953" y="2191"/>
                </a:cubicBezTo>
                <a:cubicBezTo>
                  <a:pt x="42041" y="2191"/>
                  <a:pt x="42111" y="2191"/>
                  <a:pt x="42181" y="2156"/>
                </a:cubicBezTo>
                <a:cubicBezTo>
                  <a:pt x="42443" y="2016"/>
                  <a:pt x="42425" y="1736"/>
                  <a:pt x="42198" y="1614"/>
                </a:cubicBezTo>
                <a:lnTo>
                  <a:pt x="42216" y="1614"/>
                </a:lnTo>
                <a:cubicBezTo>
                  <a:pt x="42128" y="1544"/>
                  <a:pt x="42023" y="1509"/>
                  <a:pt x="41901" y="1509"/>
                </a:cubicBezTo>
                <a:close/>
                <a:moveTo>
                  <a:pt x="35546" y="1173"/>
                </a:moveTo>
                <a:cubicBezTo>
                  <a:pt x="34952" y="1173"/>
                  <a:pt x="34295" y="1268"/>
                  <a:pt x="33908" y="1268"/>
                </a:cubicBezTo>
                <a:cubicBezTo>
                  <a:pt x="33865" y="1268"/>
                  <a:pt x="33825" y="1267"/>
                  <a:pt x="33790" y="1264"/>
                </a:cubicBezTo>
                <a:cubicBezTo>
                  <a:pt x="33720" y="1264"/>
                  <a:pt x="33667" y="1264"/>
                  <a:pt x="33615" y="1282"/>
                </a:cubicBezTo>
                <a:cubicBezTo>
                  <a:pt x="33274" y="1258"/>
                  <a:pt x="32828" y="1221"/>
                  <a:pt x="32402" y="1221"/>
                </a:cubicBezTo>
                <a:cubicBezTo>
                  <a:pt x="31561" y="1221"/>
                  <a:pt x="30796" y="1366"/>
                  <a:pt x="31062" y="2051"/>
                </a:cubicBezTo>
                <a:cubicBezTo>
                  <a:pt x="31278" y="2583"/>
                  <a:pt x="32284" y="2693"/>
                  <a:pt x="33101" y="2693"/>
                </a:cubicBezTo>
                <a:cubicBezTo>
                  <a:pt x="33410" y="2693"/>
                  <a:pt x="33693" y="2677"/>
                  <a:pt x="33894" y="2663"/>
                </a:cubicBezTo>
                <a:cubicBezTo>
                  <a:pt x="34559" y="2610"/>
                  <a:pt x="36884" y="2593"/>
                  <a:pt x="36831" y="1789"/>
                </a:cubicBezTo>
                <a:cubicBezTo>
                  <a:pt x="36788" y="1291"/>
                  <a:pt x="36206" y="1173"/>
                  <a:pt x="35546" y="1173"/>
                </a:cubicBezTo>
                <a:close/>
                <a:moveTo>
                  <a:pt x="11718" y="1445"/>
                </a:moveTo>
                <a:cubicBezTo>
                  <a:pt x="11232" y="1445"/>
                  <a:pt x="10722" y="1510"/>
                  <a:pt x="10295" y="1649"/>
                </a:cubicBezTo>
                <a:cubicBezTo>
                  <a:pt x="9770" y="1824"/>
                  <a:pt x="9333" y="2313"/>
                  <a:pt x="9893" y="2663"/>
                </a:cubicBezTo>
                <a:cubicBezTo>
                  <a:pt x="10110" y="2805"/>
                  <a:pt x="10405" y="2855"/>
                  <a:pt x="10710" y="2855"/>
                </a:cubicBezTo>
                <a:cubicBezTo>
                  <a:pt x="11041" y="2855"/>
                  <a:pt x="11385" y="2796"/>
                  <a:pt x="11658" y="2733"/>
                </a:cubicBezTo>
                <a:cubicBezTo>
                  <a:pt x="12130" y="2645"/>
                  <a:pt x="12934" y="2418"/>
                  <a:pt x="13022" y="1964"/>
                </a:cubicBezTo>
                <a:cubicBezTo>
                  <a:pt x="13039" y="1824"/>
                  <a:pt x="13004" y="1701"/>
                  <a:pt x="12847" y="1614"/>
                </a:cubicBezTo>
                <a:cubicBezTo>
                  <a:pt x="12690" y="1562"/>
                  <a:pt x="12567" y="1544"/>
                  <a:pt x="12427" y="1544"/>
                </a:cubicBezTo>
                <a:cubicBezTo>
                  <a:pt x="12375" y="1509"/>
                  <a:pt x="12322" y="1492"/>
                  <a:pt x="12270" y="1474"/>
                </a:cubicBezTo>
                <a:cubicBezTo>
                  <a:pt x="12094" y="1455"/>
                  <a:pt x="11908" y="1445"/>
                  <a:pt x="11718" y="1445"/>
                </a:cubicBezTo>
                <a:close/>
                <a:moveTo>
                  <a:pt x="45537" y="2873"/>
                </a:moveTo>
                <a:cubicBezTo>
                  <a:pt x="45694" y="2908"/>
                  <a:pt x="45852" y="2925"/>
                  <a:pt x="46009" y="2978"/>
                </a:cubicBezTo>
                <a:cubicBezTo>
                  <a:pt x="45869" y="2978"/>
                  <a:pt x="45747" y="2960"/>
                  <a:pt x="45624" y="2960"/>
                </a:cubicBezTo>
                <a:cubicBezTo>
                  <a:pt x="45572" y="2943"/>
                  <a:pt x="45502" y="2943"/>
                  <a:pt x="45450" y="2925"/>
                </a:cubicBezTo>
                <a:cubicBezTo>
                  <a:pt x="45485" y="2908"/>
                  <a:pt x="45520" y="2890"/>
                  <a:pt x="45537" y="2873"/>
                </a:cubicBezTo>
                <a:close/>
                <a:moveTo>
                  <a:pt x="208" y="3117"/>
                </a:moveTo>
                <a:cubicBezTo>
                  <a:pt x="204" y="3120"/>
                  <a:pt x="200" y="3122"/>
                  <a:pt x="197" y="3125"/>
                </a:cubicBezTo>
                <a:lnTo>
                  <a:pt x="197" y="3125"/>
                </a:lnTo>
                <a:cubicBezTo>
                  <a:pt x="200" y="3122"/>
                  <a:pt x="204" y="3120"/>
                  <a:pt x="208" y="3117"/>
                </a:cubicBezTo>
                <a:close/>
                <a:moveTo>
                  <a:pt x="38097" y="2513"/>
                </a:moveTo>
                <a:cubicBezTo>
                  <a:pt x="38060" y="2513"/>
                  <a:pt x="38023" y="2516"/>
                  <a:pt x="37985" y="2523"/>
                </a:cubicBezTo>
                <a:lnTo>
                  <a:pt x="37828" y="2523"/>
                </a:lnTo>
                <a:cubicBezTo>
                  <a:pt x="37775" y="2523"/>
                  <a:pt x="37740" y="2540"/>
                  <a:pt x="37688" y="2558"/>
                </a:cubicBezTo>
                <a:lnTo>
                  <a:pt x="37618" y="2558"/>
                </a:lnTo>
                <a:cubicBezTo>
                  <a:pt x="37408" y="2558"/>
                  <a:pt x="37198" y="2698"/>
                  <a:pt x="37198" y="2873"/>
                </a:cubicBezTo>
                <a:cubicBezTo>
                  <a:pt x="37216" y="3047"/>
                  <a:pt x="37391" y="3205"/>
                  <a:pt x="37618" y="3205"/>
                </a:cubicBezTo>
                <a:cubicBezTo>
                  <a:pt x="37863" y="3205"/>
                  <a:pt x="38072" y="3187"/>
                  <a:pt x="38282" y="3082"/>
                </a:cubicBezTo>
                <a:cubicBezTo>
                  <a:pt x="38457" y="3012"/>
                  <a:pt x="38527" y="2838"/>
                  <a:pt x="38457" y="2698"/>
                </a:cubicBezTo>
                <a:cubicBezTo>
                  <a:pt x="38387" y="2571"/>
                  <a:pt x="38249" y="2513"/>
                  <a:pt x="38097" y="2513"/>
                </a:cubicBezTo>
                <a:close/>
                <a:moveTo>
                  <a:pt x="4691" y="2379"/>
                </a:moveTo>
                <a:cubicBezTo>
                  <a:pt x="4666" y="2379"/>
                  <a:pt x="4640" y="2380"/>
                  <a:pt x="4613" y="2383"/>
                </a:cubicBezTo>
                <a:cubicBezTo>
                  <a:pt x="4473" y="2383"/>
                  <a:pt x="4368" y="2418"/>
                  <a:pt x="4299" y="2488"/>
                </a:cubicBezTo>
                <a:cubicBezTo>
                  <a:pt x="4054" y="2506"/>
                  <a:pt x="3809" y="2558"/>
                  <a:pt x="3564" y="2645"/>
                </a:cubicBezTo>
                <a:cubicBezTo>
                  <a:pt x="3267" y="2750"/>
                  <a:pt x="3320" y="3100"/>
                  <a:pt x="3564" y="3222"/>
                </a:cubicBezTo>
                <a:cubicBezTo>
                  <a:pt x="3807" y="3328"/>
                  <a:pt x="4108" y="3388"/>
                  <a:pt x="4406" y="3388"/>
                </a:cubicBezTo>
                <a:cubicBezTo>
                  <a:pt x="4795" y="3388"/>
                  <a:pt x="5179" y="3285"/>
                  <a:pt x="5417" y="3047"/>
                </a:cubicBezTo>
                <a:cubicBezTo>
                  <a:pt x="5557" y="2908"/>
                  <a:pt x="5610" y="2628"/>
                  <a:pt x="5330" y="2540"/>
                </a:cubicBezTo>
                <a:cubicBezTo>
                  <a:pt x="5225" y="2506"/>
                  <a:pt x="5120" y="2471"/>
                  <a:pt x="5015" y="2471"/>
                </a:cubicBezTo>
                <a:cubicBezTo>
                  <a:pt x="4914" y="2413"/>
                  <a:pt x="4812" y="2379"/>
                  <a:pt x="4691" y="2379"/>
                </a:cubicBezTo>
                <a:close/>
                <a:moveTo>
                  <a:pt x="732" y="2978"/>
                </a:moveTo>
                <a:lnTo>
                  <a:pt x="732" y="2995"/>
                </a:lnTo>
                <a:cubicBezTo>
                  <a:pt x="705" y="2984"/>
                  <a:pt x="676" y="2980"/>
                  <a:pt x="646" y="2980"/>
                </a:cubicBezTo>
                <a:cubicBezTo>
                  <a:pt x="580" y="2980"/>
                  <a:pt x="507" y="3000"/>
                  <a:pt x="435" y="3012"/>
                </a:cubicBezTo>
                <a:cubicBezTo>
                  <a:pt x="348" y="3012"/>
                  <a:pt x="278" y="3065"/>
                  <a:pt x="208" y="3117"/>
                </a:cubicBezTo>
                <a:cubicBezTo>
                  <a:pt x="208" y="3117"/>
                  <a:pt x="208" y="3117"/>
                  <a:pt x="208" y="3117"/>
                </a:cubicBezTo>
                <a:lnTo>
                  <a:pt x="208" y="3117"/>
                </a:lnTo>
                <a:cubicBezTo>
                  <a:pt x="161" y="3141"/>
                  <a:pt x="145" y="3150"/>
                  <a:pt x="148" y="3150"/>
                </a:cubicBezTo>
                <a:cubicBezTo>
                  <a:pt x="150" y="3150"/>
                  <a:pt x="172" y="3140"/>
                  <a:pt x="197" y="3125"/>
                </a:cubicBezTo>
                <a:lnTo>
                  <a:pt x="197" y="3125"/>
                </a:lnTo>
                <a:cubicBezTo>
                  <a:pt x="64" y="3212"/>
                  <a:pt x="0" y="3348"/>
                  <a:pt x="68" y="3484"/>
                </a:cubicBezTo>
                <a:cubicBezTo>
                  <a:pt x="120" y="3572"/>
                  <a:pt x="225" y="3624"/>
                  <a:pt x="330" y="3642"/>
                </a:cubicBezTo>
                <a:lnTo>
                  <a:pt x="557" y="3642"/>
                </a:lnTo>
                <a:cubicBezTo>
                  <a:pt x="592" y="3642"/>
                  <a:pt x="610" y="3624"/>
                  <a:pt x="645" y="3624"/>
                </a:cubicBezTo>
                <a:cubicBezTo>
                  <a:pt x="697" y="3607"/>
                  <a:pt x="750" y="3607"/>
                  <a:pt x="732" y="3607"/>
                </a:cubicBezTo>
                <a:cubicBezTo>
                  <a:pt x="837" y="3589"/>
                  <a:pt x="925" y="3537"/>
                  <a:pt x="977" y="3449"/>
                </a:cubicBezTo>
                <a:cubicBezTo>
                  <a:pt x="1099" y="3275"/>
                  <a:pt x="995" y="3047"/>
                  <a:pt x="732" y="2978"/>
                </a:cubicBezTo>
                <a:close/>
                <a:moveTo>
                  <a:pt x="45509" y="2256"/>
                </a:moveTo>
                <a:cubicBezTo>
                  <a:pt x="45413" y="2256"/>
                  <a:pt x="45329" y="2288"/>
                  <a:pt x="45257" y="2331"/>
                </a:cubicBezTo>
                <a:cubicBezTo>
                  <a:pt x="45234" y="2326"/>
                  <a:pt x="45210" y="2324"/>
                  <a:pt x="45187" y="2324"/>
                </a:cubicBezTo>
                <a:cubicBezTo>
                  <a:pt x="45122" y="2324"/>
                  <a:pt x="45054" y="2340"/>
                  <a:pt x="44978" y="2366"/>
                </a:cubicBezTo>
                <a:cubicBezTo>
                  <a:pt x="44645" y="2471"/>
                  <a:pt x="44453" y="2715"/>
                  <a:pt x="44191" y="2890"/>
                </a:cubicBezTo>
                <a:cubicBezTo>
                  <a:pt x="43964" y="3065"/>
                  <a:pt x="44051" y="3432"/>
                  <a:pt x="44383" y="3484"/>
                </a:cubicBezTo>
                <a:cubicBezTo>
                  <a:pt x="44794" y="3540"/>
                  <a:pt x="45434" y="3676"/>
                  <a:pt x="46010" y="3676"/>
                </a:cubicBezTo>
                <a:cubicBezTo>
                  <a:pt x="46513" y="3676"/>
                  <a:pt x="46968" y="3573"/>
                  <a:pt x="47180" y="3222"/>
                </a:cubicBezTo>
                <a:cubicBezTo>
                  <a:pt x="47600" y="2523"/>
                  <a:pt x="46114" y="2348"/>
                  <a:pt x="45572" y="2261"/>
                </a:cubicBezTo>
                <a:cubicBezTo>
                  <a:pt x="45550" y="2258"/>
                  <a:pt x="45529" y="2256"/>
                  <a:pt x="45509" y="2256"/>
                </a:cubicBezTo>
                <a:close/>
                <a:moveTo>
                  <a:pt x="25684" y="3314"/>
                </a:moveTo>
                <a:cubicBezTo>
                  <a:pt x="25450" y="3314"/>
                  <a:pt x="25217" y="3343"/>
                  <a:pt x="25014" y="3397"/>
                </a:cubicBezTo>
                <a:cubicBezTo>
                  <a:pt x="24961" y="3380"/>
                  <a:pt x="24892" y="3362"/>
                  <a:pt x="24822" y="3362"/>
                </a:cubicBezTo>
                <a:cubicBezTo>
                  <a:pt x="24763" y="3359"/>
                  <a:pt x="24706" y="3358"/>
                  <a:pt x="24648" y="3358"/>
                </a:cubicBezTo>
                <a:cubicBezTo>
                  <a:pt x="24361" y="3358"/>
                  <a:pt x="24084" y="3394"/>
                  <a:pt x="23808" y="3467"/>
                </a:cubicBezTo>
                <a:cubicBezTo>
                  <a:pt x="23406" y="3572"/>
                  <a:pt x="23406" y="4009"/>
                  <a:pt x="23808" y="4131"/>
                </a:cubicBezTo>
                <a:cubicBezTo>
                  <a:pt x="24326" y="4258"/>
                  <a:pt x="24941" y="4328"/>
                  <a:pt x="25544" y="4328"/>
                </a:cubicBezTo>
                <a:cubicBezTo>
                  <a:pt x="25936" y="4328"/>
                  <a:pt x="26323" y="4298"/>
                  <a:pt x="26675" y="4236"/>
                </a:cubicBezTo>
                <a:cubicBezTo>
                  <a:pt x="27007" y="4166"/>
                  <a:pt x="27042" y="3852"/>
                  <a:pt x="26849" y="3677"/>
                </a:cubicBezTo>
                <a:cubicBezTo>
                  <a:pt x="26596" y="3423"/>
                  <a:pt x="26138" y="3314"/>
                  <a:pt x="25684" y="3314"/>
                </a:cubicBezTo>
                <a:close/>
                <a:moveTo>
                  <a:pt x="18912" y="6183"/>
                </a:moveTo>
                <a:cubicBezTo>
                  <a:pt x="18840" y="6183"/>
                  <a:pt x="18763" y="6202"/>
                  <a:pt x="18686" y="6246"/>
                </a:cubicBezTo>
                <a:cubicBezTo>
                  <a:pt x="18633" y="6281"/>
                  <a:pt x="18581" y="6299"/>
                  <a:pt x="18511" y="6316"/>
                </a:cubicBezTo>
                <a:cubicBezTo>
                  <a:pt x="17959" y="6316"/>
                  <a:pt x="17952" y="6981"/>
                  <a:pt x="18490" y="6981"/>
                </a:cubicBezTo>
                <a:cubicBezTo>
                  <a:pt x="18497" y="6981"/>
                  <a:pt x="18504" y="6981"/>
                  <a:pt x="18511" y="6981"/>
                </a:cubicBezTo>
                <a:cubicBezTo>
                  <a:pt x="18881" y="6981"/>
                  <a:pt x="19300" y="7071"/>
                  <a:pt x="19695" y="7071"/>
                </a:cubicBezTo>
                <a:cubicBezTo>
                  <a:pt x="19972" y="7071"/>
                  <a:pt x="20238" y="7027"/>
                  <a:pt x="20469" y="6876"/>
                </a:cubicBezTo>
                <a:cubicBezTo>
                  <a:pt x="20661" y="6736"/>
                  <a:pt x="20591" y="6474"/>
                  <a:pt x="20381" y="6369"/>
                </a:cubicBezTo>
                <a:cubicBezTo>
                  <a:pt x="20179" y="6282"/>
                  <a:pt x="19967" y="6243"/>
                  <a:pt x="19752" y="6243"/>
                </a:cubicBezTo>
                <a:cubicBezTo>
                  <a:pt x="19577" y="6243"/>
                  <a:pt x="19400" y="6269"/>
                  <a:pt x="19228" y="6316"/>
                </a:cubicBezTo>
                <a:cubicBezTo>
                  <a:pt x="19150" y="6239"/>
                  <a:pt x="19038" y="6183"/>
                  <a:pt x="18912" y="618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50D4B1-2453-2420-2FD3-56714A812F4C}"/>
              </a:ext>
            </a:extLst>
          </p:cNvPr>
          <p:cNvSpPr txBox="1"/>
          <p:nvPr/>
        </p:nvSpPr>
        <p:spPr>
          <a:xfrm>
            <a:off x="923948" y="3070209"/>
            <a:ext cx="5511416" cy="274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latin typeface="+mj-lt"/>
              </a:rPr>
              <a:t>ĐÁNH GIÁ KĨ NĂNG ĐỌC THÀNH TIẾNG, HỌC THUỘC LÒNG</a:t>
            </a:r>
          </a:p>
        </p:txBody>
      </p:sp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64CDAD-F8FD-DD99-D427-011C44CC7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8A39FAF-71E9-5C57-46C1-808DD5FAB512}"/>
              </a:ext>
            </a:extLst>
          </p:cNvPr>
          <p:cNvSpPr/>
          <p:nvPr/>
        </p:nvSpPr>
        <p:spPr>
          <a:xfrm>
            <a:off x="3908745" y="1835162"/>
            <a:ext cx="7662982" cy="4357598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220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FE574F-6F1B-6EA8-5667-08E96A761CE2}"/>
              </a:ext>
            </a:extLst>
          </p:cNvPr>
          <p:cNvSpPr txBox="1"/>
          <p:nvPr/>
        </p:nvSpPr>
        <p:spPr>
          <a:xfrm>
            <a:off x="4102790" y="1972408"/>
            <a:ext cx="7276111" cy="408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ọc diễn cảm các đoạn hoặc bài đọc trong các văn bản đã học ở nửa cuối học kì II hoặc văn bản ngoài SGK.</a:t>
            </a:r>
            <a:endParaRPr lang="en-US" sz="22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Phát âm rõ, </a:t>
            </a:r>
            <a:r>
              <a:rPr lang="en-US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iết ngừng nghỉ sau các dấu câu, giữa các cụm từ.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Kiểm</a:t>
            </a:r>
            <a:r>
              <a:rPr lang="en-US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 học thuộc lòng các khổ thơ hoặc bài thơ trong nửa cuối học kì II: </a:t>
            </a:r>
            <a:r>
              <a:rPr lang="vi-VN" sz="2200" i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 ca Trái Đất, Trăng ơi … từ đâu đến? , Ngày hội, Cô gái mũ nồi xanh</a:t>
            </a:r>
            <a:r>
              <a:rPr lang="vi-VN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D150E728-3408-2A5B-FC74-B413FB0B157F}"/>
              </a:ext>
            </a:extLst>
          </p:cNvPr>
          <p:cNvGrpSpPr/>
          <p:nvPr/>
        </p:nvGrpSpPr>
        <p:grpSpPr>
          <a:xfrm>
            <a:off x="586415" y="2489419"/>
            <a:ext cx="2820988" cy="2828908"/>
            <a:chOff x="0" y="0"/>
            <a:chExt cx="812800" cy="812800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83E3BC43-8D0D-DCA2-9096-1589A1AA4BF7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2AB92"/>
            </a:solidFill>
          </p:spPr>
          <p:txBody>
            <a:bodyPr/>
            <a:lstStyle/>
            <a:p>
              <a:endParaRPr lang="en-US" sz="2200">
                <a:latin typeface="+mj-lt"/>
              </a:endParaRP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6BA67B32-224D-6605-564E-6ECE0FA71E12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2200">
                <a:latin typeface="+mj-lt"/>
              </a:endParaRPr>
            </a:p>
          </p:txBody>
        </p:sp>
      </p:grpSp>
      <p:pic>
        <p:nvPicPr>
          <p:cNvPr id="8" name="Picture 5">
            <a:extLst>
              <a:ext uri="{FF2B5EF4-FFF2-40B4-BE49-F238E27FC236}">
                <a16:creationId xmlns:a16="http://schemas.microsoft.com/office/drawing/2014/main" id="{C18FE92F-BDF9-EA5B-3B5A-F1E7E6D4D6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63717" y="2202940"/>
            <a:ext cx="866379" cy="7718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AC17644-E910-7A52-DAEF-2A84A7A58BAE}"/>
              </a:ext>
            </a:extLst>
          </p:cNvPr>
          <p:cNvSpPr txBox="1"/>
          <p:nvPr/>
        </p:nvSpPr>
        <p:spPr>
          <a:xfrm>
            <a:off x="850883" y="3492921"/>
            <a:ext cx="2292053" cy="10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bg1"/>
                </a:solidFill>
                <a:latin typeface="+mj-lt"/>
              </a:rPr>
              <a:t>HOẠT ĐỘNG CẢ LỚP</a:t>
            </a:r>
          </a:p>
        </p:txBody>
      </p:sp>
    </p:spTree>
    <p:extLst>
      <p:ext uri="{BB962C8B-B14F-4D97-AF65-F5344CB8AC3E}">
        <p14:creationId xmlns:p14="http://schemas.microsoft.com/office/powerpoint/2010/main" val="415634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9B95A-4535-D36C-997C-B8A4001D1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7;p53">
            <a:extLst>
              <a:ext uri="{FF2B5EF4-FFF2-40B4-BE49-F238E27FC236}">
                <a16:creationId xmlns:a16="http://schemas.microsoft.com/office/drawing/2014/main" id="{AF321A7D-34AF-4FA2-E8A8-F614AB3AAC9D}"/>
              </a:ext>
            </a:extLst>
          </p:cNvPr>
          <p:cNvSpPr/>
          <p:nvPr/>
        </p:nvSpPr>
        <p:spPr>
          <a:xfrm rot="134503" flipH="1">
            <a:off x="2700601" y="4583403"/>
            <a:ext cx="2146673" cy="929907"/>
          </a:xfrm>
          <a:custGeom>
            <a:avLst/>
            <a:gdLst/>
            <a:ahLst/>
            <a:cxnLst/>
            <a:rect l="l" t="t" r="r" b="b"/>
            <a:pathLst>
              <a:path w="52235" h="11231" extrusionOk="0">
                <a:moveTo>
                  <a:pt x="16067" y="1"/>
                </a:moveTo>
                <a:cubicBezTo>
                  <a:pt x="13605" y="1"/>
                  <a:pt x="11080" y="362"/>
                  <a:pt x="8706" y="806"/>
                </a:cubicBezTo>
                <a:cubicBezTo>
                  <a:pt x="6748" y="1173"/>
                  <a:pt x="4720" y="1645"/>
                  <a:pt x="3007" y="2501"/>
                </a:cubicBezTo>
                <a:cubicBezTo>
                  <a:pt x="402" y="2956"/>
                  <a:pt x="0" y="5788"/>
                  <a:pt x="1748" y="7326"/>
                </a:cubicBezTo>
                <a:cubicBezTo>
                  <a:pt x="3619" y="8969"/>
                  <a:pt x="6958" y="9232"/>
                  <a:pt x="9598" y="9354"/>
                </a:cubicBezTo>
                <a:cubicBezTo>
                  <a:pt x="10921" y="9419"/>
                  <a:pt x="12242" y="9446"/>
                  <a:pt x="13563" y="9446"/>
                </a:cubicBezTo>
                <a:cubicBezTo>
                  <a:pt x="16483" y="9446"/>
                  <a:pt x="19399" y="9317"/>
                  <a:pt x="22324" y="9197"/>
                </a:cubicBezTo>
                <a:cubicBezTo>
                  <a:pt x="23414" y="9147"/>
                  <a:pt x="24501" y="9124"/>
                  <a:pt x="25585" y="9124"/>
                </a:cubicBezTo>
                <a:cubicBezTo>
                  <a:pt x="29872" y="9124"/>
                  <a:pt x="34116" y="9485"/>
                  <a:pt x="38372" y="10001"/>
                </a:cubicBezTo>
                <a:cubicBezTo>
                  <a:pt x="40942" y="10315"/>
                  <a:pt x="43459" y="10805"/>
                  <a:pt x="46029" y="11067"/>
                </a:cubicBezTo>
                <a:cubicBezTo>
                  <a:pt x="46677" y="11131"/>
                  <a:pt x="47594" y="11231"/>
                  <a:pt x="48513" y="11231"/>
                </a:cubicBezTo>
                <a:cubicBezTo>
                  <a:pt x="49876" y="11231"/>
                  <a:pt x="51244" y="11010"/>
                  <a:pt x="51745" y="10123"/>
                </a:cubicBezTo>
                <a:cubicBezTo>
                  <a:pt x="52235" y="9249"/>
                  <a:pt x="51535" y="8165"/>
                  <a:pt x="50801" y="7536"/>
                </a:cubicBezTo>
                <a:cubicBezTo>
                  <a:pt x="49473" y="6365"/>
                  <a:pt x="47445" y="5998"/>
                  <a:pt x="46134" y="4826"/>
                </a:cubicBezTo>
                <a:cubicBezTo>
                  <a:pt x="44823" y="3655"/>
                  <a:pt x="43039" y="2414"/>
                  <a:pt x="41064" y="1924"/>
                </a:cubicBezTo>
                <a:cubicBezTo>
                  <a:pt x="39910" y="1645"/>
                  <a:pt x="38669" y="1662"/>
                  <a:pt x="37480" y="1610"/>
                </a:cubicBezTo>
                <a:cubicBezTo>
                  <a:pt x="36117" y="1540"/>
                  <a:pt x="34823" y="1243"/>
                  <a:pt x="33512" y="963"/>
                </a:cubicBezTo>
                <a:cubicBezTo>
                  <a:pt x="32373" y="720"/>
                  <a:pt x="31248" y="530"/>
                  <a:pt x="30067" y="530"/>
                </a:cubicBezTo>
                <a:cubicBezTo>
                  <a:pt x="29888" y="530"/>
                  <a:pt x="29708" y="534"/>
                  <a:pt x="29526" y="543"/>
                </a:cubicBezTo>
                <a:cubicBezTo>
                  <a:pt x="28204" y="625"/>
                  <a:pt x="26911" y="844"/>
                  <a:pt x="25593" y="844"/>
                </a:cubicBezTo>
                <a:cubicBezTo>
                  <a:pt x="25500" y="844"/>
                  <a:pt x="25407" y="843"/>
                  <a:pt x="25313" y="841"/>
                </a:cubicBezTo>
                <a:cubicBezTo>
                  <a:pt x="22254" y="753"/>
                  <a:pt x="19300" y="19"/>
                  <a:pt x="16241" y="2"/>
                </a:cubicBezTo>
                <a:cubicBezTo>
                  <a:pt x="16183" y="1"/>
                  <a:pt x="16125" y="1"/>
                  <a:pt x="1606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</a:endParaRPr>
          </a:p>
        </p:txBody>
      </p:sp>
      <p:sp>
        <p:nvSpPr>
          <p:cNvPr id="3" name="Google Shape;668;p53">
            <a:extLst>
              <a:ext uri="{FF2B5EF4-FFF2-40B4-BE49-F238E27FC236}">
                <a16:creationId xmlns:a16="http://schemas.microsoft.com/office/drawing/2014/main" id="{5C2D8FA2-EB0C-A19E-8212-66EB4691541D}"/>
              </a:ext>
            </a:extLst>
          </p:cNvPr>
          <p:cNvSpPr/>
          <p:nvPr/>
        </p:nvSpPr>
        <p:spPr>
          <a:xfrm flipH="1">
            <a:off x="2381934" y="4893785"/>
            <a:ext cx="1956122" cy="290624"/>
          </a:xfrm>
          <a:custGeom>
            <a:avLst/>
            <a:gdLst/>
            <a:ahLst/>
            <a:cxnLst/>
            <a:rect l="l" t="t" r="r" b="b"/>
            <a:pathLst>
              <a:path w="47600" h="7072" extrusionOk="0">
                <a:moveTo>
                  <a:pt x="40782" y="583"/>
                </a:moveTo>
                <a:cubicBezTo>
                  <a:pt x="40765" y="583"/>
                  <a:pt x="40765" y="586"/>
                  <a:pt x="40765" y="600"/>
                </a:cubicBezTo>
                <a:cubicBezTo>
                  <a:pt x="40765" y="600"/>
                  <a:pt x="40765" y="600"/>
                  <a:pt x="40782" y="583"/>
                </a:cubicBezTo>
                <a:close/>
                <a:moveTo>
                  <a:pt x="44085" y="362"/>
                </a:moveTo>
                <a:cubicBezTo>
                  <a:pt x="44033" y="362"/>
                  <a:pt x="43981" y="365"/>
                  <a:pt x="43929" y="373"/>
                </a:cubicBezTo>
                <a:cubicBezTo>
                  <a:pt x="43719" y="390"/>
                  <a:pt x="43509" y="443"/>
                  <a:pt x="43299" y="460"/>
                </a:cubicBezTo>
                <a:cubicBezTo>
                  <a:pt x="42893" y="511"/>
                  <a:pt x="42962" y="1039"/>
                  <a:pt x="43350" y="1039"/>
                </a:cubicBezTo>
                <a:cubicBezTo>
                  <a:pt x="43362" y="1039"/>
                  <a:pt x="43374" y="1038"/>
                  <a:pt x="43387" y="1037"/>
                </a:cubicBezTo>
                <a:cubicBezTo>
                  <a:pt x="43544" y="1037"/>
                  <a:pt x="43719" y="1002"/>
                  <a:pt x="43894" y="1002"/>
                </a:cubicBezTo>
                <a:cubicBezTo>
                  <a:pt x="43964" y="1072"/>
                  <a:pt x="44086" y="1124"/>
                  <a:pt x="44226" y="1124"/>
                </a:cubicBezTo>
                <a:cubicBezTo>
                  <a:pt x="44251" y="1128"/>
                  <a:pt x="44276" y="1129"/>
                  <a:pt x="44301" y="1129"/>
                </a:cubicBezTo>
                <a:cubicBezTo>
                  <a:pt x="44420" y="1129"/>
                  <a:pt x="44542" y="1098"/>
                  <a:pt x="44628" y="1055"/>
                </a:cubicBezTo>
                <a:cubicBezTo>
                  <a:pt x="44873" y="915"/>
                  <a:pt x="44943" y="600"/>
                  <a:pt x="44628" y="478"/>
                </a:cubicBezTo>
                <a:cubicBezTo>
                  <a:pt x="44463" y="409"/>
                  <a:pt x="44276" y="362"/>
                  <a:pt x="44085" y="362"/>
                </a:cubicBezTo>
                <a:close/>
                <a:moveTo>
                  <a:pt x="41219" y="530"/>
                </a:moveTo>
                <a:cubicBezTo>
                  <a:pt x="41167" y="530"/>
                  <a:pt x="41097" y="530"/>
                  <a:pt x="41044" y="548"/>
                </a:cubicBezTo>
                <a:cubicBezTo>
                  <a:pt x="41009" y="565"/>
                  <a:pt x="40957" y="565"/>
                  <a:pt x="40922" y="565"/>
                </a:cubicBezTo>
                <a:cubicBezTo>
                  <a:pt x="40869" y="565"/>
                  <a:pt x="40835" y="565"/>
                  <a:pt x="40782" y="583"/>
                </a:cubicBezTo>
                <a:cubicBezTo>
                  <a:pt x="40782" y="583"/>
                  <a:pt x="40782" y="583"/>
                  <a:pt x="40782" y="583"/>
                </a:cubicBezTo>
                <a:lnTo>
                  <a:pt x="40782" y="583"/>
                </a:lnTo>
                <a:cubicBezTo>
                  <a:pt x="40786" y="583"/>
                  <a:pt x="40792" y="583"/>
                  <a:pt x="40800" y="583"/>
                </a:cubicBezTo>
                <a:lnTo>
                  <a:pt x="40835" y="583"/>
                </a:lnTo>
                <a:cubicBezTo>
                  <a:pt x="40782" y="600"/>
                  <a:pt x="40765" y="600"/>
                  <a:pt x="40765" y="600"/>
                </a:cubicBezTo>
                <a:cubicBezTo>
                  <a:pt x="40625" y="635"/>
                  <a:pt x="40502" y="705"/>
                  <a:pt x="40450" y="827"/>
                </a:cubicBezTo>
                <a:cubicBezTo>
                  <a:pt x="40397" y="1002"/>
                  <a:pt x="40520" y="1194"/>
                  <a:pt x="40747" y="1247"/>
                </a:cubicBezTo>
                <a:lnTo>
                  <a:pt x="40922" y="1247"/>
                </a:lnTo>
                <a:cubicBezTo>
                  <a:pt x="40955" y="1256"/>
                  <a:pt x="40989" y="1261"/>
                  <a:pt x="41023" y="1261"/>
                </a:cubicBezTo>
                <a:cubicBezTo>
                  <a:pt x="41117" y="1261"/>
                  <a:pt x="41212" y="1228"/>
                  <a:pt x="41289" y="1177"/>
                </a:cubicBezTo>
                <a:cubicBezTo>
                  <a:pt x="41307" y="1177"/>
                  <a:pt x="41307" y="1177"/>
                  <a:pt x="41324" y="1159"/>
                </a:cubicBezTo>
                <a:cubicBezTo>
                  <a:pt x="41516" y="1107"/>
                  <a:pt x="41656" y="985"/>
                  <a:pt x="41621" y="810"/>
                </a:cubicBezTo>
                <a:cubicBezTo>
                  <a:pt x="41586" y="652"/>
                  <a:pt x="41411" y="530"/>
                  <a:pt x="41219" y="530"/>
                </a:cubicBezTo>
                <a:close/>
                <a:moveTo>
                  <a:pt x="15529" y="834"/>
                </a:moveTo>
                <a:cubicBezTo>
                  <a:pt x="15419" y="834"/>
                  <a:pt x="15305" y="849"/>
                  <a:pt x="15189" y="880"/>
                </a:cubicBezTo>
                <a:cubicBezTo>
                  <a:pt x="14892" y="950"/>
                  <a:pt x="14857" y="1194"/>
                  <a:pt x="14962" y="1352"/>
                </a:cubicBezTo>
                <a:cubicBezTo>
                  <a:pt x="14945" y="1369"/>
                  <a:pt x="14910" y="1404"/>
                  <a:pt x="14892" y="1457"/>
                </a:cubicBezTo>
                <a:cubicBezTo>
                  <a:pt x="14808" y="1642"/>
                  <a:pt x="15032" y="1860"/>
                  <a:pt x="15283" y="1860"/>
                </a:cubicBezTo>
                <a:cubicBezTo>
                  <a:pt x="15293" y="1860"/>
                  <a:pt x="15302" y="1859"/>
                  <a:pt x="15312" y="1859"/>
                </a:cubicBezTo>
                <a:cubicBezTo>
                  <a:pt x="15364" y="1859"/>
                  <a:pt x="15417" y="1859"/>
                  <a:pt x="15469" y="1841"/>
                </a:cubicBezTo>
                <a:cubicBezTo>
                  <a:pt x="15504" y="1850"/>
                  <a:pt x="15539" y="1854"/>
                  <a:pt x="15574" y="1854"/>
                </a:cubicBezTo>
                <a:cubicBezTo>
                  <a:pt x="15609" y="1854"/>
                  <a:pt x="15644" y="1850"/>
                  <a:pt x="15679" y="1841"/>
                </a:cubicBezTo>
                <a:cubicBezTo>
                  <a:pt x="15714" y="1841"/>
                  <a:pt x="15749" y="1824"/>
                  <a:pt x="15784" y="1806"/>
                </a:cubicBezTo>
                <a:cubicBezTo>
                  <a:pt x="15854" y="1789"/>
                  <a:pt x="15906" y="1754"/>
                  <a:pt x="15959" y="1719"/>
                </a:cubicBezTo>
                <a:lnTo>
                  <a:pt x="15976" y="1719"/>
                </a:lnTo>
                <a:cubicBezTo>
                  <a:pt x="16086" y="1763"/>
                  <a:pt x="16202" y="1782"/>
                  <a:pt x="16321" y="1782"/>
                </a:cubicBezTo>
                <a:cubicBezTo>
                  <a:pt x="16487" y="1782"/>
                  <a:pt x="16660" y="1745"/>
                  <a:pt x="16833" y="1684"/>
                </a:cubicBezTo>
                <a:cubicBezTo>
                  <a:pt x="17187" y="1530"/>
                  <a:pt x="16998" y="1063"/>
                  <a:pt x="16648" y="1063"/>
                </a:cubicBezTo>
                <a:cubicBezTo>
                  <a:pt x="16602" y="1063"/>
                  <a:pt x="16552" y="1071"/>
                  <a:pt x="16500" y="1090"/>
                </a:cubicBezTo>
                <a:cubicBezTo>
                  <a:pt x="16466" y="1107"/>
                  <a:pt x="16343" y="1142"/>
                  <a:pt x="16343" y="1142"/>
                </a:cubicBezTo>
                <a:cubicBezTo>
                  <a:pt x="16326" y="1124"/>
                  <a:pt x="16308" y="1124"/>
                  <a:pt x="16308" y="1124"/>
                </a:cubicBezTo>
                <a:lnTo>
                  <a:pt x="16273" y="1107"/>
                </a:lnTo>
                <a:cubicBezTo>
                  <a:pt x="16221" y="1072"/>
                  <a:pt x="16168" y="1037"/>
                  <a:pt x="16116" y="1002"/>
                </a:cubicBezTo>
                <a:cubicBezTo>
                  <a:pt x="15934" y="888"/>
                  <a:pt x="15737" y="834"/>
                  <a:pt x="15529" y="834"/>
                </a:cubicBezTo>
                <a:close/>
                <a:moveTo>
                  <a:pt x="22610" y="1"/>
                </a:moveTo>
                <a:cubicBezTo>
                  <a:pt x="22516" y="1"/>
                  <a:pt x="22420" y="7"/>
                  <a:pt x="22322" y="23"/>
                </a:cubicBezTo>
                <a:cubicBezTo>
                  <a:pt x="21832" y="111"/>
                  <a:pt x="21308" y="373"/>
                  <a:pt x="21133" y="775"/>
                </a:cubicBezTo>
                <a:cubicBezTo>
                  <a:pt x="20772" y="1602"/>
                  <a:pt x="21873" y="1899"/>
                  <a:pt x="22733" y="1899"/>
                </a:cubicBezTo>
                <a:cubicBezTo>
                  <a:pt x="22873" y="1899"/>
                  <a:pt x="23006" y="1891"/>
                  <a:pt x="23126" y="1876"/>
                </a:cubicBezTo>
                <a:cubicBezTo>
                  <a:pt x="23397" y="1836"/>
                  <a:pt x="23657" y="1795"/>
                  <a:pt x="23931" y="1795"/>
                </a:cubicBezTo>
                <a:cubicBezTo>
                  <a:pt x="24011" y="1795"/>
                  <a:pt x="24092" y="1798"/>
                  <a:pt x="24175" y="1806"/>
                </a:cubicBezTo>
                <a:cubicBezTo>
                  <a:pt x="24386" y="1820"/>
                  <a:pt x="24597" y="1868"/>
                  <a:pt x="24808" y="1868"/>
                </a:cubicBezTo>
                <a:cubicBezTo>
                  <a:pt x="24859" y="1868"/>
                  <a:pt x="24910" y="1866"/>
                  <a:pt x="24961" y="1859"/>
                </a:cubicBezTo>
                <a:cubicBezTo>
                  <a:pt x="25398" y="1824"/>
                  <a:pt x="25748" y="1562"/>
                  <a:pt x="25748" y="1194"/>
                </a:cubicBezTo>
                <a:cubicBezTo>
                  <a:pt x="25766" y="478"/>
                  <a:pt x="24507" y="215"/>
                  <a:pt x="23808" y="128"/>
                </a:cubicBezTo>
                <a:cubicBezTo>
                  <a:pt x="23780" y="123"/>
                  <a:pt x="23751" y="121"/>
                  <a:pt x="23724" y="121"/>
                </a:cubicBezTo>
                <a:cubicBezTo>
                  <a:pt x="23649" y="121"/>
                  <a:pt x="23579" y="137"/>
                  <a:pt x="23528" y="163"/>
                </a:cubicBezTo>
                <a:cubicBezTo>
                  <a:pt x="23230" y="82"/>
                  <a:pt x="22932" y="1"/>
                  <a:pt x="22610" y="1"/>
                </a:cubicBezTo>
                <a:close/>
                <a:moveTo>
                  <a:pt x="18849" y="1627"/>
                </a:moveTo>
                <a:cubicBezTo>
                  <a:pt x="18778" y="1627"/>
                  <a:pt x="18708" y="1658"/>
                  <a:pt x="18651" y="1701"/>
                </a:cubicBezTo>
                <a:cubicBezTo>
                  <a:pt x="18546" y="1736"/>
                  <a:pt x="18458" y="1841"/>
                  <a:pt x="18458" y="1946"/>
                </a:cubicBezTo>
                <a:cubicBezTo>
                  <a:pt x="18458" y="2068"/>
                  <a:pt x="18546" y="2156"/>
                  <a:pt x="18668" y="2208"/>
                </a:cubicBezTo>
                <a:cubicBezTo>
                  <a:pt x="18738" y="2243"/>
                  <a:pt x="18808" y="2261"/>
                  <a:pt x="18913" y="2278"/>
                </a:cubicBezTo>
                <a:cubicBezTo>
                  <a:pt x="19053" y="2278"/>
                  <a:pt x="19193" y="2278"/>
                  <a:pt x="19350" y="2243"/>
                </a:cubicBezTo>
                <a:cubicBezTo>
                  <a:pt x="19542" y="2208"/>
                  <a:pt x="19682" y="2034"/>
                  <a:pt x="19612" y="1859"/>
                </a:cubicBezTo>
                <a:cubicBezTo>
                  <a:pt x="19560" y="1719"/>
                  <a:pt x="19420" y="1649"/>
                  <a:pt x="19228" y="1649"/>
                </a:cubicBezTo>
                <a:lnTo>
                  <a:pt x="19228" y="1631"/>
                </a:lnTo>
                <a:cubicBezTo>
                  <a:pt x="19193" y="1637"/>
                  <a:pt x="19158" y="1639"/>
                  <a:pt x="19122" y="1639"/>
                </a:cubicBezTo>
                <a:cubicBezTo>
                  <a:pt x="19051" y="1639"/>
                  <a:pt x="18977" y="1631"/>
                  <a:pt x="18895" y="1631"/>
                </a:cubicBezTo>
                <a:cubicBezTo>
                  <a:pt x="18880" y="1628"/>
                  <a:pt x="18864" y="1627"/>
                  <a:pt x="18849" y="1627"/>
                </a:cubicBezTo>
                <a:close/>
                <a:moveTo>
                  <a:pt x="41901" y="1509"/>
                </a:moveTo>
                <a:cubicBezTo>
                  <a:pt x="41726" y="1527"/>
                  <a:pt x="41586" y="1544"/>
                  <a:pt x="41411" y="1579"/>
                </a:cubicBezTo>
                <a:cubicBezTo>
                  <a:pt x="41376" y="1579"/>
                  <a:pt x="41341" y="1596"/>
                  <a:pt x="41324" y="1614"/>
                </a:cubicBezTo>
                <a:cubicBezTo>
                  <a:pt x="41202" y="1614"/>
                  <a:pt x="41097" y="1614"/>
                  <a:pt x="40992" y="1631"/>
                </a:cubicBezTo>
                <a:cubicBezTo>
                  <a:pt x="40852" y="1649"/>
                  <a:pt x="40712" y="1701"/>
                  <a:pt x="40625" y="1789"/>
                </a:cubicBezTo>
                <a:cubicBezTo>
                  <a:pt x="40572" y="1789"/>
                  <a:pt x="40520" y="1771"/>
                  <a:pt x="40467" y="1771"/>
                </a:cubicBezTo>
                <a:cubicBezTo>
                  <a:pt x="40455" y="1770"/>
                  <a:pt x="40443" y="1770"/>
                  <a:pt x="40431" y="1770"/>
                </a:cubicBezTo>
                <a:cubicBezTo>
                  <a:pt x="39989" y="1770"/>
                  <a:pt x="39885" y="2385"/>
                  <a:pt x="40345" y="2436"/>
                </a:cubicBezTo>
                <a:cubicBezTo>
                  <a:pt x="40485" y="2453"/>
                  <a:pt x="40607" y="2453"/>
                  <a:pt x="40730" y="2471"/>
                </a:cubicBezTo>
                <a:cubicBezTo>
                  <a:pt x="40765" y="2476"/>
                  <a:pt x="40801" y="2479"/>
                  <a:pt x="40837" y="2479"/>
                </a:cubicBezTo>
                <a:cubicBezTo>
                  <a:pt x="41012" y="2479"/>
                  <a:pt x="41178" y="2409"/>
                  <a:pt x="41237" y="2278"/>
                </a:cubicBezTo>
                <a:lnTo>
                  <a:pt x="41254" y="2278"/>
                </a:lnTo>
                <a:cubicBezTo>
                  <a:pt x="41265" y="2282"/>
                  <a:pt x="41278" y="2283"/>
                  <a:pt x="41293" y="2283"/>
                </a:cubicBezTo>
                <a:cubicBezTo>
                  <a:pt x="41353" y="2283"/>
                  <a:pt x="41443" y="2261"/>
                  <a:pt x="41499" y="2261"/>
                </a:cubicBezTo>
                <a:cubicBezTo>
                  <a:pt x="41639" y="2261"/>
                  <a:pt x="41761" y="2243"/>
                  <a:pt x="41901" y="2208"/>
                </a:cubicBezTo>
                <a:cubicBezTo>
                  <a:pt x="41918" y="2208"/>
                  <a:pt x="41936" y="2208"/>
                  <a:pt x="41953" y="2191"/>
                </a:cubicBezTo>
                <a:cubicBezTo>
                  <a:pt x="42041" y="2191"/>
                  <a:pt x="42111" y="2191"/>
                  <a:pt x="42181" y="2156"/>
                </a:cubicBezTo>
                <a:cubicBezTo>
                  <a:pt x="42443" y="2016"/>
                  <a:pt x="42425" y="1736"/>
                  <a:pt x="42198" y="1614"/>
                </a:cubicBezTo>
                <a:lnTo>
                  <a:pt x="42216" y="1614"/>
                </a:lnTo>
                <a:cubicBezTo>
                  <a:pt x="42128" y="1544"/>
                  <a:pt x="42023" y="1509"/>
                  <a:pt x="41901" y="1509"/>
                </a:cubicBezTo>
                <a:close/>
                <a:moveTo>
                  <a:pt x="35546" y="1173"/>
                </a:moveTo>
                <a:cubicBezTo>
                  <a:pt x="34952" y="1173"/>
                  <a:pt x="34295" y="1268"/>
                  <a:pt x="33908" y="1268"/>
                </a:cubicBezTo>
                <a:cubicBezTo>
                  <a:pt x="33865" y="1268"/>
                  <a:pt x="33825" y="1267"/>
                  <a:pt x="33790" y="1264"/>
                </a:cubicBezTo>
                <a:cubicBezTo>
                  <a:pt x="33720" y="1264"/>
                  <a:pt x="33667" y="1264"/>
                  <a:pt x="33615" y="1282"/>
                </a:cubicBezTo>
                <a:cubicBezTo>
                  <a:pt x="33274" y="1258"/>
                  <a:pt x="32828" y="1221"/>
                  <a:pt x="32402" y="1221"/>
                </a:cubicBezTo>
                <a:cubicBezTo>
                  <a:pt x="31561" y="1221"/>
                  <a:pt x="30796" y="1366"/>
                  <a:pt x="31062" y="2051"/>
                </a:cubicBezTo>
                <a:cubicBezTo>
                  <a:pt x="31278" y="2583"/>
                  <a:pt x="32284" y="2693"/>
                  <a:pt x="33101" y="2693"/>
                </a:cubicBezTo>
                <a:cubicBezTo>
                  <a:pt x="33410" y="2693"/>
                  <a:pt x="33693" y="2677"/>
                  <a:pt x="33894" y="2663"/>
                </a:cubicBezTo>
                <a:cubicBezTo>
                  <a:pt x="34559" y="2610"/>
                  <a:pt x="36884" y="2593"/>
                  <a:pt x="36831" y="1789"/>
                </a:cubicBezTo>
                <a:cubicBezTo>
                  <a:pt x="36788" y="1291"/>
                  <a:pt x="36206" y="1173"/>
                  <a:pt x="35546" y="1173"/>
                </a:cubicBezTo>
                <a:close/>
                <a:moveTo>
                  <a:pt x="11718" y="1445"/>
                </a:moveTo>
                <a:cubicBezTo>
                  <a:pt x="11232" y="1445"/>
                  <a:pt x="10722" y="1510"/>
                  <a:pt x="10295" y="1649"/>
                </a:cubicBezTo>
                <a:cubicBezTo>
                  <a:pt x="9770" y="1824"/>
                  <a:pt x="9333" y="2313"/>
                  <a:pt x="9893" y="2663"/>
                </a:cubicBezTo>
                <a:cubicBezTo>
                  <a:pt x="10110" y="2805"/>
                  <a:pt x="10405" y="2855"/>
                  <a:pt x="10710" y="2855"/>
                </a:cubicBezTo>
                <a:cubicBezTo>
                  <a:pt x="11041" y="2855"/>
                  <a:pt x="11385" y="2796"/>
                  <a:pt x="11658" y="2733"/>
                </a:cubicBezTo>
                <a:cubicBezTo>
                  <a:pt x="12130" y="2645"/>
                  <a:pt x="12934" y="2418"/>
                  <a:pt x="13022" y="1964"/>
                </a:cubicBezTo>
                <a:cubicBezTo>
                  <a:pt x="13039" y="1824"/>
                  <a:pt x="13004" y="1701"/>
                  <a:pt x="12847" y="1614"/>
                </a:cubicBezTo>
                <a:cubicBezTo>
                  <a:pt x="12690" y="1562"/>
                  <a:pt x="12567" y="1544"/>
                  <a:pt x="12427" y="1544"/>
                </a:cubicBezTo>
                <a:cubicBezTo>
                  <a:pt x="12375" y="1509"/>
                  <a:pt x="12322" y="1492"/>
                  <a:pt x="12270" y="1474"/>
                </a:cubicBezTo>
                <a:cubicBezTo>
                  <a:pt x="12094" y="1455"/>
                  <a:pt x="11908" y="1445"/>
                  <a:pt x="11718" y="1445"/>
                </a:cubicBezTo>
                <a:close/>
                <a:moveTo>
                  <a:pt x="45537" y="2873"/>
                </a:moveTo>
                <a:cubicBezTo>
                  <a:pt x="45694" y="2908"/>
                  <a:pt x="45852" y="2925"/>
                  <a:pt x="46009" y="2978"/>
                </a:cubicBezTo>
                <a:cubicBezTo>
                  <a:pt x="45869" y="2978"/>
                  <a:pt x="45747" y="2960"/>
                  <a:pt x="45624" y="2960"/>
                </a:cubicBezTo>
                <a:cubicBezTo>
                  <a:pt x="45572" y="2943"/>
                  <a:pt x="45502" y="2943"/>
                  <a:pt x="45450" y="2925"/>
                </a:cubicBezTo>
                <a:cubicBezTo>
                  <a:pt x="45485" y="2908"/>
                  <a:pt x="45520" y="2890"/>
                  <a:pt x="45537" y="2873"/>
                </a:cubicBezTo>
                <a:close/>
                <a:moveTo>
                  <a:pt x="208" y="3117"/>
                </a:moveTo>
                <a:cubicBezTo>
                  <a:pt x="204" y="3120"/>
                  <a:pt x="200" y="3122"/>
                  <a:pt x="197" y="3125"/>
                </a:cubicBezTo>
                <a:lnTo>
                  <a:pt x="197" y="3125"/>
                </a:lnTo>
                <a:cubicBezTo>
                  <a:pt x="200" y="3122"/>
                  <a:pt x="204" y="3120"/>
                  <a:pt x="208" y="3117"/>
                </a:cubicBezTo>
                <a:close/>
                <a:moveTo>
                  <a:pt x="38097" y="2513"/>
                </a:moveTo>
                <a:cubicBezTo>
                  <a:pt x="38060" y="2513"/>
                  <a:pt x="38023" y="2516"/>
                  <a:pt x="37985" y="2523"/>
                </a:cubicBezTo>
                <a:lnTo>
                  <a:pt x="37828" y="2523"/>
                </a:lnTo>
                <a:cubicBezTo>
                  <a:pt x="37775" y="2523"/>
                  <a:pt x="37740" y="2540"/>
                  <a:pt x="37688" y="2558"/>
                </a:cubicBezTo>
                <a:lnTo>
                  <a:pt x="37618" y="2558"/>
                </a:lnTo>
                <a:cubicBezTo>
                  <a:pt x="37408" y="2558"/>
                  <a:pt x="37198" y="2698"/>
                  <a:pt x="37198" y="2873"/>
                </a:cubicBezTo>
                <a:cubicBezTo>
                  <a:pt x="37216" y="3047"/>
                  <a:pt x="37391" y="3205"/>
                  <a:pt x="37618" y="3205"/>
                </a:cubicBezTo>
                <a:cubicBezTo>
                  <a:pt x="37863" y="3205"/>
                  <a:pt x="38072" y="3187"/>
                  <a:pt x="38282" y="3082"/>
                </a:cubicBezTo>
                <a:cubicBezTo>
                  <a:pt x="38457" y="3012"/>
                  <a:pt x="38527" y="2838"/>
                  <a:pt x="38457" y="2698"/>
                </a:cubicBezTo>
                <a:cubicBezTo>
                  <a:pt x="38387" y="2571"/>
                  <a:pt x="38249" y="2513"/>
                  <a:pt x="38097" y="2513"/>
                </a:cubicBezTo>
                <a:close/>
                <a:moveTo>
                  <a:pt x="4691" y="2379"/>
                </a:moveTo>
                <a:cubicBezTo>
                  <a:pt x="4666" y="2379"/>
                  <a:pt x="4640" y="2380"/>
                  <a:pt x="4613" y="2383"/>
                </a:cubicBezTo>
                <a:cubicBezTo>
                  <a:pt x="4473" y="2383"/>
                  <a:pt x="4368" y="2418"/>
                  <a:pt x="4299" y="2488"/>
                </a:cubicBezTo>
                <a:cubicBezTo>
                  <a:pt x="4054" y="2506"/>
                  <a:pt x="3809" y="2558"/>
                  <a:pt x="3564" y="2645"/>
                </a:cubicBezTo>
                <a:cubicBezTo>
                  <a:pt x="3267" y="2750"/>
                  <a:pt x="3320" y="3100"/>
                  <a:pt x="3564" y="3222"/>
                </a:cubicBezTo>
                <a:cubicBezTo>
                  <a:pt x="3807" y="3328"/>
                  <a:pt x="4108" y="3388"/>
                  <a:pt x="4406" y="3388"/>
                </a:cubicBezTo>
                <a:cubicBezTo>
                  <a:pt x="4795" y="3388"/>
                  <a:pt x="5179" y="3285"/>
                  <a:pt x="5417" y="3047"/>
                </a:cubicBezTo>
                <a:cubicBezTo>
                  <a:pt x="5557" y="2908"/>
                  <a:pt x="5610" y="2628"/>
                  <a:pt x="5330" y="2540"/>
                </a:cubicBezTo>
                <a:cubicBezTo>
                  <a:pt x="5225" y="2506"/>
                  <a:pt x="5120" y="2471"/>
                  <a:pt x="5015" y="2471"/>
                </a:cubicBezTo>
                <a:cubicBezTo>
                  <a:pt x="4914" y="2413"/>
                  <a:pt x="4812" y="2379"/>
                  <a:pt x="4691" y="2379"/>
                </a:cubicBezTo>
                <a:close/>
                <a:moveTo>
                  <a:pt x="732" y="2978"/>
                </a:moveTo>
                <a:lnTo>
                  <a:pt x="732" y="2995"/>
                </a:lnTo>
                <a:cubicBezTo>
                  <a:pt x="705" y="2984"/>
                  <a:pt x="676" y="2980"/>
                  <a:pt x="646" y="2980"/>
                </a:cubicBezTo>
                <a:cubicBezTo>
                  <a:pt x="580" y="2980"/>
                  <a:pt x="507" y="3000"/>
                  <a:pt x="435" y="3012"/>
                </a:cubicBezTo>
                <a:cubicBezTo>
                  <a:pt x="348" y="3012"/>
                  <a:pt x="278" y="3065"/>
                  <a:pt x="208" y="3117"/>
                </a:cubicBezTo>
                <a:cubicBezTo>
                  <a:pt x="208" y="3117"/>
                  <a:pt x="208" y="3117"/>
                  <a:pt x="208" y="3117"/>
                </a:cubicBezTo>
                <a:lnTo>
                  <a:pt x="208" y="3117"/>
                </a:lnTo>
                <a:cubicBezTo>
                  <a:pt x="161" y="3141"/>
                  <a:pt x="145" y="3150"/>
                  <a:pt x="148" y="3150"/>
                </a:cubicBezTo>
                <a:cubicBezTo>
                  <a:pt x="150" y="3150"/>
                  <a:pt x="172" y="3140"/>
                  <a:pt x="197" y="3125"/>
                </a:cubicBezTo>
                <a:lnTo>
                  <a:pt x="197" y="3125"/>
                </a:lnTo>
                <a:cubicBezTo>
                  <a:pt x="64" y="3212"/>
                  <a:pt x="0" y="3348"/>
                  <a:pt x="68" y="3484"/>
                </a:cubicBezTo>
                <a:cubicBezTo>
                  <a:pt x="120" y="3572"/>
                  <a:pt x="225" y="3624"/>
                  <a:pt x="330" y="3642"/>
                </a:cubicBezTo>
                <a:lnTo>
                  <a:pt x="557" y="3642"/>
                </a:lnTo>
                <a:cubicBezTo>
                  <a:pt x="592" y="3642"/>
                  <a:pt x="610" y="3624"/>
                  <a:pt x="645" y="3624"/>
                </a:cubicBezTo>
                <a:cubicBezTo>
                  <a:pt x="697" y="3607"/>
                  <a:pt x="750" y="3607"/>
                  <a:pt x="732" y="3607"/>
                </a:cubicBezTo>
                <a:cubicBezTo>
                  <a:pt x="837" y="3589"/>
                  <a:pt x="925" y="3537"/>
                  <a:pt x="977" y="3449"/>
                </a:cubicBezTo>
                <a:cubicBezTo>
                  <a:pt x="1099" y="3275"/>
                  <a:pt x="995" y="3047"/>
                  <a:pt x="732" y="2978"/>
                </a:cubicBezTo>
                <a:close/>
                <a:moveTo>
                  <a:pt x="45509" y="2256"/>
                </a:moveTo>
                <a:cubicBezTo>
                  <a:pt x="45413" y="2256"/>
                  <a:pt x="45329" y="2288"/>
                  <a:pt x="45257" y="2331"/>
                </a:cubicBezTo>
                <a:cubicBezTo>
                  <a:pt x="45234" y="2326"/>
                  <a:pt x="45210" y="2324"/>
                  <a:pt x="45187" y="2324"/>
                </a:cubicBezTo>
                <a:cubicBezTo>
                  <a:pt x="45122" y="2324"/>
                  <a:pt x="45054" y="2340"/>
                  <a:pt x="44978" y="2366"/>
                </a:cubicBezTo>
                <a:cubicBezTo>
                  <a:pt x="44645" y="2471"/>
                  <a:pt x="44453" y="2715"/>
                  <a:pt x="44191" y="2890"/>
                </a:cubicBezTo>
                <a:cubicBezTo>
                  <a:pt x="43964" y="3065"/>
                  <a:pt x="44051" y="3432"/>
                  <a:pt x="44383" y="3484"/>
                </a:cubicBezTo>
                <a:cubicBezTo>
                  <a:pt x="44794" y="3540"/>
                  <a:pt x="45434" y="3676"/>
                  <a:pt x="46010" y="3676"/>
                </a:cubicBezTo>
                <a:cubicBezTo>
                  <a:pt x="46513" y="3676"/>
                  <a:pt x="46968" y="3573"/>
                  <a:pt x="47180" y="3222"/>
                </a:cubicBezTo>
                <a:cubicBezTo>
                  <a:pt x="47600" y="2523"/>
                  <a:pt x="46114" y="2348"/>
                  <a:pt x="45572" y="2261"/>
                </a:cubicBezTo>
                <a:cubicBezTo>
                  <a:pt x="45550" y="2258"/>
                  <a:pt x="45529" y="2256"/>
                  <a:pt x="45509" y="2256"/>
                </a:cubicBezTo>
                <a:close/>
                <a:moveTo>
                  <a:pt x="25684" y="3314"/>
                </a:moveTo>
                <a:cubicBezTo>
                  <a:pt x="25450" y="3314"/>
                  <a:pt x="25217" y="3343"/>
                  <a:pt x="25014" y="3397"/>
                </a:cubicBezTo>
                <a:cubicBezTo>
                  <a:pt x="24961" y="3380"/>
                  <a:pt x="24892" y="3362"/>
                  <a:pt x="24822" y="3362"/>
                </a:cubicBezTo>
                <a:cubicBezTo>
                  <a:pt x="24763" y="3359"/>
                  <a:pt x="24706" y="3358"/>
                  <a:pt x="24648" y="3358"/>
                </a:cubicBezTo>
                <a:cubicBezTo>
                  <a:pt x="24361" y="3358"/>
                  <a:pt x="24084" y="3394"/>
                  <a:pt x="23808" y="3467"/>
                </a:cubicBezTo>
                <a:cubicBezTo>
                  <a:pt x="23406" y="3572"/>
                  <a:pt x="23406" y="4009"/>
                  <a:pt x="23808" y="4131"/>
                </a:cubicBezTo>
                <a:cubicBezTo>
                  <a:pt x="24326" y="4258"/>
                  <a:pt x="24941" y="4328"/>
                  <a:pt x="25544" y="4328"/>
                </a:cubicBezTo>
                <a:cubicBezTo>
                  <a:pt x="25936" y="4328"/>
                  <a:pt x="26323" y="4298"/>
                  <a:pt x="26675" y="4236"/>
                </a:cubicBezTo>
                <a:cubicBezTo>
                  <a:pt x="27007" y="4166"/>
                  <a:pt x="27042" y="3852"/>
                  <a:pt x="26849" y="3677"/>
                </a:cubicBezTo>
                <a:cubicBezTo>
                  <a:pt x="26596" y="3423"/>
                  <a:pt x="26138" y="3314"/>
                  <a:pt x="25684" y="3314"/>
                </a:cubicBezTo>
                <a:close/>
                <a:moveTo>
                  <a:pt x="18912" y="6183"/>
                </a:moveTo>
                <a:cubicBezTo>
                  <a:pt x="18840" y="6183"/>
                  <a:pt x="18763" y="6202"/>
                  <a:pt x="18686" y="6246"/>
                </a:cubicBezTo>
                <a:cubicBezTo>
                  <a:pt x="18633" y="6281"/>
                  <a:pt x="18581" y="6299"/>
                  <a:pt x="18511" y="6316"/>
                </a:cubicBezTo>
                <a:cubicBezTo>
                  <a:pt x="17959" y="6316"/>
                  <a:pt x="17952" y="6981"/>
                  <a:pt x="18490" y="6981"/>
                </a:cubicBezTo>
                <a:cubicBezTo>
                  <a:pt x="18497" y="6981"/>
                  <a:pt x="18504" y="6981"/>
                  <a:pt x="18511" y="6981"/>
                </a:cubicBezTo>
                <a:cubicBezTo>
                  <a:pt x="18881" y="6981"/>
                  <a:pt x="19300" y="7071"/>
                  <a:pt x="19695" y="7071"/>
                </a:cubicBezTo>
                <a:cubicBezTo>
                  <a:pt x="19972" y="7071"/>
                  <a:pt x="20238" y="7027"/>
                  <a:pt x="20469" y="6876"/>
                </a:cubicBezTo>
                <a:cubicBezTo>
                  <a:pt x="20661" y="6736"/>
                  <a:pt x="20591" y="6474"/>
                  <a:pt x="20381" y="6369"/>
                </a:cubicBezTo>
                <a:cubicBezTo>
                  <a:pt x="20179" y="6282"/>
                  <a:pt x="19967" y="6243"/>
                  <a:pt x="19752" y="6243"/>
                </a:cubicBezTo>
                <a:cubicBezTo>
                  <a:pt x="19577" y="6243"/>
                  <a:pt x="19400" y="6269"/>
                  <a:pt x="19228" y="6316"/>
                </a:cubicBezTo>
                <a:cubicBezTo>
                  <a:pt x="19150" y="6239"/>
                  <a:pt x="19038" y="6183"/>
                  <a:pt x="18912" y="61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</a:endParaRPr>
          </a:p>
        </p:txBody>
      </p:sp>
      <p:grpSp>
        <p:nvGrpSpPr>
          <p:cNvPr id="6" name="Google Shape;671;p53">
            <a:extLst>
              <a:ext uri="{FF2B5EF4-FFF2-40B4-BE49-F238E27FC236}">
                <a16:creationId xmlns:a16="http://schemas.microsoft.com/office/drawing/2014/main" id="{E7264F4C-4249-2640-0D8B-AA6DEF6D0617}"/>
              </a:ext>
            </a:extLst>
          </p:cNvPr>
          <p:cNvGrpSpPr>
            <a:grpSpLocks noChangeAspect="1"/>
          </p:cNvGrpSpPr>
          <p:nvPr/>
        </p:nvGrpSpPr>
        <p:grpSpPr>
          <a:xfrm>
            <a:off x="492927" y="2163390"/>
            <a:ext cx="5824129" cy="2736704"/>
            <a:chOff x="1518250" y="2842025"/>
            <a:chExt cx="1286150" cy="604350"/>
          </a:xfrm>
        </p:grpSpPr>
        <p:sp>
          <p:nvSpPr>
            <p:cNvPr id="7" name="Google Shape;672;p53">
              <a:extLst>
                <a:ext uri="{FF2B5EF4-FFF2-40B4-BE49-F238E27FC236}">
                  <a16:creationId xmlns:a16="http://schemas.microsoft.com/office/drawing/2014/main" id="{16BDEE59-2BB9-E9FC-AEA5-786925AF71E3}"/>
                </a:ext>
              </a:extLst>
            </p:cNvPr>
            <p:cNvSpPr/>
            <p:nvPr/>
          </p:nvSpPr>
          <p:spPr>
            <a:xfrm>
              <a:off x="2162375" y="3136275"/>
              <a:ext cx="205000" cy="310100"/>
            </a:xfrm>
            <a:custGeom>
              <a:avLst/>
              <a:gdLst/>
              <a:ahLst/>
              <a:cxnLst/>
              <a:rect l="l" t="t" r="r" b="b"/>
              <a:pathLst>
                <a:path w="8200" h="12404" extrusionOk="0">
                  <a:moveTo>
                    <a:pt x="6378" y="0"/>
                  </a:moveTo>
                  <a:cubicBezTo>
                    <a:pt x="6207" y="0"/>
                    <a:pt x="6036" y="15"/>
                    <a:pt x="5874" y="37"/>
                  </a:cubicBezTo>
                  <a:cubicBezTo>
                    <a:pt x="4825" y="177"/>
                    <a:pt x="4074" y="1033"/>
                    <a:pt x="4301" y="2012"/>
                  </a:cubicBezTo>
                  <a:cubicBezTo>
                    <a:pt x="4266" y="2047"/>
                    <a:pt x="4248" y="2082"/>
                    <a:pt x="4248" y="2135"/>
                  </a:cubicBezTo>
                  <a:cubicBezTo>
                    <a:pt x="4353" y="3079"/>
                    <a:pt x="4790" y="3970"/>
                    <a:pt x="5385" y="4722"/>
                  </a:cubicBezTo>
                  <a:cubicBezTo>
                    <a:pt x="4983" y="4862"/>
                    <a:pt x="4563" y="4914"/>
                    <a:pt x="4196" y="5211"/>
                  </a:cubicBezTo>
                  <a:cubicBezTo>
                    <a:pt x="3671" y="5614"/>
                    <a:pt x="3217" y="6138"/>
                    <a:pt x="2762" y="6627"/>
                  </a:cubicBezTo>
                  <a:cubicBezTo>
                    <a:pt x="2518" y="6680"/>
                    <a:pt x="2273" y="6715"/>
                    <a:pt x="2011" y="6732"/>
                  </a:cubicBezTo>
                  <a:cubicBezTo>
                    <a:pt x="1783" y="6767"/>
                    <a:pt x="1556" y="6785"/>
                    <a:pt x="1364" y="6907"/>
                  </a:cubicBezTo>
                  <a:cubicBezTo>
                    <a:pt x="1049" y="7099"/>
                    <a:pt x="979" y="7344"/>
                    <a:pt x="1014" y="7676"/>
                  </a:cubicBezTo>
                  <a:cubicBezTo>
                    <a:pt x="1067" y="8131"/>
                    <a:pt x="1084" y="8376"/>
                    <a:pt x="909" y="8813"/>
                  </a:cubicBezTo>
                  <a:cubicBezTo>
                    <a:pt x="770" y="9162"/>
                    <a:pt x="647" y="9529"/>
                    <a:pt x="507" y="9879"/>
                  </a:cubicBezTo>
                  <a:cubicBezTo>
                    <a:pt x="332" y="10403"/>
                    <a:pt x="0" y="11050"/>
                    <a:pt x="0" y="11610"/>
                  </a:cubicBezTo>
                  <a:cubicBezTo>
                    <a:pt x="18" y="11959"/>
                    <a:pt x="158" y="12117"/>
                    <a:pt x="472" y="12221"/>
                  </a:cubicBezTo>
                  <a:cubicBezTo>
                    <a:pt x="715" y="12312"/>
                    <a:pt x="957" y="12403"/>
                    <a:pt x="1210" y="12403"/>
                  </a:cubicBezTo>
                  <a:cubicBezTo>
                    <a:pt x="1250" y="12403"/>
                    <a:pt x="1289" y="12401"/>
                    <a:pt x="1329" y="12396"/>
                  </a:cubicBezTo>
                  <a:cubicBezTo>
                    <a:pt x="1626" y="12361"/>
                    <a:pt x="1923" y="12221"/>
                    <a:pt x="2238" y="12221"/>
                  </a:cubicBezTo>
                  <a:cubicBezTo>
                    <a:pt x="2413" y="12239"/>
                    <a:pt x="2570" y="12274"/>
                    <a:pt x="2727" y="12274"/>
                  </a:cubicBezTo>
                  <a:cubicBezTo>
                    <a:pt x="2770" y="12274"/>
                    <a:pt x="2813" y="12275"/>
                    <a:pt x="2855" y="12275"/>
                  </a:cubicBezTo>
                  <a:cubicBezTo>
                    <a:pt x="3004" y="12275"/>
                    <a:pt x="3151" y="12264"/>
                    <a:pt x="3287" y="12169"/>
                  </a:cubicBezTo>
                  <a:cubicBezTo>
                    <a:pt x="3549" y="11959"/>
                    <a:pt x="3549" y="11592"/>
                    <a:pt x="3532" y="11277"/>
                  </a:cubicBezTo>
                  <a:cubicBezTo>
                    <a:pt x="3514" y="11190"/>
                    <a:pt x="3462" y="11120"/>
                    <a:pt x="3374" y="11120"/>
                  </a:cubicBezTo>
                  <a:cubicBezTo>
                    <a:pt x="3112" y="11103"/>
                    <a:pt x="2832" y="10998"/>
                    <a:pt x="2588" y="10945"/>
                  </a:cubicBezTo>
                  <a:cubicBezTo>
                    <a:pt x="2508" y="11025"/>
                    <a:pt x="2425" y="11064"/>
                    <a:pt x="2340" y="11064"/>
                  </a:cubicBezTo>
                  <a:cubicBezTo>
                    <a:pt x="2238" y="11064"/>
                    <a:pt x="2133" y="11007"/>
                    <a:pt x="2028" y="10893"/>
                  </a:cubicBezTo>
                  <a:lnTo>
                    <a:pt x="2011" y="10631"/>
                  </a:lnTo>
                  <a:cubicBezTo>
                    <a:pt x="1941" y="10403"/>
                    <a:pt x="1976" y="10071"/>
                    <a:pt x="1976" y="9827"/>
                  </a:cubicBezTo>
                  <a:cubicBezTo>
                    <a:pt x="1958" y="9372"/>
                    <a:pt x="1888" y="8848"/>
                    <a:pt x="2011" y="8393"/>
                  </a:cubicBezTo>
                  <a:cubicBezTo>
                    <a:pt x="2063" y="8201"/>
                    <a:pt x="2186" y="8078"/>
                    <a:pt x="2343" y="7991"/>
                  </a:cubicBezTo>
                  <a:cubicBezTo>
                    <a:pt x="3864" y="7851"/>
                    <a:pt x="5734" y="7519"/>
                    <a:pt x="6853" y="6470"/>
                  </a:cubicBezTo>
                  <a:cubicBezTo>
                    <a:pt x="7989" y="5404"/>
                    <a:pt x="8199" y="3761"/>
                    <a:pt x="8042" y="2292"/>
                  </a:cubicBezTo>
                  <a:cubicBezTo>
                    <a:pt x="7989" y="1680"/>
                    <a:pt x="7972" y="754"/>
                    <a:pt x="7447" y="317"/>
                  </a:cubicBezTo>
                  <a:cubicBezTo>
                    <a:pt x="7145" y="75"/>
                    <a:pt x="6760" y="0"/>
                    <a:pt x="63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8" name="Google Shape;673;p53">
              <a:extLst>
                <a:ext uri="{FF2B5EF4-FFF2-40B4-BE49-F238E27FC236}">
                  <a16:creationId xmlns:a16="http://schemas.microsoft.com/office/drawing/2014/main" id="{7B6E02E2-3006-6D8B-35AD-A44A5514B6F3}"/>
                </a:ext>
              </a:extLst>
            </p:cNvPr>
            <p:cNvSpPr/>
            <p:nvPr/>
          </p:nvSpPr>
          <p:spPr>
            <a:xfrm>
              <a:off x="2537300" y="3109075"/>
              <a:ext cx="201100" cy="144975"/>
            </a:xfrm>
            <a:custGeom>
              <a:avLst/>
              <a:gdLst/>
              <a:ahLst/>
              <a:cxnLst/>
              <a:rect l="l" t="t" r="r" b="b"/>
              <a:pathLst>
                <a:path w="8044" h="5799" extrusionOk="0">
                  <a:moveTo>
                    <a:pt x="5500" y="0"/>
                  </a:moveTo>
                  <a:cubicBezTo>
                    <a:pt x="5274" y="0"/>
                    <a:pt x="5045" y="67"/>
                    <a:pt x="4810" y="129"/>
                  </a:cubicBezTo>
                  <a:cubicBezTo>
                    <a:pt x="3656" y="391"/>
                    <a:pt x="2502" y="653"/>
                    <a:pt x="1348" y="950"/>
                  </a:cubicBezTo>
                  <a:cubicBezTo>
                    <a:pt x="1331" y="898"/>
                    <a:pt x="1278" y="828"/>
                    <a:pt x="1191" y="828"/>
                  </a:cubicBezTo>
                  <a:cubicBezTo>
                    <a:pt x="1117" y="816"/>
                    <a:pt x="1041" y="810"/>
                    <a:pt x="965" y="810"/>
                  </a:cubicBezTo>
                  <a:cubicBezTo>
                    <a:pt x="481" y="810"/>
                    <a:pt x="1" y="1056"/>
                    <a:pt x="212" y="1614"/>
                  </a:cubicBezTo>
                  <a:lnTo>
                    <a:pt x="230" y="1614"/>
                  </a:lnTo>
                  <a:cubicBezTo>
                    <a:pt x="457" y="2209"/>
                    <a:pt x="1139" y="2541"/>
                    <a:pt x="1750" y="2576"/>
                  </a:cubicBezTo>
                  <a:cubicBezTo>
                    <a:pt x="1785" y="2578"/>
                    <a:pt x="1820" y="2578"/>
                    <a:pt x="1854" y="2578"/>
                  </a:cubicBezTo>
                  <a:cubicBezTo>
                    <a:pt x="2940" y="2578"/>
                    <a:pt x="3790" y="1792"/>
                    <a:pt x="4705" y="1317"/>
                  </a:cubicBezTo>
                  <a:cubicBezTo>
                    <a:pt x="4954" y="1188"/>
                    <a:pt x="5152" y="1092"/>
                    <a:pt x="5353" y="1092"/>
                  </a:cubicBezTo>
                  <a:cubicBezTo>
                    <a:pt x="5506" y="1092"/>
                    <a:pt x="5661" y="1147"/>
                    <a:pt x="5841" y="1282"/>
                  </a:cubicBezTo>
                  <a:cubicBezTo>
                    <a:pt x="6103" y="1457"/>
                    <a:pt x="6348" y="1894"/>
                    <a:pt x="6488" y="2174"/>
                  </a:cubicBezTo>
                  <a:cubicBezTo>
                    <a:pt x="6925" y="3013"/>
                    <a:pt x="6733" y="3677"/>
                    <a:pt x="6086" y="4342"/>
                  </a:cubicBezTo>
                  <a:cubicBezTo>
                    <a:pt x="5981" y="4446"/>
                    <a:pt x="6051" y="4604"/>
                    <a:pt x="6191" y="4621"/>
                  </a:cubicBezTo>
                  <a:cubicBezTo>
                    <a:pt x="6261" y="4953"/>
                    <a:pt x="6226" y="5181"/>
                    <a:pt x="6068" y="5338"/>
                  </a:cubicBezTo>
                  <a:cubicBezTo>
                    <a:pt x="5998" y="5408"/>
                    <a:pt x="5929" y="5443"/>
                    <a:pt x="5841" y="5495"/>
                  </a:cubicBezTo>
                  <a:cubicBezTo>
                    <a:pt x="5693" y="5584"/>
                    <a:pt x="5771" y="5798"/>
                    <a:pt x="5915" y="5798"/>
                  </a:cubicBezTo>
                  <a:cubicBezTo>
                    <a:pt x="5941" y="5798"/>
                    <a:pt x="5969" y="5791"/>
                    <a:pt x="5998" y="5775"/>
                  </a:cubicBezTo>
                  <a:cubicBezTo>
                    <a:pt x="6033" y="5758"/>
                    <a:pt x="6068" y="5740"/>
                    <a:pt x="6103" y="5723"/>
                  </a:cubicBezTo>
                  <a:lnTo>
                    <a:pt x="6156" y="5688"/>
                  </a:lnTo>
                  <a:cubicBezTo>
                    <a:pt x="6278" y="5600"/>
                    <a:pt x="6418" y="5513"/>
                    <a:pt x="6505" y="5408"/>
                  </a:cubicBezTo>
                  <a:cubicBezTo>
                    <a:pt x="7012" y="4953"/>
                    <a:pt x="7327" y="4324"/>
                    <a:pt x="7589" y="3712"/>
                  </a:cubicBezTo>
                  <a:cubicBezTo>
                    <a:pt x="8044" y="2611"/>
                    <a:pt x="7379" y="1947"/>
                    <a:pt x="6768" y="1090"/>
                  </a:cubicBezTo>
                  <a:cubicBezTo>
                    <a:pt x="6540" y="775"/>
                    <a:pt x="6313" y="338"/>
                    <a:pt x="5981" y="129"/>
                  </a:cubicBezTo>
                  <a:cubicBezTo>
                    <a:pt x="5821" y="34"/>
                    <a:pt x="5661" y="0"/>
                    <a:pt x="55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9" name="Google Shape;674;p53">
              <a:extLst>
                <a:ext uri="{FF2B5EF4-FFF2-40B4-BE49-F238E27FC236}">
                  <a16:creationId xmlns:a16="http://schemas.microsoft.com/office/drawing/2014/main" id="{5400C84C-34E3-1991-00A5-06674C10F2FA}"/>
                </a:ext>
              </a:extLst>
            </p:cNvPr>
            <p:cNvSpPr/>
            <p:nvPr/>
          </p:nvSpPr>
          <p:spPr>
            <a:xfrm>
              <a:off x="1557350" y="2904175"/>
              <a:ext cx="1246475" cy="316850"/>
            </a:xfrm>
            <a:custGeom>
              <a:avLst/>
              <a:gdLst/>
              <a:ahLst/>
              <a:cxnLst/>
              <a:rect l="l" t="t" r="r" b="b"/>
              <a:pathLst>
                <a:path w="49859" h="12674" extrusionOk="0">
                  <a:moveTo>
                    <a:pt x="43565" y="1"/>
                  </a:moveTo>
                  <a:cubicBezTo>
                    <a:pt x="43503" y="1"/>
                    <a:pt x="43441" y="2"/>
                    <a:pt x="43378" y="3"/>
                  </a:cubicBezTo>
                  <a:cubicBezTo>
                    <a:pt x="42732" y="21"/>
                    <a:pt x="41700" y="91"/>
                    <a:pt x="41368" y="755"/>
                  </a:cubicBezTo>
                  <a:cubicBezTo>
                    <a:pt x="41193" y="1070"/>
                    <a:pt x="41263" y="1507"/>
                    <a:pt x="41193" y="1857"/>
                  </a:cubicBezTo>
                  <a:cubicBezTo>
                    <a:pt x="41088" y="2538"/>
                    <a:pt x="40844" y="3203"/>
                    <a:pt x="40459" y="3762"/>
                  </a:cubicBezTo>
                  <a:cubicBezTo>
                    <a:pt x="39515" y="5143"/>
                    <a:pt x="38047" y="4933"/>
                    <a:pt x="36578" y="4968"/>
                  </a:cubicBezTo>
                  <a:cubicBezTo>
                    <a:pt x="35477" y="5003"/>
                    <a:pt x="34393" y="5265"/>
                    <a:pt x="33309" y="5493"/>
                  </a:cubicBezTo>
                  <a:cubicBezTo>
                    <a:pt x="32016" y="5755"/>
                    <a:pt x="30757" y="5720"/>
                    <a:pt x="29446" y="5825"/>
                  </a:cubicBezTo>
                  <a:cubicBezTo>
                    <a:pt x="29026" y="5860"/>
                    <a:pt x="28589" y="5947"/>
                    <a:pt x="28205" y="6139"/>
                  </a:cubicBezTo>
                  <a:cubicBezTo>
                    <a:pt x="27785" y="6349"/>
                    <a:pt x="27453" y="6699"/>
                    <a:pt x="27051" y="6926"/>
                  </a:cubicBezTo>
                  <a:cubicBezTo>
                    <a:pt x="26356" y="7053"/>
                    <a:pt x="25657" y="7113"/>
                    <a:pt x="24958" y="7113"/>
                  </a:cubicBezTo>
                  <a:cubicBezTo>
                    <a:pt x="23351" y="7113"/>
                    <a:pt x="21745" y="6798"/>
                    <a:pt x="20198" y="6262"/>
                  </a:cubicBezTo>
                  <a:cubicBezTo>
                    <a:pt x="17786" y="5423"/>
                    <a:pt x="15740" y="3989"/>
                    <a:pt x="13485" y="2853"/>
                  </a:cubicBezTo>
                  <a:cubicBezTo>
                    <a:pt x="11562" y="1899"/>
                    <a:pt x="9278" y="1495"/>
                    <a:pt x="7106" y="1495"/>
                  </a:cubicBezTo>
                  <a:cubicBezTo>
                    <a:pt x="6888" y="1495"/>
                    <a:pt x="6672" y="1499"/>
                    <a:pt x="6458" y="1507"/>
                  </a:cubicBezTo>
                  <a:cubicBezTo>
                    <a:pt x="4115" y="1594"/>
                    <a:pt x="1825" y="2398"/>
                    <a:pt x="95" y="4024"/>
                  </a:cubicBezTo>
                  <a:cubicBezTo>
                    <a:pt x="42" y="4077"/>
                    <a:pt x="60" y="4147"/>
                    <a:pt x="112" y="4182"/>
                  </a:cubicBezTo>
                  <a:cubicBezTo>
                    <a:pt x="95" y="4199"/>
                    <a:pt x="77" y="4199"/>
                    <a:pt x="60" y="4216"/>
                  </a:cubicBezTo>
                  <a:cubicBezTo>
                    <a:pt x="0" y="4276"/>
                    <a:pt x="54" y="4385"/>
                    <a:pt x="125" y="4385"/>
                  </a:cubicBezTo>
                  <a:cubicBezTo>
                    <a:pt x="138" y="4385"/>
                    <a:pt x="151" y="4382"/>
                    <a:pt x="165" y="4374"/>
                  </a:cubicBezTo>
                  <a:lnTo>
                    <a:pt x="165" y="4356"/>
                  </a:lnTo>
                  <a:cubicBezTo>
                    <a:pt x="2248" y="3050"/>
                    <a:pt x="4552" y="2201"/>
                    <a:pt x="6992" y="2201"/>
                  </a:cubicBezTo>
                  <a:cubicBezTo>
                    <a:pt x="7295" y="2201"/>
                    <a:pt x="7601" y="2214"/>
                    <a:pt x="7909" y="2241"/>
                  </a:cubicBezTo>
                  <a:cubicBezTo>
                    <a:pt x="9115" y="2346"/>
                    <a:pt x="10304" y="2661"/>
                    <a:pt x="11405" y="3150"/>
                  </a:cubicBezTo>
                  <a:cubicBezTo>
                    <a:pt x="12646" y="3710"/>
                    <a:pt x="13660" y="4549"/>
                    <a:pt x="14691" y="5405"/>
                  </a:cubicBezTo>
                  <a:cubicBezTo>
                    <a:pt x="16492" y="6891"/>
                    <a:pt x="18485" y="8080"/>
                    <a:pt x="20688" y="8866"/>
                  </a:cubicBezTo>
                  <a:cubicBezTo>
                    <a:pt x="22418" y="9461"/>
                    <a:pt x="24271" y="9758"/>
                    <a:pt x="26002" y="10370"/>
                  </a:cubicBezTo>
                  <a:cubicBezTo>
                    <a:pt x="26229" y="10580"/>
                    <a:pt x="26456" y="10807"/>
                    <a:pt x="26666" y="11034"/>
                  </a:cubicBezTo>
                  <a:cubicBezTo>
                    <a:pt x="27331" y="11733"/>
                    <a:pt x="28012" y="12275"/>
                    <a:pt x="28956" y="12520"/>
                  </a:cubicBezTo>
                  <a:cubicBezTo>
                    <a:pt x="29336" y="12621"/>
                    <a:pt x="29729" y="12673"/>
                    <a:pt x="30123" y="12673"/>
                  </a:cubicBezTo>
                  <a:cubicBezTo>
                    <a:pt x="30617" y="12673"/>
                    <a:pt x="31111" y="12590"/>
                    <a:pt x="31578" y="12415"/>
                  </a:cubicBezTo>
                  <a:cubicBezTo>
                    <a:pt x="32575" y="12048"/>
                    <a:pt x="33362" y="11191"/>
                    <a:pt x="34393" y="10929"/>
                  </a:cubicBezTo>
                  <a:cubicBezTo>
                    <a:pt x="34501" y="10921"/>
                    <a:pt x="34609" y="10918"/>
                    <a:pt x="34719" y="10918"/>
                  </a:cubicBezTo>
                  <a:cubicBezTo>
                    <a:pt x="35550" y="10918"/>
                    <a:pt x="36424" y="11128"/>
                    <a:pt x="37242" y="11174"/>
                  </a:cubicBezTo>
                  <a:cubicBezTo>
                    <a:pt x="37322" y="11178"/>
                    <a:pt x="37401" y="11180"/>
                    <a:pt x="37479" y="11180"/>
                  </a:cubicBezTo>
                  <a:cubicBezTo>
                    <a:pt x="38454" y="11180"/>
                    <a:pt x="39348" y="10876"/>
                    <a:pt x="40092" y="10213"/>
                  </a:cubicBezTo>
                  <a:cubicBezTo>
                    <a:pt x="41875" y="8674"/>
                    <a:pt x="42329" y="6139"/>
                    <a:pt x="43448" y="4147"/>
                  </a:cubicBezTo>
                  <a:cubicBezTo>
                    <a:pt x="43641" y="3919"/>
                    <a:pt x="43850" y="3692"/>
                    <a:pt x="44095" y="3500"/>
                  </a:cubicBezTo>
                  <a:cubicBezTo>
                    <a:pt x="44340" y="3290"/>
                    <a:pt x="44585" y="3133"/>
                    <a:pt x="44829" y="2940"/>
                  </a:cubicBezTo>
                  <a:cubicBezTo>
                    <a:pt x="45896" y="2870"/>
                    <a:pt x="46962" y="2853"/>
                    <a:pt x="48011" y="2573"/>
                  </a:cubicBezTo>
                  <a:cubicBezTo>
                    <a:pt x="48465" y="2451"/>
                    <a:pt x="49235" y="2329"/>
                    <a:pt x="49549" y="1909"/>
                  </a:cubicBezTo>
                  <a:cubicBezTo>
                    <a:pt x="49812" y="1542"/>
                    <a:pt x="49637" y="1052"/>
                    <a:pt x="49812" y="668"/>
                  </a:cubicBezTo>
                  <a:cubicBezTo>
                    <a:pt x="49858" y="590"/>
                    <a:pt x="49793" y="525"/>
                    <a:pt x="49716" y="525"/>
                  </a:cubicBezTo>
                  <a:cubicBezTo>
                    <a:pt x="49707" y="525"/>
                    <a:pt x="49698" y="526"/>
                    <a:pt x="49689" y="528"/>
                  </a:cubicBezTo>
                  <a:cubicBezTo>
                    <a:pt x="49689" y="493"/>
                    <a:pt x="49654" y="458"/>
                    <a:pt x="49619" y="441"/>
                  </a:cubicBezTo>
                  <a:cubicBezTo>
                    <a:pt x="49192" y="247"/>
                    <a:pt x="48757" y="195"/>
                    <a:pt x="48314" y="195"/>
                  </a:cubicBezTo>
                  <a:cubicBezTo>
                    <a:pt x="47798" y="195"/>
                    <a:pt x="47271" y="266"/>
                    <a:pt x="46735" y="266"/>
                  </a:cubicBezTo>
                  <a:cubicBezTo>
                    <a:pt x="45678" y="266"/>
                    <a:pt x="44621" y="1"/>
                    <a:pt x="435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0" name="Google Shape;675;p53">
              <a:extLst>
                <a:ext uri="{FF2B5EF4-FFF2-40B4-BE49-F238E27FC236}">
                  <a16:creationId xmlns:a16="http://schemas.microsoft.com/office/drawing/2014/main" id="{66F406CE-097B-356F-3D24-97EC80522F7F}"/>
                </a:ext>
              </a:extLst>
            </p:cNvPr>
            <p:cNvSpPr/>
            <p:nvPr/>
          </p:nvSpPr>
          <p:spPr>
            <a:xfrm>
              <a:off x="1518250" y="2842025"/>
              <a:ext cx="1286150" cy="564500"/>
            </a:xfrm>
            <a:custGeom>
              <a:avLst/>
              <a:gdLst/>
              <a:ahLst/>
              <a:cxnLst/>
              <a:rect l="l" t="t" r="r" b="b"/>
              <a:pathLst>
                <a:path w="51446" h="22580" extrusionOk="0">
                  <a:moveTo>
                    <a:pt x="46826" y="0"/>
                  </a:moveTo>
                  <a:cubicBezTo>
                    <a:pt x="46783" y="0"/>
                    <a:pt x="46737" y="3"/>
                    <a:pt x="46691" y="7"/>
                  </a:cubicBezTo>
                  <a:cubicBezTo>
                    <a:pt x="46131" y="77"/>
                    <a:pt x="45659" y="392"/>
                    <a:pt x="45205" y="724"/>
                  </a:cubicBezTo>
                  <a:cubicBezTo>
                    <a:pt x="44016" y="916"/>
                    <a:pt x="42827" y="1336"/>
                    <a:pt x="42180" y="2385"/>
                  </a:cubicBezTo>
                  <a:cubicBezTo>
                    <a:pt x="41411" y="3626"/>
                    <a:pt x="41988" y="5391"/>
                    <a:pt x="41114" y="6545"/>
                  </a:cubicBezTo>
                  <a:cubicBezTo>
                    <a:pt x="40448" y="6765"/>
                    <a:pt x="39779" y="6827"/>
                    <a:pt x="39102" y="6827"/>
                  </a:cubicBezTo>
                  <a:cubicBezTo>
                    <a:pt x="38216" y="6827"/>
                    <a:pt x="37316" y="6720"/>
                    <a:pt x="36394" y="6720"/>
                  </a:cubicBezTo>
                  <a:cubicBezTo>
                    <a:pt x="36365" y="6720"/>
                    <a:pt x="36337" y="6720"/>
                    <a:pt x="36308" y="6720"/>
                  </a:cubicBezTo>
                  <a:cubicBezTo>
                    <a:pt x="34696" y="6720"/>
                    <a:pt x="33150" y="7199"/>
                    <a:pt x="31604" y="7612"/>
                  </a:cubicBezTo>
                  <a:cubicBezTo>
                    <a:pt x="29821" y="8101"/>
                    <a:pt x="28108" y="8241"/>
                    <a:pt x="26272" y="8258"/>
                  </a:cubicBezTo>
                  <a:cubicBezTo>
                    <a:pt x="25486" y="8269"/>
                    <a:pt x="24694" y="8297"/>
                    <a:pt x="23903" y="8297"/>
                  </a:cubicBezTo>
                  <a:cubicBezTo>
                    <a:pt x="23357" y="8297"/>
                    <a:pt x="22812" y="8284"/>
                    <a:pt x="22269" y="8241"/>
                  </a:cubicBezTo>
                  <a:cubicBezTo>
                    <a:pt x="18738" y="7122"/>
                    <a:pt x="15469" y="5024"/>
                    <a:pt x="11868" y="4063"/>
                  </a:cubicBezTo>
                  <a:cubicBezTo>
                    <a:pt x="10870" y="3792"/>
                    <a:pt x="9858" y="3661"/>
                    <a:pt x="8856" y="3661"/>
                  </a:cubicBezTo>
                  <a:cubicBezTo>
                    <a:pt x="5524" y="3661"/>
                    <a:pt x="2307" y="5117"/>
                    <a:pt x="103" y="7751"/>
                  </a:cubicBezTo>
                  <a:cubicBezTo>
                    <a:pt x="0" y="7868"/>
                    <a:pt x="69" y="8034"/>
                    <a:pt x="197" y="8034"/>
                  </a:cubicBezTo>
                  <a:cubicBezTo>
                    <a:pt x="222" y="8034"/>
                    <a:pt x="249" y="8028"/>
                    <a:pt x="278" y="8014"/>
                  </a:cubicBezTo>
                  <a:cubicBezTo>
                    <a:pt x="1414" y="7454"/>
                    <a:pt x="2288" y="6493"/>
                    <a:pt x="3354" y="5846"/>
                  </a:cubicBezTo>
                  <a:cubicBezTo>
                    <a:pt x="4456" y="5182"/>
                    <a:pt x="5697" y="4745"/>
                    <a:pt x="6973" y="4535"/>
                  </a:cubicBezTo>
                  <a:cubicBezTo>
                    <a:pt x="7587" y="4433"/>
                    <a:pt x="8205" y="4385"/>
                    <a:pt x="8822" y="4385"/>
                  </a:cubicBezTo>
                  <a:cubicBezTo>
                    <a:pt x="10645" y="4385"/>
                    <a:pt x="12460" y="4804"/>
                    <a:pt x="14158" y="5496"/>
                  </a:cubicBezTo>
                  <a:cubicBezTo>
                    <a:pt x="16465" y="6440"/>
                    <a:pt x="18318" y="7996"/>
                    <a:pt x="20486" y="9167"/>
                  </a:cubicBezTo>
                  <a:cubicBezTo>
                    <a:pt x="22309" y="10153"/>
                    <a:pt x="24363" y="10660"/>
                    <a:pt x="26431" y="10660"/>
                  </a:cubicBezTo>
                  <a:cubicBezTo>
                    <a:pt x="26564" y="10660"/>
                    <a:pt x="26698" y="10657"/>
                    <a:pt x="26832" y="10653"/>
                  </a:cubicBezTo>
                  <a:cubicBezTo>
                    <a:pt x="26849" y="10653"/>
                    <a:pt x="26867" y="10653"/>
                    <a:pt x="26884" y="10671"/>
                  </a:cubicBezTo>
                  <a:cubicBezTo>
                    <a:pt x="27304" y="11824"/>
                    <a:pt x="28125" y="12821"/>
                    <a:pt x="29069" y="13573"/>
                  </a:cubicBezTo>
                  <a:cubicBezTo>
                    <a:pt x="29681" y="14045"/>
                    <a:pt x="30345" y="14447"/>
                    <a:pt x="31045" y="14761"/>
                  </a:cubicBezTo>
                  <a:cubicBezTo>
                    <a:pt x="31849" y="15128"/>
                    <a:pt x="32705" y="15426"/>
                    <a:pt x="33282" y="16107"/>
                  </a:cubicBezTo>
                  <a:cubicBezTo>
                    <a:pt x="33370" y="16684"/>
                    <a:pt x="33335" y="17331"/>
                    <a:pt x="33265" y="17821"/>
                  </a:cubicBezTo>
                  <a:cubicBezTo>
                    <a:pt x="33195" y="18380"/>
                    <a:pt x="32740" y="18834"/>
                    <a:pt x="32688" y="19411"/>
                  </a:cubicBezTo>
                  <a:cubicBezTo>
                    <a:pt x="32670" y="19621"/>
                    <a:pt x="32688" y="19726"/>
                    <a:pt x="32828" y="19883"/>
                  </a:cubicBezTo>
                  <a:cubicBezTo>
                    <a:pt x="33090" y="20198"/>
                    <a:pt x="33580" y="20443"/>
                    <a:pt x="34017" y="20653"/>
                  </a:cubicBezTo>
                  <a:cubicBezTo>
                    <a:pt x="34751" y="21282"/>
                    <a:pt x="35398" y="22156"/>
                    <a:pt x="36342" y="22453"/>
                  </a:cubicBezTo>
                  <a:cubicBezTo>
                    <a:pt x="36561" y="22530"/>
                    <a:pt x="36795" y="22579"/>
                    <a:pt x="37029" y="22579"/>
                  </a:cubicBezTo>
                  <a:cubicBezTo>
                    <a:pt x="37168" y="22579"/>
                    <a:pt x="37306" y="22562"/>
                    <a:pt x="37443" y="22523"/>
                  </a:cubicBezTo>
                  <a:cubicBezTo>
                    <a:pt x="37967" y="22366"/>
                    <a:pt x="38212" y="21894"/>
                    <a:pt x="38667" y="21649"/>
                  </a:cubicBezTo>
                  <a:cubicBezTo>
                    <a:pt x="38737" y="21614"/>
                    <a:pt x="38771" y="21544"/>
                    <a:pt x="38754" y="21474"/>
                  </a:cubicBezTo>
                  <a:cubicBezTo>
                    <a:pt x="38719" y="21159"/>
                    <a:pt x="38754" y="20670"/>
                    <a:pt x="38404" y="20548"/>
                  </a:cubicBezTo>
                  <a:cubicBezTo>
                    <a:pt x="38366" y="20531"/>
                    <a:pt x="38327" y="20525"/>
                    <a:pt x="38288" y="20525"/>
                  </a:cubicBezTo>
                  <a:cubicBezTo>
                    <a:pt x="38204" y="20525"/>
                    <a:pt x="38121" y="20553"/>
                    <a:pt x="38037" y="20565"/>
                  </a:cubicBezTo>
                  <a:cubicBezTo>
                    <a:pt x="37880" y="20618"/>
                    <a:pt x="37758" y="20705"/>
                    <a:pt x="37600" y="20740"/>
                  </a:cubicBezTo>
                  <a:cubicBezTo>
                    <a:pt x="37571" y="20744"/>
                    <a:pt x="37542" y="20745"/>
                    <a:pt x="37514" y="20745"/>
                  </a:cubicBezTo>
                  <a:cubicBezTo>
                    <a:pt x="37279" y="20745"/>
                    <a:pt x="37102" y="20620"/>
                    <a:pt x="36883" y="20495"/>
                  </a:cubicBezTo>
                  <a:cubicBezTo>
                    <a:pt x="36761" y="20425"/>
                    <a:pt x="36709" y="20338"/>
                    <a:pt x="36534" y="20320"/>
                  </a:cubicBezTo>
                  <a:cubicBezTo>
                    <a:pt x="36481" y="20303"/>
                    <a:pt x="36446" y="20303"/>
                    <a:pt x="36394" y="20303"/>
                  </a:cubicBezTo>
                  <a:cubicBezTo>
                    <a:pt x="36342" y="20181"/>
                    <a:pt x="36289" y="20058"/>
                    <a:pt x="36254" y="19918"/>
                  </a:cubicBezTo>
                  <a:cubicBezTo>
                    <a:pt x="36219" y="19848"/>
                    <a:pt x="36167" y="19813"/>
                    <a:pt x="36079" y="19813"/>
                  </a:cubicBezTo>
                  <a:cubicBezTo>
                    <a:pt x="35852" y="19848"/>
                    <a:pt x="35695" y="20041"/>
                    <a:pt x="35660" y="20268"/>
                  </a:cubicBezTo>
                  <a:cubicBezTo>
                    <a:pt x="35660" y="20320"/>
                    <a:pt x="35660" y="20373"/>
                    <a:pt x="35660" y="20443"/>
                  </a:cubicBezTo>
                  <a:cubicBezTo>
                    <a:pt x="35572" y="20425"/>
                    <a:pt x="35450" y="20390"/>
                    <a:pt x="35293" y="20320"/>
                  </a:cubicBezTo>
                  <a:cubicBezTo>
                    <a:pt x="34838" y="20076"/>
                    <a:pt x="34524" y="19639"/>
                    <a:pt x="34156" y="19272"/>
                  </a:cubicBezTo>
                  <a:cubicBezTo>
                    <a:pt x="34803" y="18310"/>
                    <a:pt x="35555" y="17471"/>
                    <a:pt x="36394" y="16667"/>
                  </a:cubicBezTo>
                  <a:cubicBezTo>
                    <a:pt x="36988" y="16125"/>
                    <a:pt x="37286" y="15583"/>
                    <a:pt x="37023" y="14779"/>
                  </a:cubicBezTo>
                  <a:cubicBezTo>
                    <a:pt x="36534" y="13275"/>
                    <a:pt x="35730" y="11755"/>
                    <a:pt x="34803" y="10391"/>
                  </a:cubicBezTo>
                  <a:cubicBezTo>
                    <a:pt x="35380" y="10146"/>
                    <a:pt x="35957" y="9919"/>
                    <a:pt x="36569" y="9779"/>
                  </a:cubicBezTo>
                  <a:cubicBezTo>
                    <a:pt x="36837" y="9716"/>
                    <a:pt x="37099" y="9689"/>
                    <a:pt x="37358" y="9689"/>
                  </a:cubicBezTo>
                  <a:cubicBezTo>
                    <a:pt x="38246" y="9689"/>
                    <a:pt x="39086" y="10014"/>
                    <a:pt x="39925" y="10339"/>
                  </a:cubicBezTo>
                  <a:cubicBezTo>
                    <a:pt x="40013" y="10583"/>
                    <a:pt x="40170" y="10811"/>
                    <a:pt x="40380" y="11003"/>
                  </a:cubicBezTo>
                  <a:cubicBezTo>
                    <a:pt x="40537" y="11265"/>
                    <a:pt x="40764" y="11527"/>
                    <a:pt x="40922" y="11772"/>
                  </a:cubicBezTo>
                  <a:cubicBezTo>
                    <a:pt x="41306" y="12366"/>
                    <a:pt x="41464" y="13048"/>
                    <a:pt x="41603" y="13747"/>
                  </a:cubicBezTo>
                  <a:cubicBezTo>
                    <a:pt x="41708" y="14202"/>
                    <a:pt x="41726" y="14779"/>
                    <a:pt x="41971" y="15181"/>
                  </a:cubicBezTo>
                  <a:cubicBezTo>
                    <a:pt x="42154" y="15465"/>
                    <a:pt x="42394" y="15577"/>
                    <a:pt x="42645" y="15577"/>
                  </a:cubicBezTo>
                  <a:cubicBezTo>
                    <a:pt x="43041" y="15577"/>
                    <a:pt x="43462" y="15299"/>
                    <a:pt x="43719" y="14989"/>
                  </a:cubicBezTo>
                  <a:cubicBezTo>
                    <a:pt x="44051" y="14587"/>
                    <a:pt x="44296" y="14149"/>
                    <a:pt x="44715" y="13835"/>
                  </a:cubicBezTo>
                  <a:cubicBezTo>
                    <a:pt x="45275" y="13398"/>
                    <a:pt x="45974" y="13188"/>
                    <a:pt x="46673" y="13171"/>
                  </a:cubicBezTo>
                  <a:cubicBezTo>
                    <a:pt x="46988" y="13240"/>
                    <a:pt x="47302" y="13275"/>
                    <a:pt x="47600" y="13363"/>
                  </a:cubicBezTo>
                  <a:cubicBezTo>
                    <a:pt x="48037" y="13468"/>
                    <a:pt x="48369" y="13712"/>
                    <a:pt x="48701" y="13992"/>
                  </a:cubicBezTo>
                  <a:cubicBezTo>
                    <a:pt x="49418" y="14587"/>
                    <a:pt x="49767" y="15478"/>
                    <a:pt x="49120" y="16282"/>
                  </a:cubicBezTo>
                  <a:cubicBezTo>
                    <a:pt x="49025" y="16391"/>
                    <a:pt x="49152" y="16531"/>
                    <a:pt x="49278" y="16531"/>
                  </a:cubicBezTo>
                  <a:cubicBezTo>
                    <a:pt x="49315" y="16531"/>
                    <a:pt x="49351" y="16519"/>
                    <a:pt x="49383" y="16492"/>
                  </a:cubicBezTo>
                  <a:cubicBezTo>
                    <a:pt x="49750" y="16160"/>
                    <a:pt x="50397" y="15810"/>
                    <a:pt x="50362" y="15251"/>
                  </a:cubicBezTo>
                  <a:cubicBezTo>
                    <a:pt x="50327" y="14901"/>
                    <a:pt x="50222" y="14534"/>
                    <a:pt x="50152" y="14184"/>
                  </a:cubicBezTo>
                  <a:cubicBezTo>
                    <a:pt x="50082" y="13835"/>
                    <a:pt x="50047" y="13398"/>
                    <a:pt x="49890" y="13066"/>
                  </a:cubicBezTo>
                  <a:cubicBezTo>
                    <a:pt x="49697" y="12629"/>
                    <a:pt x="49243" y="12489"/>
                    <a:pt x="48823" y="12349"/>
                  </a:cubicBezTo>
                  <a:cubicBezTo>
                    <a:pt x="48124" y="12104"/>
                    <a:pt x="47390" y="11947"/>
                    <a:pt x="46656" y="11929"/>
                  </a:cubicBezTo>
                  <a:lnTo>
                    <a:pt x="46638" y="11929"/>
                  </a:lnTo>
                  <a:cubicBezTo>
                    <a:pt x="46636" y="11926"/>
                    <a:pt x="46631" y="11924"/>
                    <a:pt x="46621" y="11924"/>
                  </a:cubicBezTo>
                  <a:cubicBezTo>
                    <a:pt x="46531" y="11924"/>
                    <a:pt x="46113" y="12070"/>
                    <a:pt x="45939" y="12244"/>
                  </a:cubicBezTo>
                  <a:cubicBezTo>
                    <a:pt x="45607" y="12541"/>
                    <a:pt x="45275" y="12768"/>
                    <a:pt x="44890" y="12978"/>
                  </a:cubicBezTo>
                  <a:cubicBezTo>
                    <a:pt x="44383" y="13223"/>
                    <a:pt x="43859" y="13450"/>
                    <a:pt x="43387" y="13747"/>
                  </a:cubicBezTo>
                  <a:cubicBezTo>
                    <a:pt x="43037" y="13031"/>
                    <a:pt x="42810" y="12279"/>
                    <a:pt x="42722" y="11492"/>
                  </a:cubicBezTo>
                  <a:cubicBezTo>
                    <a:pt x="42687" y="11213"/>
                    <a:pt x="42687" y="10915"/>
                    <a:pt x="42670" y="10636"/>
                  </a:cubicBezTo>
                  <a:cubicBezTo>
                    <a:pt x="42687" y="10443"/>
                    <a:pt x="42670" y="10251"/>
                    <a:pt x="42652" y="10059"/>
                  </a:cubicBezTo>
                  <a:cubicBezTo>
                    <a:pt x="42652" y="10041"/>
                    <a:pt x="42652" y="10024"/>
                    <a:pt x="42652" y="10006"/>
                  </a:cubicBezTo>
                  <a:cubicBezTo>
                    <a:pt x="42652" y="9989"/>
                    <a:pt x="42652" y="9971"/>
                    <a:pt x="42652" y="9954"/>
                  </a:cubicBezTo>
                  <a:cubicBezTo>
                    <a:pt x="42652" y="9884"/>
                    <a:pt x="42635" y="9814"/>
                    <a:pt x="42635" y="9762"/>
                  </a:cubicBezTo>
                  <a:cubicBezTo>
                    <a:pt x="42705" y="9080"/>
                    <a:pt x="42670" y="8363"/>
                    <a:pt x="42740" y="7664"/>
                  </a:cubicBezTo>
                  <a:cubicBezTo>
                    <a:pt x="42862" y="6370"/>
                    <a:pt x="43247" y="5147"/>
                    <a:pt x="43876" y="4010"/>
                  </a:cubicBezTo>
                  <a:cubicBezTo>
                    <a:pt x="43946" y="3923"/>
                    <a:pt x="44033" y="3853"/>
                    <a:pt x="44121" y="3783"/>
                  </a:cubicBezTo>
                  <a:cubicBezTo>
                    <a:pt x="44225" y="3776"/>
                    <a:pt x="44331" y="3774"/>
                    <a:pt x="44436" y="3774"/>
                  </a:cubicBezTo>
                  <a:cubicBezTo>
                    <a:pt x="44823" y="3774"/>
                    <a:pt x="45215" y="3810"/>
                    <a:pt x="45600" y="3810"/>
                  </a:cubicBezTo>
                  <a:cubicBezTo>
                    <a:pt x="45917" y="3810"/>
                    <a:pt x="46231" y="3785"/>
                    <a:pt x="46533" y="3696"/>
                  </a:cubicBezTo>
                  <a:cubicBezTo>
                    <a:pt x="47302" y="3783"/>
                    <a:pt x="48054" y="4098"/>
                    <a:pt x="48823" y="4098"/>
                  </a:cubicBezTo>
                  <a:cubicBezTo>
                    <a:pt x="49750" y="4098"/>
                    <a:pt x="50589" y="3801"/>
                    <a:pt x="51323" y="3259"/>
                  </a:cubicBezTo>
                  <a:cubicBezTo>
                    <a:pt x="51358" y="3224"/>
                    <a:pt x="51376" y="3189"/>
                    <a:pt x="51358" y="3136"/>
                  </a:cubicBezTo>
                  <a:cubicBezTo>
                    <a:pt x="51410" y="3119"/>
                    <a:pt x="51445" y="3049"/>
                    <a:pt x="51410" y="2979"/>
                  </a:cubicBezTo>
                  <a:cubicBezTo>
                    <a:pt x="51061" y="2175"/>
                    <a:pt x="50362" y="1563"/>
                    <a:pt x="49662" y="1091"/>
                  </a:cubicBezTo>
                  <a:cubicBezTo>
                    <a:pt x="49208" y="794"/>
                    <a:pt x="48753" y="759"/>
                    <a:pt x="48281" y="759"/>
                  </a:cubicBezTo>
                  <a:cubicBezTo>
                    <a:pt x="47807" y="448"/>
                    <a:pt x="47456" y="0"/>
                    <a:pt x="46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1" name="Google Shape;676;p53">
              <a:extLst>
                <a:ext uri="{FF2B5EF4-FFF2-40B4-BE49-F238E27FC236}">
                  <a16:creationId xmlns:a16="http://schemas.microsoft.com/office/drawing/2014/main" id="{0C8663BA-2D3A-1BBB-EC55-CC9A41AC445E}"/>
                </a:ext>
              </a:extLst>
            </p:cNvPr>
            <p:cNvSpPr/>
            <p:nvPr/>
          </p:nvSpPr>
          <p:spPr>
            <a:xfrm>
              <a:off x="2638300" y="2879775"/>
              <a:ext cx="28000" cy="24900"/>
            </a:xfrm>
            <a:custGeom>
              <a:avLst/>
              <a:gdLst/>
              <a:ahLst/>
              <a:cxnLst/>
              <a:rect l="l" t="t" r="r" b="b"/>
              <a:pathLst>
                <a:path w="1120" h="996" extrusionOk="0">
                  <a:moveTo>
                    <a:pt x="446" y="0"/>
                  </a:moveTo>
                  <a:cubicBezTo>
                    <a:pt x="261" y="0"/>
                    <a:pt x="87" y="92"/>
                    <a:pt x="35" y="298"/>
                  </a:cubicBezTo>
                  <a:cubicBezTo>
                    <a:pt x="1" y="455"/>
                    <a:pt x="53" y="665"/>
                    <a:pt x="123" y="805"/>
                  </a:cubicBezTo>
                  <a:cubicBezTo>
                    <a:pt x="207" y="937"/>
                    <a:pt x="325" y="995"/>
                    <a:pt x="453" y="995"/>
                  </a:cubicBezTo>
                  <a:cubicBezTo>
                    <a:pt x="511" y="995"/>
                    <a:pt x="570" y="984"/>
                    <a:pt x="630" y="962"/>
                  </a:cubicBezTo>
                  <a:cubicBezTo>
                    <a:pt x="805" y="910"/>
                    <a:pt x="997" y="805"/>
                    <a:pt x="1049" y="630"/>
                  </a:cubicBezTo>
                  <a:cubicBezTo>
                    <a:pt x="1119" y="438"/>
                    <a:pt x="1032" y="245"/>
                    <a:pt x="875" y="140"/>
                  </a:cubicBezTo>
                  <a:cubicBezTo>
                    <a:pt x="822" y="105"/>
                    <a:pt x="735" y="53"/>
                    <a:pt x="647" y="36"/>
                  </a:cubicBezTo>
                  <a:cubicBezTo>
                    <a:pt x="582" y="12"/>
                    <a:pt x="513" y="0"/>
                    <a:pt x="4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2" name="Google Shape;677;p53">
              <a:extLst>
                <a:ext uri="{FF2B5EF4-FFF2-40B4-BE49-F238E27FC236}">
                  <a16:creationId xmlns:a16="http://schemas.microsoft.com/office/drawing/2014/main" id="{287A73ED-6128-E43A-484E-BE1B46C44DAE}"/>
                </a:ext>
              </a:extLst>
            </p:cNvPr>
            <p:cNvSpPr/>
            <p:nvPr/>
          </p:nvSpPr>
          <p:spPr>
            <a:xfrm>
              <a:off x="2647475" y="2883500"/>
              <a:ext cx="9325" cy="18150"/>
            </a:xfrm>
            <a:custGeom>
              <a:avLst/>
              <a:gdLst/>
              <a:ahLst/>
              <a:cxnLst/>
              <a:rect l="l" t="t" r="r" b="b"/>
              <a:pathLst>
                <a:path w="373" h="726" extrusionOk="0">
                  <a:moveTo>
                    <a:pt x="128" y="0"/>
                  </a:moveTo>
                  <a:cubicBezTo>
                    <a:pt x="94" y="0"/>
                    <a:pt x="59" y="14"/>
                    <a:pt x="36" y="44"/>
                  </a:cubicBezTo>
                  <a:cubicBezTo>
                    <a:pt x="18" y="79"/>
                    <a:pt x="1" y="114"/>
                    <a:pt x="1" y="149"/>
                  </a:cubicBezTo>
                  <a:lnTo>
                    <a:pt x="18" y="184"/>
                  </a:lnTo>
                  <a:cubicBezTo>
                    <a:pt x="1" y="341"/>
                    <a:pt x="36" y="498"/>
                    <a:pt x="106" y="656"/>
                  </a:cubicBezTo>
                  <a:cubicBezTo>
                    <a:pt x="124" y="705"/>
                    <a:pt x="164" y="726"/>
                    <a:pt x="206" y="726"/>
                  </a:cubicBezTo>
                  <a:cubicBezTo>
                    <a:pt x="285" y="726"/>
                    <a:pt x="373" y="653"/>
                    <a:pt x="350" y="551"/>
                  </a:cubicBezTo>
                  <a:cubicBezTo>
                    <a:pt x="315" y="446"/>
                    <a:pt x="298" y="341"/>
                    <a:pt x="263" y="236"/>
                  </a:cubicBezTo>
                  <a:cubicBezTo>
                    <a:pt x="263" y="201"/>
                    <a:pt x="263" y="166"/>
                    <a:pt x="263" y="131"/>
                  </a:cubicBezTo>
                  <a:cubicBezTo>
                    <a:pt x="263" y="51"/>
                    <a:pt x="195" y="0"/>
                    <a:pt x="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3" name="Google Shape;678;p53">
              <a:extLst>
                <a:ext uri="{FF2B5EF4-FFF2-40B4-BE49-F238E27FC236}">
                  <a16:creationId xmlns:a16="http://schemas.microsoft.com/office/drawing/2014/main" id="{C17C6AC0-2BB5-17FA-A641-40E53045EA3A}"/>
                </a:ext>
              </a:extLst>
            </p:cNvPr>
            <p:cNvSpPr/>
            <p:nvPr/>
          </p:nvSpPr>
          <p:spPr>
            <a:xfrm>
              <a:off x="2224000" y="3388750"/>
              <a:ext cx="37600" cy="33375"/>
            </a:xfrm>
            <a:custGeom>
              <a:avLst/>
              <a:gdLst/>
              <a:ahLst/>
              <a:cxnLst/>
              <a:rect l="l" t="t" r="r" b="b"/>
              <a:pathLst>
                <a:path w="1504" h="1335" extrusionOk="0">
                  <a:moveTo>
                    <a:pt x="979" y="0"/>
                  </a:moveTo>
                  <a:cubicBezTo>
                    <a:pt x="956" y="0"/>
                    <a:pt x="933" y="3"/>
                    <a:pt x="909" y="7"/>
                  </a:cubicBezTo>
                  <a:cubicBezTo>
                    <a:pt x="665" y="25"/>
                    <a:pt x="455" y="217"/>
                    <a:pt x="315" y="409"/>
                  </a:cubicBezTo>
                  <a:cubicBezTo>
                    <a:pt x="175" y="602"/>
                    <a:pt x="0" y="846"/>
                    <a:pt x="88" y="1091"/>
                  </a:cubicBezTo>
                  <a:cubicBezTo>
                    <a:pt x="139" y="1246"/>
                    <a:pt x="268" y="1334"/>
                    <a:pt x="409" y="1334"/>
                  </a:cubicBezTo>
                  <a:cubicBezTo>
                    <a:pt x="458" y="1334"/>
                    <a:pt x="510" y="1324"/>
                    <a:pt x="560" y="1301"/>
                  </a:cubicBezTo>
                  <a:cubicBezTo>
                    <a:pt x="595" y="1283"/>
                    <a:pt x="630" y="1231"/>
                    <a:pt x="630" y="1178"/>
                  </a:cubicBezTo>
                  <a:cubicBezTo>
                    <a:pt x="658" y="882"/>
                    <a:pt x="788" y="427"/>
                    <a:pt x="1095" y="427"/>
                  </a:cubicBezTo>
                  <a:cubicBezTo>
                    <a:pt x="1168" y="427"/>
                    <a:pt x="1252" y="453"/>
                    <a:pt x="1346" y="514"/>
                  </a:cubicBezTo>
                  <a:cubicBezTo>
                    <a:pt x="1399" y="514"/>
                    <a:pt x="1451" y="479"/>
                    <a:pt x="1486" y="444"/>
                  </a:cubicBezTo>
                  <a:cubicBezTo>
                    <a:pt x="1504" y="357"/>
                    <a:pt x="1416" y="269"/>
                    <a:pt x="1364" y="217"/>
                  </a:cubicBezTo>
                  <a:cubicBezTo>
                    <a:pt x="1294" y="147"/>
                    <a:pt x="1224" y="95"/>
                    <a:pt x="1154" y="42"/>
                  </a:cubicBezTo>
                  <a:cubicBezTo>
                    <a:pt x="1103" y="17"/>
                    <a:pt x="1042" y="0"/>
                    <a:pt x="9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4" name="Google Shape;679;p53">
              <a:extLst>
                <a:ext uri="{FF2B5EF4-FFF2-40B4-BE49-F238E27FC236}">
                  <a16:creationId xmlns:a16="http://schemas.microsoft.com/office/drawing/2014/main" id="{A995E065-0B33-A17B-80BC-43414B5F10B7}"/>
                </a:ext>
              </a:extLst>
            </p:cNvPr>
            <p:cNvSpPr/>
            <p:nvPr/>
          </p:nvSpPr>
          <p:spPr>
            <a:xfrm>
              <a:off x="2388325" y="3299775"/>
              <a:ext cx="36725" cy="53325"/>
            </a:xfrm>
            <a:custGeom>
              <a:avLst/>
              <a:gdLst/>
              <a:ahLst/>
              <a:cxnLst/>
              <a:rect l="l" t="t" r="r" b="b"/>
              <a:pathLst>
                <a:path w="1469" h="2133" extrusionOk="0">
                  <a:moveTo>
                    <a:pt x="874" y="0"/>
                  </a:moveTo>
                  <a:cubicBezTo>
                    <a:pt x="804" y="35"/>
                    <a:pt x="752" y="52"/>
                    <a:pt x="682" y="105"/>
                  </a:cubicBezTo>
                  <a:cubicBezTo>
                    <a:pt x="472" y="262"/>
                    <a:pt x="262" y="542"/>
                    <a:pt x="175" y="787"/>
                  </a:cubicBezTo>
                  <a:cubicBezTo>
                    <a:pt x="0" y="1329"/>
                    <a:pt x="542" y="1853"/>
                    <a:pt x="962" y="2115"/>
                  </a:cubicBezTo>
                  <a:cubicBezTo>
                    <a:pt x="985" y="2127"/>
                    <a:pt x="1010" y="2133"/>
                    <a:pt x="1035" y="2133"/>
                  </a:cubicBezTo>
                  <a:cubicBezTo>
                    <a:pt x="1084" y="2133"/>
                    <a:pt x="1131" y="2109"/>
                    <a:pt x="1154" y="2063"/>
                  </a:cubicBezTo>
                  <a:cubicBezTo>
                    <a:pt x="1276" y="1871"/>
                    <a:pt x="1364" y="1661"/>
                    <a:pt x="1189" y="1486"/>
                  </a:cubicBezTo>
                  <a:cubicBezTo>
                    <a:pt x="1014" y="1311"/>
                    <a:pt x="822" y="1259"/>
                    <a:pt x="769" y="996"/>
                  </a:cubicBezTo>
                  <a:cubicBezTo>
                    <a:pt x="734" y="682"/>
                    <a:pt x="892" y="402"/>
                    <a:pt x="1136" y="227"/>
                  </a:cubicBezTo>
                  <a:cubicBezTo>
                    <a:pt x="1171" y="210"/>
                    <a:pt x="1206" y="210"/>
                    <a:pt x="1259" y="192"/>
                  </a:cubicBezTo>
                  <a:cubicBezTo>
                    <a:pt x="1294" y="192"/>
                    <a:pt x="1329" y="192"/>
                    <a:pt x="1364" y="175"/>
                  </a:cubicBezTo>
                  <a:lnTo>
                    <a:pt x="1399" y="175"/>
                  </a:lnTo>
                  <a:cubicBezTo>
                    <a:pt x="1416" y="157"/>
                    <a:pt x="1434" y="157"/>
                    <a:pt x="1451" y="140"/>
                  </a:cubicBezTo>
                  <a:cubicBezTo>
                    <a:pt x="1469" y="105"/>
                    <a:pt x="1451" y="70"/>
                    <a:pt x="1434" y="35"/>
                  </a:cubicBezTo>
                  <a:cubicBezTo>
                    <a:pt x="1434" y="35"/>
                    <a:pt x="1434" y="18"/>
                    <a:pt x="1416" y="18"/>
                  </a:cubicBezTo>
                  <a:cubicBezTo>
                    <a:pt x="1241" y="18"/>
                    <a:pt x="1049" y="18"/>
                    <a:pt x="8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5" name="Google Shape;680;p53">
              <a:extLst>
                <a:ext uri="{FF2B5EF4-FFF2-40B4-BE49-F238E27FC236}">
                  <a16:creationId xmlns:a16="http://schemas.microsoft.com/office/drawing/2014/main" id="{EF81D2D5-4136-63A6-037F-751DBBF87F20}"/>
                </a:ext>
              </a:extLst>
            </p:cNvPr>
            <p:cNvSpPr/>
            <p:nvPr/>
          </p:nvSpPr>
          <p:spPr>
            <a:xfrm>
              <a:off x="2475725" y="3348825"/>
              <a:ext cx="34550" cy="18925"/>
            </a:xfrm>
            <a:custGeom>
              <a:avLst/>
              <a:gdLst/>
              <a:ahLst/>
              <a:cxnLst/>
              <a:rect l="l" t="t" r="r" b="b"/>
              <a:pathLst>
                <a:path w="1382" h="757" extrusionOk="0">
                  <a:moveTo>
                    <a:pt x="717" y="1"/>
                  </a:moveTo>
                  <a:cubicBezTo>
                    <a:pt x="421" y="1"/>
                    <a:pt x="136" y="162"/>
                    <a:pt x="0" y="485"/>
                  </a:cubicBezTo>
                  <a:cubicBezTo>
                    <a:pt x="0" y="520"/>
                    <a:pt x="0" y="538"/>
                    <a:pt x="18" y="573"/>
                  </a:cubicBezTo>
                  <a:cubicBezTo>
                    <a:pt x="35" y="608"/>
                    <a:pt x="53" y="660"/>
                    <a:pt x="105" y="695"/>
                  </a:cubicBezTo>
                  <a:cubicBezTo>
                    <a:pt x="150" y="740"/>
                    <a:pt x="194" y="756"/>
                    <a:pt x="239" y="756"/>
                  </a:cubicBezTo>
                  <a:cubicBezTo>
                    <a:pt x="317" y="756"/>
                    <a:pt x="395" y="705"/>
                    <a:pt x="472" y="660"/>
                  </a:cubicBezTo>
                  <a:cubicBezTo>
                    <a:pt x="700" y="538"/>
                    <a:pt x="927" y="468"/>
                    <a:pt x="1189" y="450"/>
                  </a:cubicBezTo>
                  <a:cubicBezTo>
                    <a:pt x="1294" y="450"/>
                    <a:pt x="1381" y="311"/>
                    <a:pt x="1294" y="223"/>
                  </a:cubicBezTo>
                  <a:cubicBezTo>
                    <a:pt x="1125" y="75"/>
                    <a:pt x="918" y="1"/>
                    <a:pt x="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6" name="Google Shape;681;p53">
              <a:extLst>
                <a:ext uri="{FF2B5EF4-FFF2-40B4-BE49-F238E27FC236}">
                  <a16:creationId xmlns:a16="http://schemas.microsoft.com/office/drawing/2014/main" id="{81DA7CA7-4146-6319-F42F-E8092289C4AE}"/>
                </a:ext>
              </a:extLst>
            </p:cNvPr>
            <p:cNvSpPr/>
            <p:nvPr/>
          </p:nvSpPr>
          <p:spPr>
            <a:xfrm>
              <a:off x="2473950" y="3377150"/>
              <a:ext cx="27575" cy="12225"/>
            </a:xfrm>
            <a:custGeom>
              <a:avLst/>
              <a:gdLst/>
              <a:ahLst/>
              <a:cxnLst/>
              <a:rect l="l" t="t" r="r" b="b"/>
              <a:pathLst>
                <a:path w="1103" h="489" extrusionOk="0">
                  <a:moveTo>
                    <a:pt x="433" y="1"/>
                  </a:moveTo>
                  <a:cubicBezTo>
                    <a:pt x="198" y="1"/>
                    <a:pt x="1" y="74"/>
                    <a:pt x="19" y="349"/>
                  </a:cubicBezTo>
                  <a:cubicBezTo>
                    <a:pt x="19" y="419"/>
                    <a:pt x="54" y="489"/>
                    <a:pt x="141" y="489"/>
                  </a:cubicBezTo>
                  <a:cubicBezTo>
                    <a:pt x="316" y="489"/>
                    <a:pt x="491" y="471"/>
                    <a:pt x="648" y="419"/>
                  </a:cubicBezTo>
                  <a:cubicBezTo>
                    <a:pt x="718" y="384"/>
                    <a:pt x="806" y="349"/>
                    <a:pt x="858" y="314"/>
                  </a:cubicBezTo>
                  <a:cubicBezTo>
                    <a:pt x="911" y="279"/>
                    <a:pt x="1033" y="226"/>
                    <a:pt x="1103" y="174"/>
                  </a:cubicBezTo>
                  <a:cubicBezTo>
                    <a:pt x="1085" y="122"/>
                    <a:pt x="1068" y="104"/>
                    <a:pt x="1033" y="87"/>
                  </a:cubicBezTo>
                  <a:cubicBezTo>
                    <a:pt x="891" y="62"/>
                    <a:pt x="647" y="1"/>
                    <a:pt x="4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sp>
          <p:nvSpPr>
            <p:cNvPr id="17" name="Google Shape;682;p53">
              <a:extLst>
                <a:ext uri="{FF2B5EF4-FFF2-40B4-BE49-F238E27FC236}">
                  <a16:creationId xmlns:a16="http://schemas.microsoft.com/office/drawing/2014/main" id="{E7825AB9-53FE-5981-80A3-2C6F675B10AD}"/>
                </a:ext>
              </a:extLst>
            </p:cNvPr>
            <p:cNvSpPr/>
            <p:nvPr/>
          </p:nvSpPr>
          <p:spPr>
            <a:xfrm>
              <a:off x="2237100" y="3421325"/>
              <a:ext cx="35875" cy="16125"/>
            </a:xfrm>
            <a:custGeom>
              <a:avLst/>
              <a:gdLst/>
              <a:ahLst/>
              <a:cxnLst/>
              <a:rect l="l" t="t" r="r" b="b"/>
              <a:pathLst>
                <a:path w="1435" h="645" extrusionOk="0">
                  <a:moveTo>
                    <a:pt x="509" y="1"/>
                  </a:moveTo>
                  <a:cubicBezTo>
                    <a:pt x="312" y="1"/>
                    <a:pt x="142" y="71"/>
                    <a:pt x="71" y="278"/>
                  </a:cubicBezTo>
                  <a:cubicBezTo>
                    <a:pt x="1" y="470"/>
                    <a:pt x="141" y="627"/>
                    <a:pt x="333" y="645"/>
                  </a:cubicBezTo>
                  <a:cubicBezTo>
                    <a:pt x="647" y="645"/>
                    <a:pt x="980" y="592"/>
                    <a:pt x="1294" y="575"/>
                  </a:cubicBezTo>
                  <a:cubicBezTo>
                    <a:pt x="1294" y="575"/>
                    <a:pt x="1294" y="557"/>
                    <a:pt x="1312" y="557"/>
                  </a:cubicBezTo>
                  <a:cubicBezTo>
                    <a:pt x="1434" y="452"/>
                    <a:pt x="1417" y="347"/>
                    <a:pt x="1329" y="243"/>
                  </a:cubicBezTo>
                  <a:cubicBezTo>
                    <a:pt x="1143" y="149"/>
                    <a:pt x="797" y="1"/>
                    <a:pt x="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</a:endParaRPr>
            </a:p>
          </p:txBody>
        </p:sp>
        <p:grpSp>
          <p:nvGrpSpPr>
            <p:cNvPr id="18" name="Google Shape;683;p53">
              <a:extLst>
                <a:ext uri="{FF2B5EF4-FFF2-40B4-BE49-F238E27FC236}">
                  <a16:creationId xmlns:a16="http://schemas.microsoft.com/office/drawing/2014/main" id="{925CD906-E0EE-630C-4B94-F85C90ADD011}"/>
                </a:ext>
              </a:extLst>
            </p:cNvPr>
            <p:cNvGrpSpPr/>
            <p:nvPr/>
          </p:nvGrpSpPr>
          <p:grpSpPr>
            <a:xfrm>
              <a:off x="1968775" y="2860100"/>
              <a:ext cx="678725" cy="420900"/>
              <a:chOff x="1968775" y="2860100"/>
              <a:chExt cx="678725" cy="420900"/>
            </a:xfrm>
          </p:grpSpPr>
          <p:sp>
            <p:nvSpPr>
              <p:cNvPr id="19" name="Google Shape;684;p53">
                <a:extLst>
                  <a:ext uri="{FF2B5EF4-FFF2-40B4-BE49-F238E27FC236}">
                    <a16:creationId xmlns:a16="http://schemas.microsoft.com/office/drawing/2014/main" id="{0883BA1D-A5F2-BCAA-9D83-746BE88250AA}"/>
                  </a:ext>
                </a:extLst>
              </p:cNvPr>
              <p:cNvSpPr/>
              <p:nvPr/>
            </p:nvSpPr>
            <p:spPr>
              <a:xfrm>
                <a:off x="2250650" y="3130375"/>
                <a:ext cx="114300" cy="75450"/>
              </a:xfrm>
              <a:custGeom>
                <a:avLst/>
                <a:gdLst/>
                <a:ahLst/>
                <a:cxnLst/>
                <a:rect l="l" t="t" r="r" b="b"/>
                <a:pathLst>
                  <a:path w="4572" h="3018" extrusionOk="0">
                    <a:moveTo>
                      <a:pt x="3730" y="1"/>
                    </a:moveTo>
                    <a:cubicBezTo>
                      <a:pt x="3431" y="1"/>
                      <a:pt x="3113" y="42"/>
                      <a:pt x="3007" y="63"/>
                    </a:cubicBezTo>
                    <a:cubicBezTo>
                      <a:pt x="1766" y="378"/>
                      <a:pt x="805" y="1252"/>
                      <a:pt x="1" y="2213"/>
                    </a:cubicBezTo>
                    <a:cubicBezTo>
                      <a:pt x="420" y="2511"/>
                      <a:pt x="857" y="2790"/>
                      <a:pt x="1312" y="3018"/>
                    </a:cubicBezTo>
                    <a:cubicBezTo>
                      <a:pt x="1696" y="2668"/>
                      <a:pt x="1993" y="2143"/>
                      <a:pt x="2361" y="1794"/>
                    </a:cubicBezTo>
                    <a:cubicBezTo>
                      <a:pt x="2623" y="1532"/>
                      <a:pt x="2920" y="1287"/>
                      <a:pt x="3235" y="1060"/>
                    </a:cubicBezTo>
                    <a:cubicBezTo>
                      <a:pt x="3514" y="850"/>
                      <a:pt x="3951" y="710"/>
                      <a:pt x="4196" y="465"/>
                    </a:cubicBezTo>
                    <a:cubicBezTo>
                      <a:pt x="4571" y="90"/>
                      <a:pt x="4170" y="1"/>
                      <a:pt x="37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0" name="Google Shape;685;p53">
                <a:extLst>
                  <a:ext uri="{FF2B5EF4-FFF2-40B4-BE49-F238E27FC236}">
                    <a16:creationId xmlns:a16="http://schemas.microsoft.com/office/drawing/2014/main" id="{0F6A7253-BD90-A785-9B7D-66761B01CBAC}"/>
                  </a:ext>
                </a:extLst>
              </p:cNvPr>
              <p:cNvSpPr/>
              <p:nvPr/>
            </p:nvSpPr>
            <p:spPr>
              <a:xfrm>
                <a:off x="2197775" y="3086000"/>
                <a:ext cx="142500" cy="68250"/>
              </a:xfrm>
              <a:custGeom>
                <a:avLst/>
                <a:gdLst/>
                <a:ahLst/>
                <a:cxnLst/>
                <a:rect l="l" t="t" r="r" b="b"/>
                <a:pathLst>
                  <a:path w="5700" h="2730" extrusionOk="0">
                    <a:moveTo>
                      <a:pt x="4170" y="1"/>
                    </a:moveTo>
                    <a:cubicBezTo>
                      <a:pt x="3837" y="1"/>
                      <a:pt x="3520" y="37"/>
                      <a:pt x="3304" y="73"/>
                    </a:cubicBezTo>
                    <a:cubicBezTo>
                      <a:pt x="2116" y="265"/>
                      <a:pt x="1067" y="912"/>
                      <a:pt x="88" y="1593"/>
                    </a:cubicBezTo>
                    <a:cubicBezTo>
                      <a:pt x="70" y="1593"/>
                      <a:pt x="53" y="1576"/>
                      <a:pt x="35" y="1576"/>
                    </a:cubicBezTo>
                    <a:lnTo>
                      <a:pt x="0" y="1576"/>
                    </a:lnTo>
                    <a:cubicBezTo>
                      <a:pt x="210" y="1996"/>
                      <a:pt x="472" y="2380"/>
                      <a:pt x="787" y="2730"/>
                    </a:cubicBezTo>
                    <a:cubicBezTo>
                      <a:pt x="892" y="2677"/>
                      <a:pt x="997" y="2590"/>
                      <a:pt x="1102" y="2503"/>
                    </a:cubicBezTo>
                    <a:cubicBezTo>
                      <a:pt x="1574" y="2170"/>
                      <a:pt x="2011" y="1891"/>
                      <a:pt x="2535" y="1646"/>
                    </a:cubicBezTo>
                    <a:cubicBezTo>
                      <a:pt x="3442" y="1226"/>
                      <a:pt x="4381" y="822"/>
                      <a:pt x="5399" y="822"/>
                    </a:cubicBezTo>
                    <a:cubicBezTo>
                      <a:pt x="5441" y="822"/>
                      <a:pt x="5483" y="823"/>
                      <a:pt x="5524" y="824"/>
                    </a:cubicBezTo>
                    <a:cubicBezTo>
                      <a:pt x="5612" y="824"/>
                      <a:pt x="5699" y="737"/>
                      <a:pt x="5664" y="632"/>
                    </a:cubicBezTo>
                    <a:lnTo>
                      <a:pt x="5664" y="632"/>
                    </a:lnTo>
                    <a:lnTo>
                      <a:pt x="5664" y="650"/>
                    </a:lnTo>
                    <a:cubicBezTo>
                      <a:pt x="5503" y="133"/>
                      <a:pt x="4807" y="1"/>
                      <a:pt x="41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1" name="Google Shape;686;p53">
                <a:extLst>
                  <a:ext uri="{FF2B5EF4-FFF2-40B4-BE49-F238E27FC236}">
                    <a16:creationId xmlns:a16="http://schemas.microsoft.com/office/drawing/2014/main" id="{EF606F6D-59F4-FCE9-ADA7-2779F2EA90F2}"/>
                  </a:ext>
                </a:extLst>
              </p:cNvPr>
              <p:cNvSpPr/>
              <p:nvPr/>
            </p:nvSpPr>
            <p:spPr>
              <a:xfrm>
                <a:off x="2317950" y="3178400"/>
                <a:ext cx="61650" cy="63275"/>
              </a:xfrm>
              <a:custGeom>
                <a:avLst/>
                <a:gdLst/>
                <a:ahLst/>
                <a:cxnLst/>
                <a:rect l="l" t="t" r="r" b="b"/>
                <a:pathLst>
                  <a:path w="2466" h="2531" extrusionOk="0">
                    <a:moveTo>
                      <a:pt x="2075" y="0"/>
                    </a:moveTo>
                    <a:cubicBezTo>
                      <a:pt x="1929" y="0"/>
                      <a:pt x="1763" y="81"/>
                      <a:pt x="1644" y="135"/>
                    </a:cubicBezTo>
                    <a:cubicBezTo>
                      <a:pt x="840" y="450"/>
                      <a:pt x="385" y="1027"/>
                      <a:pt x="1" y="1726"/>
                    </a:cubicBezTo>
                    <a:cubicBezTo>
                      <a:pt x="438" y="1936"/>
                      <a:pt x="840" y="2180"/>
                      <a:pt x="1172" y="2530"/>
                    </a:cubicBezTo>
                    <a:cubicBezTo>
                      <a:pt x="1207" y="2425"/>
                      <a:pt x="1242" y="2338"/>
                      <a:pt x="1294" y="2233"/>
                    </a:cubicBezTo>
                    <a:cubicBezTo>
                      <a:pt x="1487" y="1743"/>
                      <a:pt x="1749" y="1271"/>
                      <a:pt x="2046" y="834"/>
                    </a:cubicBezTo>
                    <a:cubicBezTo>
                      <a:pt x="2168" y="660"/>
                      <a:pt x="2466" y="362"/>
                      <a:pt x="2308" y="118"/>
                    </a:cubicBezTo>
                    <a:cubicBezTo>
                      <a:pt x="2248" y="31"/>
                      <a:pt x="2165" y="0"/>
                      <a:pt x="20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2" name="Google Shape;687;p53">
                <a:extLst>
                  <a:ext uri="{FF2B5EF4-FFF2-40B4-BE49-F238E27FC236}">
                    <a16:creationId xmlns:a16="http://schemas.microsoft.com/office/drawing/2014/main" id="{09EEF8D6-54F3-C881-0ED2-B30F1083C0E9}"/>
                  </a:ext>
                </a:extLst>
              </p:cNvPr>
              <p:cNvSpPr/>
              <p:nvPr/>
            </p:nvSpPr>
            <p:spPr>
              <a:xfrm>
                <a:off x="2445125" y="3010000"/>
                <a:ext cx="53775" cy="47150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1886" extrusionOk="0">
                    <a:moveTo>
                      <a:pt x="1" y="1"/>
                    </a:moveTo>
                    <a:cubicBezTo>
                      <a:pt x="18" y="36"/>
                      <a:pt x="18" y="53"/>
                      <a:pt x="18" y="71"/>
                    </a:cubicBezTo>
                    <a:cubicBezTo>
                      <a:pt x="193" y="560"/>
                      <a:pt x="840" y="805"/>
                      <a:pt x="1155" y="1190"/>
                    </a:cubicBezTo>
                    <a:cubicBezTo>
                      <a:pt x="1377" y="1444"/>
                      <a:pt x="1527" y="1886"/>
                      <a:pt x="1880" y="1886"/>
                    </a:cubicBezTo>
                    <a:cubicBezTo>
                      <a:pt x="1916" y="1886"/>
                      <a:pt x="1954" y="1881"/>
                      <a:pt x="1994" y="1871"/>
                    </a:cubicBezTo>
                    <a:cubicBezTo>
                      <a:pt x="2081" y="1854"/>
                      <a:pt x="2151" y="1749"/>
                      <a:pt x="2099" y="1662"/>
                    </a:cubicBezTo>
                    <a:cubicBezTo>
                      <a:pt x="1766" y="1155"/>
                      <a:pt x="1452" y="648"/>
                      <a:pt x="1329" y="71"/>
                    </a:cubicBezTo>
                    <a:cubicBezTo>
                      <a:pt x="892" y="53"/>
                      <a:pt x="455" y="18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3" name="Google Shape;688;p53">
                <a:extLst>
                  <a:ext uri="{FF2B5EF4-FFF2-40B4-BE49-F238E27FC236}">
                    <a16:creationId xmlns:a16="http://schemas.microsoft.com/office/drawing/2014/main" id="{C0FE2A7E-5BCD-8947-4776-F2F5FE523D26}"/>
                  </a:ext>
                </a:extLst>
              </p:cNvPr>
              <p:cNvSpPr/>
              <p:nvPr/>
            </p:nvSpPr>
            <p:spPr>
              <a:xfrm>
                <a:off x="2550900" y="2860100"/>
                <a:ext cx="96600" cy="137250"/>
              </a:xfrm>
              <a:custGeom>
                <a:avLst/>
                <a:gdLst/>
                <a:ahLst/>
                <a:cxnLst/>
                <a:rect l="l" t="t" r="r" b="b"/>
                <a:pathLst>
                  <a:path w="3864" h="5490" extrusionOk="0">
                    <a:moveTo>
                      <a:pt x="3864" y="1"/>
                    </a:moveTo>
                    <a:lnTo>
                      <a:pt x="3864" y="1"/>
                    </a:lnTo>
                    <a:cubicBezTo>
                      <a:pt x="2692" y="193"/>
                      <a:pt x="1521" y="613"/>
                      <a:pt x="874" y="1662"/>
                    </a:cubicBezTo>
                    <a:cubicBezTo>
                      <a:pt x="175" y="2780"/>
                      <a:pt x="595" y="4354"/>
                      <a:pt x="0" y="5490"/>
                    </a:cubicBezTo>
                    <a:cubicBezTo>
                      <a:pt x="367" y="5315"/>
                      <a:pt x="700" y="4756"/>
                      <a:pt x="822" y="4476"/>
                    </a:cubicBezTo>
                    <a:cubicBezTo>
                      <a:pt x="944" y="4196"/>
                      <a:pt x="1014" y="3917"/>
                      <a:pt x="1049" y="3620"/>
                    </a:cubicBezTo>
                    <a:cubicBezTo>
                      <a:pt x="1067" y="3322"/>
                      <a:pt x="997" y="3200"/>
                      <a:pt x="1224" y="2903"/>
                    </a:cubicBezTo>
                    <a:cubicBezTo>
                      <a:pt x="1259" y="2850"/>
                      <a:pt x="1399" y="2833"/>
                      <a:pt x="1434" y="2763"/>
                    </a:cubicBezTo>
                    <a:cubicBezTo>
                      <a:pt x="1591" y="2413"/>
                      <a:pt x="1504" y="1976"/>
                      <a:pt x="1766" y="1644"/>
                    </a:cubicBezTo>
                    <a:cubicBezTo>
                      <a:pt x="1993" y="1364"/>
                      <a:pt x="2395" y="1469"/>
                      <a:pt x="2640" y="1225"/>
                    </a:cubicBezTo>
                    <a:cubicBezTo>
                      <a:pt x="2727" y="1120"/>
                      <a:pt x="2762" y="997"/>
                      <a:pt x="2850" y="892"/>
                    </a:cubicBezTo>
                    <a:cubicBezTo>
                      <a:pt x="2990" y="718"/>
                      <a:pt x="3164" y="630"/>
                      <a:pt x="3339" y="490"/>
                    </a:cubicBezTo>
                    <a:cubicBezTo>
                      <a:pt x="3549" y="333"/>
                      <a:pt x="3724" y="176"/>
                      <a:pt x="38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4" name="Google Shape;689;p53">
                <a:extLst>
                  <a:ext uri="{FF2B5EF4-FFF2-40B4-BE49-F238E27FC236}">
                    <a16:creationId xmlns:a16="http://schemas.microsoft.com/office/drawing/2014/main" id="{9B19C236-C9A8-FDA1-B3A5-50D0E61FC3C2}"/>
                  </a:ext>
                </a:extLst>
              </p:cNvPr>
              <p:cNvSpPr/>
              <p:nvPr/>
            </p:nvSpPr>
            <p:spPr>
              <a:xfrm>
                <a:off x="2015100" y="3025300"/>
                <a:ext cx="23175" cy="29000"/>
              </a:xfrm>
              <a:custGeom>
                <a:avLst/>
                <a:gdLst/>
                <a:ahLst/>
                <a:cxnLst/>
                <a:rect l="l" t="t" r="r" b="b"/>
                <a:pathLst>
                  <a:path w="927" h="1160" extrusionOk="0">
                    <a:moveTo>
                      <a:pt x="0" y="1"/>
                    </a:moveTo>
                    <a:cubicBezTo>
                      <a:pt x="0" y="420"/>
                      <a:pt x="105" y="840"/>
                      <a:pt x="350" y="1102"/>
                    </a:cubicBezTo>
                    <a:cubicBezTo>
                      <a:pt x="383" y="1142"/>
                      <a:pt x="424" y="1159"/>
                      <a:pt x="465" y="1159"/>
                    </a:cubicBezTo>
                    <a:cubicBezTo>
                      <a:pt x="531" y="1159"/>
                      <a:pt x="597" y="1115"/>
                      <a:pt x="629" y="1050"/>
                    </a:cubicBezTo>
                    <a:cubicBezTo>
                      <a:pt x="717" y="805"/>
                      <a:pt x="822" y="595"/>
                      <a:pt x="927" y="385"/>
                    </a:cubicBezTo>
                    <a:cubicBezTo>
                      <a:pt x="612" y="263"/>
                      <a:pt x="315" y="141"/>
                      <a:pt x="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5" name="Google Shape;690;p53">
                <a:extLst>
                  <a:ext uri="{FF2B5EF4-FFF2-40B4-BE49-F238E27FC236}">
                    <a16:creationId xmlns:a16="http://schemas.microsoft.com/office/drawing/2014/main" id="{DBF1113B-58CD-5A9C-2EE6-8876B54F6671}"/>
                  </a:ext>
                </a:extLst>
              </p:cNvPr>
              <p:cNvSpPr/>
              <p:nvPr/>
            </p:nvSpPr>
            <p:spPr>
              <a:xfrm>
                <a:off x="1968775" y="3004775"/>
                <a:ext cx="17050" cy="18625"/>
              </a:xfrm>
              <a:custGeom>
                <a:avLst/>
                <a:gdLst/>
                <a:ahLst/>
                <a:cxnLst/>
                <a:rect l="l" t="t" r="r" b="b"/>
                <a:pathLst>
                  <a:path w="682" h="74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5" y="210"/>
                      <a:pt x="88" y="420"/>
                      <a:pt x="140" y="630"/>
                    </a:cubicBezTo>
                    <a:cubicBezTo>
                      <a:pt x="161" y="702"/>
                      <a:pt x="231" y="744"/>
                      <a:pt x="303" y="744"/>
                    </a:cubicBezTo>
                    <a:cubicBezTo>
                      <a:pt x="352" y="744"/>
                      <a:pt x="402" y="725"/>
                      <a:pt x="437" y="682"/>
                    </a:cubicBezTo>
                    <a:lnTo>
                      <a:pt x="682" y="315"/>
                    </a:lnTo>
                    <a:cubicBezTo>
                      <a:pt x="455" y="210"/>
                      <a:pt x="227" y="105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6" name="Google Shape;691;p53">
                <a:extLst>
                  <a:ext uri="{FF2B5EF4-FFF2-40B4-BE49-F238E27FC236}">
                    <a16:creationId xmlns:a16="http://schemas.microsoft.com/office/drawing/2014/main" id="{0AC464DE-40CA-839A-1EC1-C403C1EE3E10}"/>
                  </a:ext>
                </a:extLst>
              </p:cNvPr>
              <p:cNvSpPr/>
              <p:nvPr/>
            </p:nvSpPr>
            <p:spPr>
              <a:xfrm>
                <a:off x="2508500" y="3007825"/>
                <a:ext cx="35900" cy="48375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935" extrusionOk="0">
                    <a:moveTo>
                      <a:pt x="1154" y="1"/>
                    </a:moveTo>
                    <a:lnTo>
                      <a:pt x="1154" y="1"/>
                    </a:lnTo>
                    <a:cubicBezTo>
                      <a:pt x="770" y="88"/>
                      <a:pt x="385" y="140"/>
                      <a:pt x="1" y="175"/>
                    </a:cubicBezTo>
                    <a:cubicBezTo>
                      <a:pt x="123" y="385"/>
                      <a:pt x="263" y="595"/>
                      <a:pt x="368" y="770"/>
                    </a:cubicBezTo>
                    <a:cubicBezTo>
                      <a:pt x="595" y="1172"/>
                      <a:pt x="875" y="1539"/>
                      <a:pt x="1154" y="1889"/>
                    </a:cubicBezTo>
                    <a:cubicBezTo>
                      <a:pt x="1181" y="1921"/>
                      <a:pt x="1220" y="1935"/>
                      <a:pt x="1258" y="1935"/>
                    </a:cubicBezTo>
                    <a:cubicBezTo>
                      <a:pt x="1346" y="1935"/>
                      <a:pt x="1435" y="1863"/>
                      <a:pt x="1399" y="1766"/>
                    </a:cubicBezTo>
                    <a:cubicBezTo>
                      <a:pt x="1189" y="1172"/>
                      <a:pt x="1119" y="595"/>
                      <a:pt x="11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7" name="Google Shape;692;p53">
                <a:extLst>
                  <a:ext uri="{FF2B5EF4-FFF2-40B4-BE49-F238E27FC236}">
                    <a16:creationId xmlns:a16="http://schemas.microsoft.com/office/drawing/2014/main" id="{A3E4C7ED-B0D7-5209-155A-3E96704DCF2A}"/>
                  </a:ext>
                </a:extLst>
              </p:cNvPr>
              <p:cNvSpPr/>
              <p:nvPr/>
            </p:nvSpPr>
            <p:spPr>
              <a:xfrm>
                <a:off x="2389200" y="3010000"/>
                <a:ext cx="53775" cy="50000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2000" extrusionOk="0">
                    <a:moveTo>
                      <a:pt x="1067" y="1"/>
                    </a:moveTo>
                    <a:cubicBezTo>
                      <a:pt x="717" y="18"/>
                      <a:pt x="367" y="53"/>
                      <a:pt x="0" y="106"/>
                    </a:cubicBezTo>
                    <a:cubicBezTo>
                      <a:pt x="18" y="141"/>
                      <a:pt x="35" y="158"/>
                      <a:pt x="35" y="176"/>
                    </a:cubicBezTo>
                    <a:cubicBezTo>
                      <a:pt x="280" y="648"/>
                      <a:pt x="769" y="1067"/>
                      <a:pt x="1136" y="1452"/>
                    </a:cubicBezTo>
                    <a:cubicBezTo>
                      <a:pt x="1363" y="1711"/>
                      <a:pt x="1575" y="2000"/>
                      <a:pt x="1924" y="2000"/>
                    </a:cubicBezTo>
                    <a:cubicBezTo>
                      <a:pt x="1952" y="2000"/>
                      <a:pt x="1981" y="1998"/>
                      <a:pt x="2011" y="1994"/>
                    </a:cubicBezTo>
                    <a:cubicBezTo>
                      <a:pt x="2115" y="1976"/>
                      <a:pt x="2150" y="1854"/>
                      <a:pt x="2115" y="1767"/>
                    </a:cubicBezTo>
                    <a:cubicBezTo>
                      <a:pt x="1958" y="1452"/>
                      <a:pt x="1731" y="1207"/>
                      <a:pt x="1486" y="945"/>
                    </a:cubicBezTo>
                    <a:cubicBezTo>
                      <a:pt x="1189" y="648"/>
                      <a:pt x="1084" y="351"/>
                      <a:pt x="10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8" name="Google Shape;693;p53">
                <a:extLst>
                  <a:ext uri="{FF2B5EF4-FFF2-40B4-BE49-F238E27FC236}">
                    <a16:creationId xmlns:a16="http://schemas.microsoft.com/office/drawing/2014/main" id="{42249688-26DA-D814-CAB9-F979F66C169E}"/>
                  </a:ext>
                </a:extLst>
              </p:cNvPr>
              <p:cNvSpPr/>
              <p:nvPr/>
            </p:nvSpPr>
            <p:spPr>
              <a:xfrm>
                <a:off x="2159300" y="3047600"/>
                <a:ext cx="3675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1470" h="1355" extrusionOk="0">
                    <a:moveTo>
                      <a:pt x="1469" y="0"/>
                    </a:moveTo>
                    <a:lnTo>
                      <a:pt x="1469" y="0"/>
                    </a:lnTo>
                    <a:cubicBezTo>
                      <a:pt x="1190" y="18"/>
                      <a:pt x="910" y="18"/>
                      <a:pt x="630" y="35"/>
                    </a:cubicBezTo>
                    <a:lnTo>
                      <a:pt x="141" y="35"/>
                    </a:lnTo>
                    <a:cubicBezTo>
                      <a:pt x="1" y="507"/>
                      <a:pt x="193" y="1032"/>
                      <a:pt x="595" y="1329"/>
                    </a:cubicBezTo>
                    <a:cubicBezTo>
                      <a:pt x="619" y="1346"/>
                      <a:pt x="648" y="1354"/>
                      <a:pt x="678" y="1354"/>
                    </a:cubicBezTo>
                    <a:cubicBezTo>
                      <a:pt x="737" y="1354"/>
                      <a:pt x="799" y="1323"/>
                      <a:pt x="823" y="1276"/>
                    </a:cubicBezTo>
                    <a:cubicBezTo>
                      <a:pt x="1050" y="857"/>
                      <a:pt x="1260" y="437"/>
                      <a:pt x="146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29" name="Google Shape;694;p53">
                <a:extLst>
                  <a:ext uri="{FF2B5EF4-FFF2-40B4-BE49-F238E27FC236}">
                    <a16:creationId xmlns:a16="http://schemas.microsoft.com/office/drawing/2014/main" id="{4B1E3AEA-9775-CFB0-DF82-B0794B083D19}"/>
                  </a:ext>
                </a:extLst>
              </p:cNvPr>
              <p:cNvSpPr/>
              <p:nvPr/>
            </p:nvSpPr>
            <p:spPr>
              <a:xfrm>
                <a:off x="2123050" y="3048900"/>
                <a:ext cx="24925" cy="27525"/>
              </a:xfrm>
              <a:custGeom>
                <a:avLst/>
                <a:gdLst/>
                <a:ahLst/>
                <a:cxnLst/>
                <a:rect l="l" t="t" r="r" b="b"/>
                <a:pathLst>
                  <a:path w="997" h="1101" extrusionOk="0">
                    <a:moveTo>
                      <a:pt x="996" y="1"/>
                    </a:moveTo>
                    <a:cubicBezTo>
                      <a:pt x="664" y="1"/>
                      <a:pt x="332" y="18"/>
                      <a:pt x="18" y="18"/>
                    </a:cubicBezTo>
                    <a:cubicBezTo>
                      <a:pt x="0" y="246"/>
                      <a:pt x="0" y="490"/>
                      <a:pt x="35" y="700"/>
                    </a:cubicBezTo>
                    <a:cubicBezTo>
                      <a:pt x="80" y="915"/>
                      <a:pt x="265" y="1101"/>
                      <a:pt x="446" y="1101"/>
                    </a:cubicBezTo>
                    <a:cubicBezTo>
                      <a:pt x="545" y="1101"/>
                      <a:pt x="643" y="1046"/>
                      <a:pt x="717" y="910"/>
                    </a:cubicBezTo>
                    <a:cubicBezTo>
                      <a:pt x="839" y="683"/>
                      <a:pt x="839" y="403"/>
                      <a:pt x="927" y="158"/>
                    </a:cubicBezTo>
                    <a:cubicBezTo>
                      <a:pt x="944" y="106"/>
                      <a:pt x="979" y="53"/>
                      <a:pt x="9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0" name="Google Shape;695;p53">
                <a:extLst>
                  <a:ext uri="{FF2B5EF4-FFF2-40B4-BE49-F238E27FC236}">
                    <a16:creationId xmlns:a16="http://schemas.microsoft.com/office/drawing/2014/main" id="{1DBE6F9E-5136-1DE1-1583-DDDC5A64A9AD}"/>
                  </a:ext>
                </a:extLst>
              </p:cNvPr>
              <p:cNvSpPr/>
              <p:nvPr/>
            </p:nvSpPr>
            <p:spPr>
              <a:xfrm>
                <a:off x="2072775" y="3047150"/>
                <a:ext cx="2842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976" extrusionOk="0">
                    <a:moveTo>
                      <a:pt x="1" y="1"/>
                    </a:moveTo>
                    <a:cubicBezTo>
                      <a:pt x="158" y="316"/>
                      <a:pt x="350" y="595"/>
                      <a:pt x="525" y="892"/>
                    </a:cubicBezTo>
                    <a:cubicBezTo>
                      <a:pt x="558" y="949"/>
                      <a:pt x="613" y="976"/>
                      <a:pt x="668" y="976"/>
                    </a:cubicBezTo>
                    <a:cubicBezTo>
                      <a:pt x="731" y="976"/>
                      <a:pt x="794" y="940"/>
                      <a:pt x="822" y="875"/>
                    </a:cubicBezTo>
                    <a:cubicBezTo>
                      <a:pt x="927" y="613"/>
                      <a:pt x="1032" y="350"/>
                      <a:pt x="1137" y="88"/>
                    </a:cubicBezTo>
                    <a:cubicBezTo>
                      <a:pt x="787" y="71"/>
                      <a:pt x="438" y="53"/>
                      <a:pt x="88" y="36"/>
                    </a:cubicBezTo>
                    <a:cubicBezTo>
                      <a:pt x="53" y="18"/>
                      <a:pt x="18" y="18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1" name="Google Shape;696;p53">
                <a:extLst>
                  <a:ext uri="{FF2B5EF4-FFF2-40B4-BE49-F238E27FC236}">
                    <a16:creationId xmlns:a16="http://schemas.microsoft.com/office/drawing/2014/main" id="{1339AC4E-67E4-041C-0F0D-C2CDB19EF8A2}"/>
                  </a:ext>
                </a:extLst>
              </p:cNvPr>
              <p:cNvSpPr/>
              <p:nvPr/>
            </p:nvSpPr>
            <p:spPr>
              <a:xfrm>
                <a:off x="2328875" y="3017875"/>
                <a:ext cx="53775" cy="63800"/>
              </a:xfrm>
              <a:custGeom>
                <a:avLst/>
                <a:gdLst/>
                <a:ahLst/>
                <a:cxnLst/>
                <a:rect l="l" t="t" r="r" b="b"/>
                <a:pathLst>
                  <a:path w="2151" h="2552" extrusionOk="0">
                    <a:moveTo>
                      <a:pt x="1329" y="1"/>
                    </a:moveTo>
                    <a:cubicBezTo>
                      <a:pt x="892" y="106"/>
                      <a:pt x="438" y="228"/>
                      <a:pt x="1" y="350"/>
                    </a:cubicBezTo>
                    <a:cubicBezTo>
                      <a:pt x="193" y="822"/>
                      <a:pt x="578" y="1259"/>
                      <a:pt x="822" y="1591"/>
                    </a:cubicBezTo>
                    <a:cubicBezTo>
                      <a:pt x="890" y="1672"/>
                      <a:pt x="1497" y="2552"/>
                      <a:pt x="1860" y="2552"/>
                    </a:cubicBezTo>
                    <a:cubicBezTo>
                      <a:pt x="1968" y="2552"/>
                      <a:pt x="2054" y="2474"/>
                      <a:pt x="2099" y="2273"/>
                    </a:cubicBezTo>
                    <a:cubicBezTo>
                      <a:pt x="2151" y="1993"/>
                      <a:pt x="1749" y="1644"/>
                      <a:pt x="1644" y="1434"/>
                    </a:cubicBezTo>
                    <a:lnTo>
                      <a:pt x="1644" y="1417"/>
                    </a:lnTo>
                    <a:cubicBezTo>
                      <a:pt x="1417" y="980"/>
                      <a:pt x="1329" y="490"/>
                      <a:pt x="13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2" name="Google Shape;697;p53">
                <a:extLst>
                  <a:ext uri="{FF2B5EF4-FFF2-40B4-BE49-F238E27FC236}">
                    <a16:creationId xmlns:a16="http://schemas.microsoft.com/office/drawing/2014/main" id="{546D69C8-5A54-116F-80FA-5393B878A437}"/>
                  </a:ext>
                </a:extLst>
              </p:cNvPr>
              <p:cNvSpPr/>
              <p:nvPr/>
            </p:nvSpPr>
            <p:spPr>
              <a:xfrm>
                <a:off x="2564450" y="3192575"/>
                <a:ext cx="27975" cy="387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1550" extrusionOk="0">
                    <a:moveTo>
                      <a:pt x="872" y="0"/>
                    </a:moveTo>
                    <a:cubicBezTo>
                      <a:pt x="720" y="0"/>
                      <a:pt x="529" y="128"/>
                      <a:pt x="437" y="250"/>
                    </a:cubicBezTo>
                    <a:cubicBezTo>
                      <a:pt x="280" y="442"/>
                      <a:pt x="140" y="669"/>
                      <a:pt x="0" y="897"/>
                    </a:cubicBezTo>
                    <a:cubicBezTo>
                      <a:pt x="35" y="1002"/>
                      <a:pt x="88" y="1089"/>
                      <a:pt x="123" y="1159"/>
                    </a:cubicBezTo>
                    <a:cubicBezTo>
                      <a:pt x="307" y="1435"/>
                      <a:pt x="532" y="1550"/>
                      <a:pt x="761" y="1550"/>
                    </a:cubicBezTo>
                    <a:cubicBezTo>
                      <a:pt x="793" y="1550"/>
                      <a:pt x="825" y="1548"/>
                      <a:pt x="857" y="1543"/>
                    </a:cubicBezTo>
                    <a:cubicBezTo>
                      <a:pt x="874" y="1439"/>
                      <a:pt x="874" y="1316"/>
                      <a:pt x="892" y="1211"/>
                    </a:cubicBezTo>
                    <a:cubicBezTo>
                      <a:pt x="927" y="914"/>
                      <a:pt x="1119" y="547"/>
                      <a:pt x="1084" y="250"/>
                    </a:cubicBezTo>
                    <a:cubicBezTo>
                      <a:pt x="1069" y="67"/>
                      <a:pt x="981" y="0"/>
                      <a:pt x="8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3" name="Google Shape;698;p53">
                <a:extLst>
                  <a:ext uri="{FF2B5EF4-FFF2-40B4-BE49-F238E27FC236}">
                    <a16:creationId xmlns:a16="http://schemas.microsoft.com/office/drawing/2014/main" id="{215799F4-55B8-57C2-8D1A-E5775F18EB62}"/>
                  </a:ext>
                </a:extLst>
              </p:cNvPr>
              <p:cNvSpPr/>
              <p:nvPr/>
            </p:nvSpPr>
            <p:spPr>
              <a:xfrm>
                <a:off x="2613400" y="3171725"/>
                <a:ext cx="21875" cy="38900"/>
              </a:xfrm>
              <a:custGeom>
                <a:avLst/>
                <a:gdLst/>
                <a:ahLst/>
                <a:cxnLst/>
                <a:rect l="l" t="t" r="r" b="b"/>
                <a:pathLst>
                  <a:path w="875" h="1556" extrusionOk="0">
                    <a:moveTo>
                      <a:pt x="647" y="0"/>
                    </a:moveTo>
                    <a:cubicBezTo>
                      <a:pt x="420" y="105"/>
                      <a:pt x="210" y="210"/>
                      <a:pt x="0" y="315"/>
                    </a:cubicBezTo>
                    <a:cubicBezTo>
                      <a:pt x="122" y="717"/>
                      <a:pt x="175" y="1119"/>
                      <a:pt x="105" y="1538"/>
                    </a:cubicBezTo>
                    <a:lnTo>
                      <a:pt x="105" y="1556"/>
                    </a:lnTo>
                    <a:cubicBezTo>
                      <a:pt x="332" y="1224"/>
                      <a:pt x="559" y="909"/>
                      <a:pt x="874" y="664"/>
                    </a:cubicBezTo>
                    <a:cubicBezTo>
                      <a:pt x="874" y="594"/>
                      <a:pt x="874" y="542"/>
                      <a:pt x="874" y="489"/>
                    </a:cubicBezTo>
                    <a:cubicBezTo>
                      <a:pt x="857" y="297"/>
                      <a:pt x="769" y="122"/>
                      <a:pt x="6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4" name="Google Shape;699;p53">
                <a:extLst>
                  <a:ext uri="{FF2B5EF4-FFF2-40B4-BE49-F238E27FC236}">
                    <a16:creationId xmlns:a16="http://schemas.microsoft.com/office/drawing/2014/main" id="{AE4434F2-38D2-6221-688D-FF9FAE8EED65}"/>
                  </a:ext>
                </a:extLst>
              </p:cNvPr>
              <p:cNvSpPr/>
              <p:nvPr/>
            </p:nvSpPr>
            <p:spPr>
              <a:xfrm>
                <a:off x="2550450" y="3143000"/>
                <a:ext cx="31900" cy="37475"/>
              </a:xfrm>
              <a:custGeom>
                <a:avLst/>
                <a:gdLst/>
                <a:ahLst/>
                <a:cxnLst/>
                <a:rect l="l" t="t" r="r" b="b"/>
                <a:pathLst>
                  <a:path w="1276" h="1499" extrusionOk="0">
                    <a:moveTo>
                      <a:pt x="741" y="1"/>
                    </a:moveTo>
                    <a:cubicBezTo>
                      <a:pt x="660" y="1"/>
                      <a:pt x="575" y="21"/>
                      <a:pt x="490" y="65"/>
                    </a:cubicBezTo>
                    <a:cubicBezTo>
                      <a:pt x="315" y="170"/>
                      <a:pt x="158" y="327"/>
                      <a:pt x="1" y="485"/>
                    </a:cubicBezTo>
                    <a:cubicBezTo>
                      <a:pt x="123" y="817"/>
                      <a:pt x="211" y="1167"/>
                      <a:pt x="280" y="1499"/>
                    </a:cubicBezTo>
                    <a:cubicBezTo>
                      <a:pt x="350" y="1411"/>
                      <a:pt x="438" y="1306"/>
                      <a:pt x="525" y="1236"/>
                    </a:cubicBezTo>
                    <a:cubicBezTo>
                      <a:pt x="735" y="1044"/>
                      <a:pt x="1032" y="904"/>
                      <a:pt x="1137" y="642"/>
                    </a:cubicBezTo>
                    <a:cubicBezTo>
                      <a:pt x="1275" y="283"/>
                      <a:pt x="1043" y="1"/>
                      <a:pt x="7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5" name="Google Shape;700;p53">
                <a:extLst>
                  <a:ext uri="{FF2B5EF4-FFF2-40B4-BE49-F238E27FC236}">
                    <a16:creationId xmlns:a16="http://schemas.microsoft.com/office/drawing/2014/main" id="{4A31F437-608A-F353-16F0-F6EA8AC8F3A7}"/>
                  </a:ext>
                </a:extLst>
              </p:cNvPr>
              <p:cNvSpPr/>
              <p:nvPr/>
            </p:nvSpPr>
            <p:spPr>
              <a:xfrm>
                <a:off x="2521175" y="3095800"/>
                <a:ext cx="54650" cy="34425"/>
              </a:xfrm>
              <a:custGeom>
                <a:avLst/>
                <a:gdLst/>
                <a:ahLst/>
                <a:cxnLst/>
                <a:rect l="l" t="t" r="r" b="b"/>
                <a:pathLst>
                  <a:path w="2186" h="1377" extrusionOk="0">
                    <a:moveTo>
                      <a:pt x="1705" y="0"/>
                    </a:moveTo>
                    <a:cubicBezTo>
                      <a:pt x="1113" y="0"/>
                      <a:pt x="431" y="137"/>
                      <a:pt x="1" y="537"/>
                    </a:cubicBezTo>
                    <a:cubicBezTo>
                      <a:pt x="70" y="642"/>
                      <a:pt x="158" y="747"/>
                      <a:pt x="263" y="834"/>
                    </a:cubicBezTo>
                    <a:cubicBezTo>
                      <a:pt x="368" y="1027"/>
                      <a:pt x="507" y="1201"/>
                      <a:pt x="630" y="1376"/>
                    </a:cubicBezTo>
                    <a:cubicBezTo>
                      <a:pt x="840" y="1097"/>
                      <a:pt x="1102" y="869"/>
                      <a:pt x="1434" y="729"/>
                    </a:cubicBezTo>
                    <a:cubicBezTo>
                      <a:pt x="1731" y="607"/>
                      <a:pt x="2046" y="555"/>
                      <a:pt x="2151" y="223"/>
                    </a:cubicBezTo>
                    <a:cubicBezTo>
                      <a:pt x="2186" y="118"/>
                      <a:pt x="2116" y="30"/>
                      <a:pt x="2011" y="13"/>
                    </a:cubicBezTo>
                    <a:cubicBezTo>
                      <a:pt x="1913" y="5"/>
                      <a:pt x="1810" y="0"/>
                      <a:pt x="17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6" name="Google Shape;701;p53">
                <a:extLst>
                  <a:ext uri="{FF2B5EF4-FFF2-40B4-BE49-F238E27FC236}">
                    <a16:creationId xmlns:a16="http://schemas.microsoft.com/office/drawing/2014/main" id="{95C8C54A-494C-2999-7670-6E8ED2969928}"/>
                  </a:ext>
                </a:extLst>
              </p:cNvPr>
              <p:cNvSpPr/>
              <p:nvPr/>
            </p:nvSpPr>
            <p:spPr>
              <a:xfrm>
                <a:off x="2389200" y="3205375"/>
                <a:ext cx="57700" cy="32800"/>
              </a:xfrm>
              <a:custGeom>
                <a:avLst/>
                <a:gdLst/>
                <a:ahLst/>
                <a:cxnLst/>
                <a:rect l="l" t="t" r="r" b="b"/>
                <a:pathLst>
                  <a:path w="2308" h="1312" extrusionOk="0">
                    <a:moveTo>
                      <a:pt x="2098" y="0"/>
                    </a:moveTo>
                    <a:cubicBezTo>
                      <a:pt x="1556" y="420"/>
                      <a:pt x="962" y="717"/>
                      <a:pt x="210" y="787"/>
                    </a:cubicBezTo>
                    <a:cubicBezTo>
                      <a:pt x="123" y="787"/>
                      <a:pt x="0" y="857"/>
                      <a:pt x="35" y="979"/>
                    </a:cubicBezTo>
                    <a:cubicBezTo>
                      <a:pt x="127" y="1245"/>
                      <a:pt x="334" y="1312"/>
                      <a:pt x="565" y="1312"/>
                    </a:cubicBezTo>
                    <a:cubicBezTo>
                      <a:pt x="683" y="1312"/>
                      <a:pt x="808" y="1294"/>
                      <a:pt x="927" y="1276"/>
                    </a:cubicBezTo>
                    <a:cubicBezTo>
                      <a:pt x="1346" y="1224"/>
                      <a:pt x="1818" y="1206"/>
                      <a:pt x="2238" y="1119"/>
                    </a:cubicBezTo>
                    <a:cubicBezTo>
                      <a:pt x="2308" y="857"/>
                      <a:pt x="2290" y="577"/>
                      <a:pt x="2185" y="245"/>
                    </a:cubicBezTo>
                    <a:cubicBezTo>
                      <a:pt x="2168" y="157"/>
                      <a:pt x="2133" y="87"/>
                      <a:pt x="20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7" name="Google Shape;702;p53">
                <a:extLst>
                  <a:ext uri="{FF2B5EF4-FFF2-40B4-BE49-F238E27FC236}">
                    <a16:creationId xmlns:a16="http://schemas.microsoft.com/office/drawing/2014/main" id="{F962F79D-B9AF-382E-3994-217B7321E8CA}"/>
                  </a:ext>
                </a:extLst>
              </p:cNvPr>
              <p:cNvSpPr/>
              <p:nvPr/>
            </p:nvSpPr>
            <p:spPr>
              <a:xfrm>
                <a:off x="2381750" y="3254300"/>
                <a:ext cx="51175" cy="26700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1068" extrusionOk="0">
                    <a:moveTo>
                      <a:pt x="2046" y="1"/>
                    </a:moveTo>
                    <a:lnTo>
                      <a:pt x="2046" y="1"/>
                    </a:lnTo>
                    <a:cubicBezTo>
                      <a:pt x="1434" y="71"/>
                      <a:pt x="805" y="88"/>
                      <a:pt x="193" y="141"/>
                    </a:cubicBezTo>
                    <a:cubicBezTo>
                      <a:pt x="106" y="141"/>
                      <a:pt x="1" y="228"/>
                      <a:pt x="36" y="333"/>
                    </a:cubicBezTo>
                    <a:cubicBezTo>
                      <a:pt x="158" y="823"/>
                      <a:pt x="543" y="997"/>
                      <a:pt x="980" y="1067"/>
                    </a:cubicBezTo>
                    <a:cubicBezTo>
                      <a:pt x="1260" y="770"/>
                      <a:pt x="1557" y="473"/>
                      <a:pt x="1854" y="176"/>
                    </a:cubicBezTo>
                    <a:cubicBezTo>
                      <a:pt x="1924" y="123"/>
                      <a:pt x="1976" y="53"/>
                      <a:pt x="20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8" name="Google Shape;703;p53">
                <a:extLst>
                  <a:ext uri="{FF2B5EF4-FFF2-40B4-BE49-F238E27FC236}">
                    <a16:creationId xmlns:a16="http://schemas.microsoft.com/office/drawing/2014/main" id="{51C122E5-9601-4FCB-9F42-B279F9842A61}"/>
                  </a:ext>
                </a:extLst>
              </p:cNvPr>
              <p:cNvSpPr/>
              <p:nvPr/>
            </p:nvSpPr>
            <p:spPr>
              <a:xfrm>
                <a:off x="2225300" y="3042800"/>
                <a:ext cx="28875" cy="42175"/>
              </a:xfrm>
              <a:custGeom>
                <a:avLst/>
                <a:gdLst/>
                <a:ahLst/>
                <a:cxnLst/>
                <a:rect l="l" t="t" r="r" b="b"/>
                <a:pathLst>
                  <a:path w="1155" h="1687" extrusionOk="0">
                    <a:moveTo>
                      <a:pt x="1154" y="0"/>
                    </a:moveTo>
                    <a:cubicBezTo>
                      <a:pt x="770" y="52"/>
                      <a:pt x="385" y="105"/>
                      <a:pt x="1" y="140"/>
                    </a:cubicBezTo>
                    <a:cubicBezTo>
                      <a:pt x="71" y="699"/>
                      <a:pt x="368" y="1241"/>
                      <a:pt x="770" y="1643"/>
                    </a:cubicBezTo>
                    <a:cubicBezTo>
                      <a:pt x="805" y="1672"/>
                      <a:pt x="848" y="1686"/>
                      <a:pt x="889" y="1686"/>
                    </a:cubicBezTo>
                    <a:cubicBezTo>
                      <a:pt x="972" y="1686"/>
                      <a:pt x="1050" y="1632"/>
                      <a:pt x="1050" y="1538"/>
                    </a:cubicBezTo>
                    <a:cubicBezTo>
                      <a:pt x="1085" y="1031"/>
                      <a:pt x="1119" y="524"/>
                      <a:pt x="11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  <p:sp>
            <p:nvSpPr>
              <p:cNvPr id="39" name="Google Shape;704;p53">
                <a:extLst>
                  <a:ext uri="{FF2B5EF4-FFF2-40B4-BE49-F238E27FC236}">
                    <a16:creationId xmlns:a16="http://schemas.microsoft.com/office/drawing/2014/main" id="{C599BC0D-E685-9E88-4AAA-E72E7F25D187}"/>
                  </a:ext>
                </a:extLst>
              </p:cNvPr>
              <p:cNvSpPr/>
              <p:nvPr/>
            </p:nvSpPr>
            <p:spPr>
              <a:xfrm>
                <a:off x="2281250" y="3031875"/>
                <a:ext cx="44150" cy="42325"/>
              </a:xfrm>
              <a:custGeom>
                <a:avLst/>
                <a:gdLst/>
                <a:ahLst/>
                <a:cxnLst/>
                <a:rect l="l" t="t" r="r" b="b"/>
                <a:pathLst>
                  <a:path w="1766" h="1693" extrusionOk="0">
                    <a:moveTo>
                      <a:pt x="1137" y="0"/>
                    </a:moveTo>
                    <a:cubicBezTo>
                      <a:pt x="1119" y="0"/>
                      <a:pt x="1102" y="18"/>
                      <a:pt x="1084" y="18"/>
                    </a:cubicBezTo>
                    <a:lnTo>
                      <a:pt x="1067" y="18"/>
                    </a:lnTo>
                    <a:cubicBezTo>
                      <a:pt x="717" y="105"/>
                      <a:pt x="350" y="192"/>
                      <a:pt x="0" y="262"/>
                    </a:cubicBezTo>
                    <a:cubicBezTo>
                      <a:pt x="35" y="332"/>
                      <a:pt x="70" y="385"/>
                      <a:pt x="123" y="437"/>
                    </a:cubicBezTo>
                    <a:cubicBezTo>
                      <a:pt x="297" y="909"/>
                      <a:pt x="560" y="1364"/>
                      <a:pt x="997" y="1591"/>
                    </a:cubicBezTo>
                    <a:cubicBezTo>
                      <a:pt x="1103" y="1639"/>
                      <a:pt x="1236" y="1693"/>
                      <a:pt x="1357" y="1693"/>
                    </a:cubicBezTo>
                    <a:cubicBezTo>
                      <a:pt x="1455" y="1693"/>
                      <a:pt x="1546" y="1658"/>
                      <a:pt x="1609" y="1556"/>
                    </a:cubicBezTo>
                    <a:cubicBezTo>
                      <a:pt x="1766" y="1294"/>
                      <a:pt x="1451" y="839"/>
                      <a:pt x="1364" y="612"/>
                    </a:cubicBezTo>
                    <a:cubicBezTo>
                      <a:pt x="1311" y="472"/>
                      <a:pt x="1241" y="245"/>
                      <a:pt x="11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latin typeface="+mj-lt"/>
                </a:endParaRPr>
              </a:p>
            </p:txBody>
          </p:sp>
        </p:grpSp>
      </p:grpSp>
      <p:sp>
        <p:nvSpPr>
          <p:cNvPr id="45" name="Google Shape;483;p46">
            <a:extLst>
              <a:ext uri="{FF2B5EF4-FFF2-40B4-BE49-F238E27FC236}">
                <a16:creationId xmlns:a16="http://schemas.microsoft.com/office/drawing/2014/main" id="{52046F11-0184-FD02-2110-326365B1AA7C}"/>
              </a:ext>
            </a:extLst>
          </p:cNvPr>
          <p:cNvSpPr txBox="1">
            <a:spLocks/>
          </p:cNvSpPr>
          <p:nvPr/>
        </p:nvSpPr>
        <p:spPr>
          <a:xfrm>
            <a:off x="8464979" y="1454856"/>
            <a:ext cx="1330354" cy="10317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000" b="1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F206786-C6D7-C8E8-EFD9-CC9A8D9C904D}"/>
              </a:ext>
            </a:extLst>
          </p:cNvPr>
          <p:cNvSpPr txBox="1"/>
          <p:nvPr/>
        </p:nvSpPr>
        <p:spPr>
          <a:xfrm>
            <a:off x="6387471" y="2555997"/>
            <a:ext cx="5399139" cy="3665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+mj-lt"/>
              </a:rPr>
              <a:t>ÔN TẬP KĨ NĂNG VIẾT ĐOẠN VĂN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+mj-lt"/>
              </a:rPr>
              <a:t>THỂ HIỆN TÌNH CẢM, CẢM XÚC</a:t>
            </a:r>
          </a:p>
        </p:txBody>
      </p:sp>
    </p:spTree>
    <p:extLst>
      <p:ext uri="{BB962C8B-B14F-4D97-AF65-F5344CB8AC3E}">
        <p14:creationId xmlns:p14="http://schemas.microsoft.com/office/powerpoint/2010/main" val="154803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40F28D-E667-0B5B-33E2-D98EFFE52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C5177430-3638-2CF9-6761-26CB042591C6}"/>
              </a:ext>
            </a:extLst>
          </p:cNvPr>
          <p:cNvSpPr/>
          <p:nvPr/>
        </p:nvSpPr>
        <p:spPr>
          <a:xfrm>
            <a:off x="3129510" y="2639125"/>
            <a:ext cx="6062290" cy="713238"/>
          </a:xfrm>
          <a:prstGeom prst="roundRect">
            <a:avLst>
              <a:gd name="adj" fmla="val 18641"/>
            </a:avLst>
          </a:prstGeom>
          <a:solidFill>
            <a:schemeClr val="accent2"/>
          </a:solidFill>
          <a:ln w="1905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Chọn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1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trong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2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đề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sau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: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1C432CA-EB50-B7D2-EB12-BFB24602001E}"/>
              </a:ext>
            </a:extLst>
          </p:cNvPr>
          <p:cNvGrpSpPr/>
          <p:nvPr/>
        </p:nvGrpSpPr>
        <p:grpSpPr>
          <a:xfrm>
            <a:off x="445298" y="3563183"/>
            <a:ext cx="5715357" cy="2465187"/>
            <a:chOff x="257695" y="2335876"/>
            <a:chExt cx="3818663" cy="2465187"/>
          </a:xfrm>
        </p:grpSpPr>
        <p:sp>
          <p:nvSpPr>
            <p:cNvPr id="10" name="Rectangle: Diagonal Corners Rounded 9">
              <a:extLst>
                <a:ext uri="{FF2B5EF4-FFF2-40B4-BE49-F238E27FC236}">
                  <a16:creationId xmlns:a16="http://schemas.microsoft.com/office/drawing/2014/main" id="{32F8A223-F2C6-B4E8-D71E-F05D662C8C45}"/>
                </a:ext>
              </a:extLst>
            </p:cNvPr>
            <p:cNvSpPr/>
            <p:nvPr/>
          </p:nvSpPr>
          <p:spPr>
            <a:xfrm>
              <a:off x="257695" y="2335876"/>
              <a:ext cx="3818663" cy="2465187"/>
            </a:xfrm>
            <a:prstGeom prst="round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3378F8-976F-012F-2DB6-656BA6D7D919}"/>
                </a:ext>
              </a:extLst>
            </p:cNvPr>
            <p:cNvSpPr txBox="1"/>
            <p:nvPr/>
          </p:nvSpPr>
          <p:spPr>
            <a:xfrm>
              <a:off x="516552" y="2627474"/>
              <a:ext cx="3378407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a) Viết đoạn văn nêu cảm nghĩ về một câu chuyện mà em đã học trong sách </a:t>
              </a:r>
              <a:r>
                <a:rPr kumimoji="0" lang="vi-VN" sz="24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Tiếng Việt 5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rPr>
                <a:t>.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39377A-6563-4F9E-2556-FD18F7A17C20}"/>
              </a:ext>
            </a:extLst>
          </p:cNvPr>
          <p:cNvGrpSpPr/>
          <p:nvPr/>
        </p:nvGrpSpPr>
        <p:grpSpPr>
          <a:xfrm>
            <a:off x="6377700" y="3563183"/>
            <a:ext cx="5437015" cy="3962880"/>
            <a:chOff x="4792008" y="2335876"/>
            <a:chExt cx="3687885" cy="3962880"/>
          </a:xfrm>
        </p:grpSpPr>
        <p:sp>
          <p:nvSpPr>
            <p:cNvPr id="15" name="Rectangle: Diagonal Corners Rounded 14">
              <a:extLst>
                <a:ext uri="{FF2B5EF4-FFF2-40B4-BE49-F238E27FC236}">
                  <a16:creationId xmlns:a16="http://schemas.microsoft.com/office/drawing/2014/main" id="{ABEBFC20-5262-2E07-12D6-0EC5A344C844}"/>
                </a:ext>
              </a:extLst>
            </p:cNvPr>
            <p:cNvSpPr/>
            <p:nvPr/>
          </p:nvSpPr>
          <p:spPr>
            <a:xfrm>
              <a:off x="4792008" y="2335876"/>
              <a:ext cx="3687885" cy="2465187"/>
            </a:xfrm>
            <a:prstGeom prst="round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FEE5868-9BE6-A443-0214-FAD537A900DD}"/>
                </a:ext>
              </a:extLst>
            </p:cNvPr>
            <p:cNvSpPr txBox="1"/>
            <p:nvPr/>
          </p:nvSpPr>
          <p:spPr>
            <a:xfrm>
              <a:off x="4921082" y="2406921"/>
              <a:ext cx="3429737" cy="38918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rPr>
                <a:t>b) Viết đoạn văn nêu cảm nghĩ về một sự việc mà em được chứng kiến (hoặc tham gia) đã để lại ấn tượng sâu sắc cho em. 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61D9C08-5AFF-0616-AAEA-F7EBD48A1BD3}"/>
              </a:ext>
            </a:extLst>
          </p:cNvPr>
          <p:cNvSpPr txBox="1"/>
          <p:nvPr/>
        </p:nvSpPr>
        <p:spPr>
          <a:xfrm>
            <a:off x="1829293" y="1800829"/>
            <a:ext cx="866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Nhiệm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vụ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1: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Làm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việc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độc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lập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40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A5060C-091E-F885-1D12-EFCDA4804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2">
            <a:extLst>
              <a:ext uri="{FF2B5EF4-FFF2-40B4-BE49-F238E27FC236}">
                <a16:creationId xmlns:a16="http://schemas.microsoft.com/office/drawing/2014/main" id="{A7597F3F-022F-4CEF-1B8E-F0592CBF153B}"/>
              </a:ext>
            </a:extLst>
          </p:cNvPr>
          <p:cNvSpPr/>
          <p:nvPr/>
        </p:nvSpPr>
        <p:spPr>
          <a:xfrm>
            <a:off x="2438400" y="1614944"/>
            <a:ext cx="7315200" cy="627513"/>
          </a:xfrm>
          <a:prstGeom prst="roundRect">
            <a:avLst>
              <a:gd name="adj" fmla="val 18641"/>
            </a:avLst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HƯỚNG DẪN CỤ THỂ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71084A4-FA24-5690-5FE9-7908AE2A1690}"/>
              </a:ext>
            </a:extLst>
          </p:cNvPr>
          <p:cNvSpPr/>
          <p:nvPr/>
        </p:nvSpPr>
        <p:spPr>
          <a:xfrm>
            <a:off x="906235" y="2394857"/>
            <a:ext cx="10379530" cy="4158343"/>
          </a:xfrm>
          <a:prstGeom prst="roundRect">
            <a:avLst>
              <a:gd name="adj" fmla="val 9045"/>
            </a:avLst>
          </a:prstGeom>
          <a:solidFill>
            <a:srgbClr val="FFFFFF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tabLst>
                <a:tab pos="698500" algn="l"/>
              </a:tabLst>
            </a:pP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a)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Nhớ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chứng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tham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gia</a:t>
            </a:r>
            <a:r>
              <a:rPr lang="en-US" sz="2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698500" algn="l"/>
              </a:tabLst>
            </a:pP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Nhớ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ở 4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chủ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Măng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non,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Cộng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đồng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2200" i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Việt 5, </a:t>
            </a:r>
            <a:r>
              <a:rPr lang="en-US" sz="2200" i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200" i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chung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2200" i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Việt 5, </a:t>
            </a:r>
            <a:r>
              <a:rPr lang="en-US" sz="2200" i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200" i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698500" algn="l"/>
              </a:tabLst>
            </a:pP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Nhớ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tấm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lao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,…)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bố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mẹ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anh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chị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bè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thường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gặp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bảo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vệ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lao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an,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bác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trưởng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thôn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trưởng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phố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,…). </a:t>
            </a:r>
            <a:endParaRPr lang="en-US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0529DE-1783-5267-E244-4507B5A3DBC4}"/>
              </a:ext>
            </a:extLst>
          </p:cNvPr>
          <p:cNvSpPr txBox="1"/>
          <p:nvPr/>
        </p:nvSpPr>
        <p:spPr>
          <a:xfrm>
            <a:off x="1764638" y="1077079"/>
            <a:ext cx="866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Nhiệm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vụ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1: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Làm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việc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độc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lập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386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1B6576-13AA-E502-C227-22D776307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2">
            <a:extLst>
              <a:ext uri="{FF2B5EF4-FFF2-40B4-BE49-F238E27FC236}">
                <a16:creationId xmlns:a16="http://schemas.microsoft.com/office/drawing/2014/main" id="{E226A361-E1D7-44E9-5877-BFABDAC53EA1}"/>
              </a:ext>
            </a:extLst>
          </p:cNvPr>
          <p:cNvSpPr/>
          <p:nvPr/>
        </p:nvSpPr>
        <p:spPr>
          <a:xfrm>
            <a:off x="2438400" y="1621971"/>
            <a:ext cx="7315200" cy="555172"/>
          </a:xfrm>
          <a:prstGeom prst="roundRect">
            <a:avLst>
              <a:gd name="adj" fmla="val 18641"/>
            </a:avLst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Arial"/>
              </a:rPr>
              <a:t>HƯỚNG DẪN CỤ THỂ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3C3D856-17B0-6F00-9251-1450E031AD43}"/>
              </a:ext>
            </a:extLst>
          </p:cNvPr>
          <p:cNvSpPr/>
          <p:nvPr/>
        </p:nvSpPr>
        <p:spPr>
          <a:xfrm>
            <a:off x="993320" y="2405743"/>
            <a:ext cx="10205359" cy="4187142"/>
          </a:xfrm>
          <a:prstGeom prst="roundRect">
            <a:avLst>
              <a:gd name="adj" fmla="val 9045"/>
            </a:avLst>
          </a:prstGeom>
          <a:solidFill>
            <a:srgbClr val="FFFFFF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tabLst>
                <a:tab pos="698500" algn="l"/>
              </a:tabLst>
            </a:pPr>
            <a:r>
              <a:rPr lang="vi-VN" sz="2200" b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b) Cách viết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8500" algn="l"/>
              </a:tabLst>
            </a:pPr>
            <a:r>
              <a:rPr lang="vi-VN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 văn cần có</a:t>
            </a:r>
            <a:r>
              <a:rPr lang="en-US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đầy</a:t>
            </a:r>
            <a:r>
              <a:rPr lang="en-US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đủ</a:t>
            </a:r>
            <a:r>
              <a:rPr lang="en-US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bố</a:t>
            </a:r>
            <a:r>
              <a:rPr lang="en-US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cục</a:t>
            </a:r>
            <a:r>
              <a:rPr lang="en-US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gồm</a:t>
            </a:r>
            <a:r>
              <a:rPr lang="vi-VN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mở đoạn (nêu tên câu chuyện, sự việc hoặc ấn tượng chung của em), thân đoạn (bày tỏ tình cảm, cảm xúc cụ thể), kết đoạn (củng cố chủ đề).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8500" algn="l"/>
              </a:tabLst>
            </a:pPr>
            <a:r>
              <a:rPr lang="en-US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en-US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vi-VN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ần thể hiện được tình cảm, cảm xúc của em về câu chuyện hoặc sự việc đ</a:t>
            </a:r>
            <a:r>
              <a:rPr lang="en-US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ược</a:t>
            </a:r>
            <a:r>
              <a:rPr lang="en-US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kể</a:t>
            </a:r>
            <a:r>
              <a:rPr lang="vi-VN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698500" algn="l"/>
              </a:tabLst>
            </a:pPr>
            <a:r>
              <a:rPr lang="vi-VN" sz="22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Viết xong, cần đọc lại, sửa các lỗi về cấu tạo và nội dung đoạn văn</a:t>
            </a:r>
            <a:r>
              <a:rPr lang="en-US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2200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A23181-85F3-0213-F313-C95D780ECA4B}"/>
              </a:ext>
            </a:extLst>
          </p:cNvPr>
          <p:cNvSpPr txBox="1"/>
          <p:nvPr/>
        </p:nvSpPr>
        <p:spPr>
          <a:xfrm>
            <a:off x="1764638" y="1077079"/>
            <a:ext cx="866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Nhiệm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vụ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1: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Làm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việc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độc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lập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474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C1271C-2A55-FC34-EC75-866D10C02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622A7657-75EF-1243-46D2-8D6A4151409F}"/>
              </a:ext>
            </a:extLst>
          </p:cNvPr>
          <p:cNvSpPr/>
          <p:nvPr/>
        </p:nvSpPr>
        <p:spPr>
          <a:xfrm>
            <a:off x="1064822" y="2558976"/>
            <a:ext cx="2109925" cy="3719717"/>
          </a:xfrm>
          <a:custGeom>
            <a:avLst/>
            <a:gdLst/>
            <a:ahLst/>
            <a:cxnLst/>
            <a:rect l="l" t="t" r="r" b="b"/>
            <a:pathLst>
              <a:path w="1375888" h="2069539">
                <a:moveTo>
                  <a:pt x="75580" y="0"/>
                </a:moveTo>
                <a:lnTo>
                  <a:pt x="1300307" y="0"/>
                </a:lnTo>
                <a:cubicBezTo>
                  <a:pt x="1320352" y="0"/>
                  <a:pt x="1339577" y="7963"/>
                  <a:pt x="1353751" y="22137"/>
                </a:cubicBezTo>
                <a:cubicBezTo>
                  <a:pt x="1367925" y="36311"/>
                  <a:pt x="1375888" y="55535"/>
                  <a:pt x="1375888" y="75580"/>
                </a:cubicBezTo>
                <a:lnTo>
                  <a:pt x="1375888" y="1993959"/>
                </a:lnTo>
                <a:cubicBezTo>
                  <a:pt x="1375888" y="2014004"/>
                  <a:pt x="1367925" y="2033228"/>
                  <a:pt x="1353751" y="2047402"/>
                </a:cubicBezTo>
                <a:cubicBezTo>
                  <a:pt x="1339577" y="2061576"/>
                  <a:pt x="1320352" y="2069539"/>
                  <a:pt x="1300307" y="2069539"/>
                </a:cubicBezTo>
                <a:lnTo>
                  <a:pt x="75580" y="2069539"/>
                </a:lnTo>
                <a:cubicBezTo>
                  <a:pt x="55535" y="2069539"/>
                  <a:pt x="36311" y="2061576"/>
                  <a:pt x="22137" y="2047402"/>
                </a:cubicBezTo>
                <a:cubicBezTo>
                  <a:pt x="7963" y="2033228"/>
                  <a:pt x="0" y="2014004"/>
                  <a:pt x="0" y="1993959"/>
                </a:cubicBezTo>
                <a:lnTo>
                  <a:pt x="0" y="75580"/>
                </a:lnTo>
                <a:cubicBezTo>
                  <a:pt x="0" y="55535"/>
                  <a:pt x="7963" y="36311"/>
                  <a:pt x="22137" y="22137"/>
                </a:cubicBezTo>
                <a:cubicBezTo>
                  <a:pt x="36311" y="7963"/>
                  <a:pt x="55535" y="0"/>
                  <a:pt x="7558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C5CF1AE-99BC-4E6C-B542-4FDA69F75436}"/>
              </a:ext>
            </a:extLst>
          </p:cNvPr>
          <p:cNvSpPr/>
          <p:nvPr/>
        </p:nvSpPr>
        <p:spPr>
          <a:xfrm>
            <a:off x="3661766" y="3374462"/>
            <a:ext cx="7264852" cy="2364006"/>
          </a:xfrm>
          <a:custGeom>
            <a:avLst/>
            <a:gdLst/>
            <a:ahLst/>
            <a:cxnLst/>
            <a:rect l="l" t="t" r="r" b="b"/>
            <a:pathLst>
              <a:path w="2816250" h="2167467">
                <a:moveTo>
                  <a:pt x="36925" y="0"/>
                </a:moveTo>
                <a:lnTo>
                  <a:pt x="2779325" y="0"/>
                </a:lnTo>
                <a:cubicBezTo>
                  <a:pt x="2789118" y="0"/>
                  <a:pt x="2798510" y="3890"/>
                  <a:pt x="2805435" y="10815"/>
                </a:cubicBezTo>
                <a:cubicBezTo>
                  <a:pt x="2812359" y="17740"/>
                  <a:pt x="2816250" y="27132"/>
                  <a:pt x="2816250" y="36925"/>
                </a:cubicBezTo>
                <a:lnTo>
                  <a:pt x="2816250" y="2130542"/>
                </a:lnTo>
                <a:cubicBezTo>
                  <a:pt x="2816250" y="2140335"/>
                  <a:pt x="2812359" y="2149727"/>
                  <a:pt x="2805435" y="2156652"/>
                </a:cubicBezTo>
                <a:cubicBezTo>
                  <a:pt x="2798510" y="2163576"/>
                  <a:pt x="2789118" y="2167467"/>
                  <a:pt x="2779325" y="2167467"/>
                </a:cubicBezTo>
                <a:lnTo>
                  <a:pt x="36925" y="2167467"/>
                </a:lnTo>
                <a:cubicBezTo>
                  <a:pt x="27132" y="2167467"/>
                  <a:pt x="17740" y="2163576"/>
                  <a:pt x="10815" y="2156652"/>
                </a:cubicBezTo>
                <a:cubicBezTo>
                  <a:pt x="3890" y="2149727"/>
                  <a:pt x="0" y="2140335"/>
                  <a:pt x="0" y="2130542"/>
                </a:cubicBezTo>
                <a:lnTo>
                  <a:pt x="0" y="36925"/>
                </a:lnTo>
                <a:cubicBezTo>
                  <a:pt x="0" y="27132"/>
                  <a:pt x="3890" y="17740"/>
                  <a:pt x="10815" y="10815"/>
                </a:cubicBezTo>
                <a:cubicBezTo>
                  <a:pt x="17740" y="3890"/>
                  <a:pt x="27132" y="0"/>
                  <a:pt x="3692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Một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số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sinh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đọc</a:t>
            </a:r>
            <a:r>
              <a:rPr kumimoji="0" lang="en-US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đoạn</a:t>
            </a:r>
            <a:r>
              <a:rPr kumimoji="0" lang="en-US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văn</a:t>
            </a:r>
            <a:r>
              <a:rPr kumimoji="0" lang="en-US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đã</a:t>
            </a:r>
            <a:r>
              <a:rPr kumimoji="0" lang="en-US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viết</a:t>
            </a:r>
            <a:r>
              <a:rPr kumimoji="0" lang="en-US" sz="24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en-US" sz="2400" noProof="0" dirty="0">
              <a:latin typeface="UTM Avo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i="0" u="none" strike="noStrike" kern="0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  <a:sym typeface="Arial"/>
              </a:rPr>
              <a:t>Giáo</a:t>
            </a:r>
            <a:r>
              <a:rPr kumimoji="0" lang="en-US" sz="2400" i="0" u="none" strike="noStrike" kern="0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i="0" u="none" strike="noStrike" kern="0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  <a:sym typeface="Arial"/>
              </a:rPr>
              <a:t>viên</a:t>
            </a:r>
            <a:r>
              <a:rPr kumimoji="0" lang="en-US" sz="2400" i="0" u="none" strike="noStrike" kern="0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i="0" u="none" strike="noStrike" kern="0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  <a:sym typeface="Arial"/>
              </a:rPr>
              <a:t>nhận</a:t>
            </a:r>
            <a:r>
              <a:rPr kumimoji="0" lang="en-US" sz="2400" i="0" u="none" strike="noStrike" kern="0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i="0" u="none" strike="noStrike" kern="0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  <a:sym typeface="Arial"/>
              </a:rPr>
              <a:t>xét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giúp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rút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kinh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nghiệm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đoạn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văn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xúc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.</a:t>
            </a:r>
            <a:endParaRPr kumimoji="0" lang="vi-VN" sz="2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Arial" panose="020B0604020202020204" pitchFamily="34" charset="0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A2A3B-9470-E90A-B082-64816D051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593" y="4782702"/>
            <a:ext cx="2109925" cy="1491754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90B5244-E6C6-8D75-1B00-BCDD5F6B7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51" y="2840569"/>
            <a:ext cx="1578265" cy="15782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93027E-76FF-359E-2A61-9F6DC2DF3065}"/>
              </a:ext>
            </a:extLst>
          </p:cNvPr>
          <p:cNvSpPr txBox="1"/>
          <p:nvPr/>
        </p:nvSpPr>
        <p:spPr>
          <a:xfrm>
            <a:off x="1967837" y="1733443"/>
            <a:ext cx="866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Nhiệm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vụ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2: Báo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cáo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kết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quả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làm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bài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+mj-lt"/>
              </a:rPr>
              <a:t>tập</a:t>
            </a:r>
            <a:endParaRPr lang="en-US" sz="2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611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CBA4A-3E1B-D101-885A-9263BA2B3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89E562B-486E-7A41-8B0C-FCD5FE68350C}"/>
              </a:ext>
            </a:extLst>
          </p:cNvPr>
          <p:cNvSpPr/>
          <p:nvPr/>
        </p:nvSpPr>
        <p:spPr>
          <a:xfrm>
            <a:off x="740396" y="3359094"/>
            <a:ext cx="4974771" cy="28750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2FAE06-BFB7-D166-8303-A52CD5203C59}"/>
              </a:ext>
            </a:extLst>
          </p:cNvPr>
          <p:cNvGrpSpPr/>
          <p:nvPr/>
        </p:nvGrpSpPr>
        <p:grpSpPr>
          <a:xfrm>
            <a:off x="3118758" y="558593"/>
            <a:ext cx="7124700" cy="1157639"/>
            <a:chOff x="1015999" y="0"/>
            <a:chExt cx="7124700" cy="1266820"/>
          </a:xfrm>
          <a:solidFill>
            <a:schemeClr val="accent2"/>
          </a:solidFill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E5C9A86-929A-A049-B0BF-8CD46EE5B5E3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BC7FBD35-3A20-BB90-0DEC-3DC0A7371C7F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5" name="Rounded Rectangle 12">
              <a:extLst>
                <a:ext uri="{FF2B5EF4-FFF2-40B4-BE49-F238E27FC236}">
                  <a16:creationId xmlns:a16="http://schemas.microsoft.com/office/drawing/2014/main" id="{8286F72A-5892-43E6-C943-50A79B12E848}"/>
                </a:ext>
              </a:extLst>
            </p:cNvPr>
            <p:cNvSpPr/>
            <p:nvPr/>
          </p:nvSpPr>
          <p:spPr>
            <a:xfrm>
              <a:off x="1015999" y="381001"/>
              <a:ext cx="7124700" cy="885819"/>
            </a:xfrm>
            <a:prstGeom prst="roundRect">
              <a:avLst>
                <a:gd name="adj" fmla="val 18641"/>
              </a:avLst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tIns="0" bIns="9144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vi-VN" sz="2400" b="1" dirty="0"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Lưu ý các lỗi thường gặp khi viết đoạn văn</a:t>
              </a:r>
              <a:endParaRPr lang="en-US" sz="2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FB91736-5374-0133-C27A-E49C9D5E8ACF}"/>
              </a:ext>
            </a:extLst>
          </p:cNvPr>
          <p:cNvSpPr/>
          <p:nvPr/>
        </p:nvSpPr>
        <p:spPr>
          <a:xfrm>
            <a:off x="5986976" y="3368645"/>
            <a:ext cx="5464628" cy="28750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3D5D5F-8E32-95B1-12D5-D83DD8D26657}"/>
              </a:ext>
            </a:extLst>
          </p:cNvPr>
          <p:cNvGrpSpPr/>
          <p:nvPr/>
        </p:nvGrpSpPr>
        <p:grpSpPr>
          <a:xfrm>
            <a:off x="740396" y="2499627"/>
            <a:ext cx="4659085" cy="859467"/>
            <a:chOff x="579437" y="925773"/>
            <a:chExt cx="4191000" cy="859467"/>
          </a:xfrm>
        </p:grpSpPr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F1A92D11-A809-3212-DB8B-AEDECE5E8FAC}"/>
                </a:ext>
              </a:extLst>
            </p:cNvPr>
            <p:cNvSpPr/>
            <p:nvPr/>
          </p:nvSpPr>
          <p:spPr>
            <a:xfrm>
              <a:off x="579438" y="925773"/>
              <a:ext cx="1409699" cy="513694"/>
            </a:xfrm>
            <a:prstGeom prst="homePlate">
              <a:avLst>
                <a:gd name="adj" fmla="val 3296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400" b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01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ACF2B84-E1BF-7A24-9C68-FD321DF07475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4191000" cy="0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  <a:effectLst/>
          </p:spPr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7C7A6EA-C52E-B786-73F0-E81EB9A03D4A}"/>
                </a:ext>
              </a:extLst>
            </p:cNvPr>
            <p:cNvSpPr/>
            <p:nvPr/>
          </p:nvSpPr>
          <p:spPr>
            <a:xfrm>
              <a:off x="2106158" y="954243"/>
              <a:ext cx="266427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>
                <a:defRPr/>
              </a:pPr>
              <a:r>
                <a:rPr lang="en-US" sz="2400" b="1">
                  <a:latin typeface="+mj-lt"/>
                </a:rPr>
                <a:t>a. Lỗi về cấu tạo: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4D080B1-7D25-6418-02BE-E3D67DB66E1B}"/>
              </a:ext>
            </a:extLst>
          </p:cNvPr>
          <p:cNvSpPr txBox="1"/>
          <p:nvPr/>
        </p:nvSpPr>
        <p:spPr>
          <a:xfrm>
            <a:off x="1073125" y="3958719"/>
            <a:ext cx="399362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latin typeface="+mj-lt"/>
              </a:rPr>
              <a:t>Đoạn văn chưa đủ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bố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cục</a:t>
            </a:r>
            <a:r>
              <a:rPr lang="vi-VN" sz="2400" dirty="0">
                <a:latin typeface="+mj-lt"/>
              </a:rPr>
              <a:t> ba phần: mở đầu, thân đoạn và kết thúc.</a:t>
            </a:r>
            <a:endParaRPr lang="en-US" sz="2400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0DC777-064F-FF03-BCAC-86F0B1FABE04}"/>
              </a:ext>
            </a:extLst>
          </p:cNvPr>
          <p:cNvSpPr txBox="1"/>
          <p:nvPr/>
        </p:nvSpPr>
        <p:spPr>
          <a:xfrm>
            <a:off x="6362617" y="3691271"/>
            <a:ext cx="4713345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latin typeface="+mj-lt"/>
              </a:rPr>
              <a:t>Sắp xếp các ý trong đoạn văn không hợp lí.</a:t>
            </a:r>
            <a:endParaRPr lang="en-US" sz="2400" dirty="0">
              <a:latin typeface="+mj-lt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latin typeface="+mj-lt"/>
              </a:rPr>
              <a:t>Sắp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xếp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các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câu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trong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đoạn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văn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không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hợp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lí</a:t>
            </a:r>
            <a:r>
              <a:rPr lang="en-US" sz="2400" dirty="0">
                <a:latin typeface="+mj-lt"/>
              </a:rPr>
              <a:t>.</a:t>
            </a:r>
            <a:endParaRPr lang="vi-VN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27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12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1D3E87-B803-56FE-E4BA-92DC9A669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E62F4F8-8D74-54AD-57DC-9329B5E8ECE4}"/>
              </a:ext>
            </a:extLst>
          </p:cNvPr>
          <p:cNvSpPr/>
          <p:nvPr/>
        </p:nvSpPr>
        <p:spPr>
          <a:xfrm>
            <a:off x="740396" y="3359094"/>
            <a:ext cx="4974771" cy="28750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61EBA4D-A62D-6E9F-3B18-C6679944E048}"/>
              </a:ext>
            </a:extLst>
          </p:cNvPr>
          <p:cNvSpPr/>
          <p:nvPr/>
        </p:nvSpPr>
        <p:spPr>
          <a:xfrm>
            <a:off x="6476835" y="3359093"/>
            <a:ext cx="4974771" cy="28750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C259FC7-4F50-99C1-AD94-063BE8DDD08C}"/>
              </a:ext>
            </a:extLst>
          </p:cNvPr>
          <p:cNvGrpSpPr/>
          <p:nvPr/>
        </p:nvGrpSpPr>
        <p:grpSpPr>
          <a:xfrm>
            <a:off x="740396" y="2499627"/>
            <a:ext cx="4773712" cy="513694"/>
            <a:chOff x="579437" y="925773"/>
            <a:chExt cx="4294111" cy="513694"/>
          </a:xfrm>
        </p:grpSpPr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8F1DC489-BDD3-36DD-7F0F-D0B57E43A50A}"/>
                </a:ext>
              </a:extLst>
            </p:cNvPr>
            <p:cNvSpPr/>
            <p:nvPr/>
          </p:nvSpPr>
          <p:spPr>
            <a:xfrm>
              <a:off x="579438" y="925773"/>
              <a:ext cx="1409699" cy="513694"/>
            </a:xfrm>
            <a:prstGeom prst="homePlate">
              <a:avLst>
                <a:gd name="adj" fmla="val 3296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02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D648F15-B26E-46F1-BEE0-4AEA1BCFB6C4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4191000" cy="0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  <a:effectLst/>
          </p:spPr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A19B188-852A-6EDA-F40A-7767F7B1E9AA}"/>
                </a:ext>
              </a:extLst>
            </p:cNvPr>
            <p:cNvSpPr/>
            <p:nvPr/>
          </p:nvSpPr>
          <p:spPr>
            <a:xfrm>
              <a:off x="2106158" y="954243"/>
              <a:ext cx="27673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>
                <a:defRPr/>
              </a:pPr>
              <a:r>
                <a:rPr lang="en-US" sz="2400" b="1" dirty="0">
                  <a:latin typeface="+mj-lt"/>
                </a:rPr>
                <a:t>b. </a:t>
              </a:r>
              <a:r>
                <a:rPr lang="en-US" sz="2400" b="1" dirty="0" err="1">
                  <a:latin typeface="+mj-lt"/>
                </a:rPr>
                <a:t>Lỗi</a:t>
              </a:r>
              <a:r>
                <a:rPr lang="en-US" sz="2400" b="1" dirty="0">
                  <a:latin typeface="+mj-lt"/>
                </a:rPr>
                <a:t> </a:t>
              </a:r>
              <a:r>
                <a:rPr lang="en-US" sz="2400" b="1" dirty="0" err="1">
                  <a:latin typeface="+mj-lt"/>
                </a:rPr>
                <a:t>về</a:t>
              </a:r>
              <a:r>
                <a:rPr lang="en-US" sz="2400" b="1" dirty="0">
                  <a:latin typeface="+mj-lt"/>
                </a:rPr>
                <a:t> </a:t>
              </a:r>
              <a:r>
                <a:rPr lang="en-US" sz="2400" b="1" dirty="0" err="1">
                  <a:latin typeface="+mj-lt"/>
                </a:rPr>
                <a:t>nội</a:t>
              </a:r>
              <a:r>
                <a:rPr lang="en-US" sz="2400" b="1" dirty="0">
                  <a:latin typeface="+mj-lt"/>
                </a:rPr>
                <a:t> dung: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8E3C241-C3EC-FCD5-D171-E77FB85F80AE}"/>
              </a:ext>
            </a:extLst>
          </p:cNvPr>
          <p:cNvSpPr txBox="1"/>
          <p:nvPr/>
        </p:nvSpPr>
        <p:spPr>
          <a:xfrm>
            <a:off x="1145846" y="4235716"/>
            <a:ext cx="432635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latin typeface="+mj-lt"/>
              </a:rPr>
              <a:t>Thiếu chi tiết sáng tạo.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latin typeface="+mj-lt"/>
              </a:rPr>
              <a:t>Chi tiết chưa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mạch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lạc</a:t>
            </a:r>
            <a:r>
              <a:rPr lang="vi-VN" sz="2400" dirty="0">
                <a:latin typeface="+mj-lt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28D521-C953-C5CA-00F3-A401AEE1729D}"/>
              </a:ext>
            </a:extLst>
          </p:cNvPr>
          <p:cNvSpPr txBox="1"/>
          <p:nvPr/>
        </p:nvSpPr>
        <p:spPr>
          <a:xfrm>
            <a:off x="6882285" y="3958718"/>
            <a:ext cx="4163869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latin typeface="+mj-lt"/>
              </a:rPr>
              <a:t>Không thể hiện được tình cảm của em với câu chuyện.</a:t>
            </a:r>
            <a:endParaRPr lang="en-US" sz="2400" dirty="0">
              <a:latin typeface="+mj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0B042A-2131-0733-34A0-FA7998148150}"/>
              </a:ext>
            </a:extLst>
          </p:cNvPr>
          <p:cNvGrpSpPr/>
          <p:nvPr/>
        </p:nvGrpSpPr>
        <p:grpSpPr>
          <a:xfrm>
            <a:off x="3118758" y="558593"/>
            <a:ext cx="7124700" cy="1157639"/>
            <a:chOff x="1015999" y="0"/>
            <a:chExt cx="7124700" cy="1266820"/>
          </a:xfrm>
          <a:solidFill>
            <a:schemeClr val="accent2"/>
          </a:solidFill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30C6190-57B7-96A1-06FB-24AAAD5BBA9B}"/>
                </a:ext>
              </a:extLst>
            </p:cNvPr>
            <p:cNvCxnSpPr/>
            <p:nvPr/>
          </p:nvCxnSpPr>
          <p:spPr>
            <a:xfrm flipV="1">
              <a:off x="3533141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FC2FAD6-1456-7DD1-7DCF-D179BEE217A7}"/>
                </a:ext>
              </a:extLst>
            </p:cNvPr>
            <p:cNvCxnSpPr/>
            <p:nvPr/>
          </p:nvCxnSpPr>
          <p:spPr>
            <a:xfrm flipV="1">
              <a:off x="5628006" y="0"/>
              <a:ext cx="0" cy="381000"/>
            </a:xfrm>
            <a:prstGeom prst="line">
              <a:avLst/>
            </a:prstGeom>
            <a:grp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14" name="Rounded Rectangle 12">
              <a:extLst>
                <a:ext uri="{FF2B5EF4-FFF2-40B4-BE49-F238E27FC236}">
                  <a16:creationId xmlns:a16="http://schemas.microsoft.com/office/drawing/2014/main" id="{10D8750C-B12E-4AFE-7BAD-CA14B15C3C10}"/>
                </a:ext>
              </a:extLst>
            </p:cNvPr>
            <p:cNvSpPr/>
            <p:nvPr/>
          </p:nvSpPr>
          <p:spPr>
            <a:xfrm>
              <a:off x="1015999" y="381001"/>
              <a:ext cx="7124700" cy="885819"/>
            </a:xfrm>
            <a:prstGeom prst="roundRect">
              <a:avLst>
                <a:gd name="adj" fmla="val 18641"/>
              </a:avLst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tIns="0" bIns="9144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r>
                <a:rPr lang="vi-VN" sz="2400" b="1" dirty="0">
                  <a:solidFill>
                    <a:schemeClr val="bg1"/>
                  </a:solidFill>
                  <a:latin typeface="+mj-lt"/>
                  <a:cs typeface="Arial" panose="020B0604020202020204" pitchFamily="34" charset="0"/>
                </a:rPr>
                <a:t>Lưu ý các lỗi thường gặp khi viết đoạn văn</a:t>
              </a:r>
              <a:endParaRPr lang="en-US" sz="2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86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12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6452F10-E4D6-F44E-F5B7-89F0533F8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F8A258B-6DC4-00B8-D85A-00EC1AC07971}"/>
              </a:ext>
            </a:extLst>
          </p:cNvPr>
          <p:cNvGrpSpPr/>
          <p:nvPr/>
        </p:nvGrpSpPr>
        <p:grpSpPr>
          <a:xfrm>
            <a:off x="2741216" y="1947472"/>
            <a:ext cx="6709567" cy="1634143"/>
            <a:chOff x="-2821394" y="959332"/>
            <a:chExt cx="14080190" cy="342929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C4E7B7E-DB88-968B-B8FA-3B6DDCBEFBDF}"/>
                </a:ext>
              </a:extLst>
            </p:cNvPr>
            <p:cNvGrpSpPr/>
            <p:nvPr/>
          </p:nvGrpSpPr>
          <p:grpSpPr>
            <a:xfrm>
              <a:off x="-2705039" y="959332"/>
              <a:ext cx="13847485" cy="3429290"/>
              <a:chOff x="-2674988" y="1064940"/>
              <a:chExt cx="13847485" cy="3201070"/>
            </a:xfrm>
          </p:grpSpPr>
          <p:sp>
            <p:nvSpPr>
              <p:cNvPr id="6" name="Rectangle: Rounded Corners 21">
                <a:extLst>
                  <a:ext uri="{FF2B5EF4-FFF2-40B4-BE49-F238E27FC236}">
                    <a16:creationId xmlns:a16="http://schemas.microsoft.com/office/drawing/2014/main" id="{9622F02E-0E15-4075-D972-8544375ECA15}"/>
                  </a:ext>
                </a:extLst>
              </p:cNvPr>
              <p:cNvSpPr/>
              <p:nvPr/>
            </p:nvSpPr>
            <p:spPr>
              <a:xfrm>
                <a:off x="-2674988" y="1447511"/>
                <a:ext cx="13847485" cy="2818499"/>
              </a:xfrm>
              <a:prstGeom prst="roundRect">
                <a:avLst>
                  <a:gd name="adj" fmla="val 11684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EE4A3FB9-16D0-A148-D3DE-39F8AD3B9B91}"/>
                  </a:ext>
                </a:extLst>
              </p:cNvPr>
              <p:cNvSpPr/>
              <p:nvPr/>
            </p:nvSpPr>
            <p:spPr>
              <a:xfrm rot="20774356">
                <a:off x="10113430" y="1064940"/>
                <a:ext cx="954566" cy="927679"/>
              </a:xfrm>
              <a:custGeom>
                <a:avLst/>
                <a:gdLst/>
                <a:ahLst/>
                <a:cxnLst/>
                <a:rect l="l" t="t" r="r" b="b"/>
                <a:pathLst>
                  <a:path w="4680341" h="4114800">
                    <a:moveTo>
                      <a:pt x="0" y="0"/>
                    </a:moveTo>
                    <a:lnTo>
                      <a:pt x="4680341" y="0"/>
                    </a:lnTo>
                    <a:lnTo>
                      <a:pt x="4680341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4B0F3A-5121-8F50-8875-15177890FFC6}"/>
                </a:ext>
              </a:extLst>
            </p:cNvPr>
            <p:cNvSpPr txBox="1"/>
            <p:nvPr/>
          </p:nvSpPr>
          <p:spPr>
            <a:xfrm>
              <a:off x="-2821394" y="2084729"/>
              <a:ext cx="14080190" cy="1191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Xem lại bài, hiểu nội dung, ý nghĩa bài học.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667A024-2B0E-04F3-2C0D-72FEFB337D8A}"/>
              </a:ext>
            </a:extLst>
          </p:cNvPr>
          <p:cNvGrpSpPr/>
          <p:nvPr/>
        </p:nvGrpSpPr>
        <p:grpSpPr>
          <a:xfrm>
            <a:off x="2788308" y="3937029"/>
            <a:ext cx="6615382" cy="1628503"/>
            <a:chOff x="-2705039" y="530716"/>
            <a:chExt cx="13882541" cy="341745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6227B01-2ACA-0E79-EC8A-7CD73936C7DA}"/>
                </a:ext>
              </a:extLst>
            </p:cNvPr>
            <p:cNvGrpSpPr/>
            <p:nvPr/>
          </p:nvGrpSpPr>
          <p:grpSpPr>
            <a:xfrm>
              <a:off x="-2705039" y="530716"/>
              <a:ext cx="13882541" cy="3417454"/>
              <a:chOff x="-2674988" y="664849"/>
              <a:chExt cx="13882541" cy="3190022"/>
            </a:xfrm>
          </p:grpSpPr>
          <p:sp>
            <p:nvSpPr>
              <p:cNvPr id="11" name="Rectangle: Rounded Corners 21">
                <a:extLst>
                  <a:ext uri="{FF2B5EF4-FFF2-40B4-BE49-F238E27FC236}">
                    <a16:creationId xmlns:a16="http://schemas.microsoft.com/office/drawing/2014/main" id="{FDA45288-FBE4-B712-FB19-6318FC5E93BE}"/>
                  </a:ext>
                </a:extLst>
              </p:cNvPr>
              <p:cNvSpPr/>
              <p:nvPr/>
            </p:nvSpPr>
            <p:spPr>
              <a:xfrm>
                <a:off x="-2674988" y="1128687"/>
                <a:ext cx="13847485" cy="2726184"/>
              </a:xfrm>
              <a:prstGeom prst="roundRect">
                <a:avLst>
                  <a:gd name="adj" fmla="val 11684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</a:endParaRPr>
              </a:p>
            </p:txBody>
          </p:sp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71CDCE9A-5F67-C5C8-EE55-1201505AF5B1}"/>
                  </a:ext>
                </a:extLst>
              </p:cNvPr>
              <p:cNvSpPr/>
              <p:nvPr/>
            </p:nvSpPr>
            <p:spPr>
              <a:xfrm rot="20774356">
                <a:off x="10252987" y="664849"/>
                <a:ext cx="954566" cy="927679"/>
              </a:xfrm>
              <a:custGeom>
                <a:avLst/>
                <a:gdLst/>
                <a:ahLst/>
                <a:cxnLst/>
                <a:rect l="l" t="t" r="r" b="b"/>
                <a:pathLst>
                  <a:path w="4680341" h="4114800">
                    <a:moveTo>
                      <a:pt x="0" y="0"/>
                    </a:moveTo>
                    <a:lnTo>
                      <a:pt x="4680341" y="0"/>
                    </a:lnTo>
                    <a:lnTo>
                      <a:pt x="4680341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3D99AC-0FCA-08CD-37F2-E8BC0331611B}"/>
                </a:ext>
              </a:extLst>
            </p:cNvPr>
            <p:cNvSpPr txBox="1"/>
            <p:nvPr/>
          </p:nvSpPr>
          <p:spPr>
            <a:xfrm>
              <a:off x="-1735292" y="1966418"/>
              <a:ext cx="11907987" cy="12029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Đọc trước </a:t>
              </a:r>
              <a:r>
                <a:rPr kumimoji="0" lang="vi-VN" sz="2400" b="0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Ôn tập tiết 3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.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613</Words>
  <Application>Microsoft Office PowerPoint</Application>
  <PresentationFormat>Widescreen</PresentationFormat>
  <Paragraphs>45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UTM Avo</vt:lpstr>
      <vt:lpstr>Calibri</vt:lpstr>
      <vt:lpstr>Courier New</vt:lpstr>
      <vt:lpstr>2_Office Theme</vt:lpstr>
      <vt:lpstr>Tuần 34 Ôn tập cuối năm học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112</cp:revision>
  <dcterms:created xsi:type="dcterms:W3CDTF">2023-10-19T01:39:18Z</dcterms:created>
  <dcterms:modified xsi:type="dcterms:W3CDTF">2025-03-27T03:56:11Z</dcterms:modified>
</cp:coreProperties>
</file>