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8"/>
  </p:notesMasterIdLst>
  <p:sldIdLst>
    <p:sldId id="256" r:id="rId2"/>
    <p:sldId id="281" r:id="rId3"/>
    <p:sldId id="353" r:id="rId4"/>
    <p:sldId id="344" r:id="rId5"/>
    <p:sldId id="354" r:id="rId6"/>
    <p:sldId id="357" r:id="rId7"/>
    <p:sldId id="361" r:id="rId8"/>
    <p:sldId id="360" r:id="rId9"/>
    <p:sldId id="359" r:id="rId10"/>
    <p:sldId id="358" r:id="rId11"/>
    <p:sldId id="356" r:id="rId12"/>
    <p:sldId id="362" r:id="rId13"/>
    <p:sldId id="348" r:id="rId14"/>
    <p:sldId id="352" r:id="rId15"/>
    <p:sldId id="276" r:id="rId16"/>
    <p:sldId id="275" r:id="rId17"/>
  </p:sldIdLst>
  <p:sldSz cx="12192000" cy="6858000"/>
  <p:notesSz cx="6858000" cy="9144000"/>
  <p:embeddedFontLst>
    <p:embeddedFont>
      <p:font typeface="UTM Avo" panose="02040603050506020204" pitchFamily="18"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46"/>
    <p:restoredTop sz="94554"/>
  </p:normalViewPr>
  <p:slideViewPr>
    <p:cSldViewPr snapToGrid="0">
      <p:cViewPr varScale="1">
        <p:scale>
          <a:sx n="104" d="100"/>
          <a:sy n="104" d="100"/>
        </p:scale>
        <p:origin x="40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font" Target="fonts/font3.fntdata"/><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646103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2/1/679/118/"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youtube.com/watch?v=0NW4c1V7SD8"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2/1/679/118/"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hoc10.vn/doc-sach/tieng-viet-5-tap-2/1/679/118/" TargetMode="Externa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9.jpg"/><Relationship Id="rId4" Type="http://schemas.openxmlformats.org/officeDocument/2006/relationships/hyperlink" Target="https://www.youtube.com/@hoc1biet1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190625" y="1795298"/>
            <a:ext cx="9810750" cy="3267403"/>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err="1">
                <a:solidFill>
                  <a:srgbClr val="002060"/>
                </a:solidFill>
                <a:latin typeface="UTM Avo" panose="02040603050506020204" pitchFamily="18"/>
                <a:ea typeface="Arial"/>
                <a:cs typeface="Arial"/>
                <a:sym typeface="Arial"/>
              </a:rPr>
              <a:t>Tuần</a:t>
            </a:r>
            <a:r>
              <a:rPr lang="en-US" sz="4800" b="1">
                <a:solidFill>
                  <a:srgbClr val="002060"/>
                </a:solidFill>
                <a:latin typeface="UTM Avo" panose="02040603050506020204" pitchFamily="18"/>
                <a:ea typeface="Arial"/>
                <a:cs typeface="Arial"/>
                <a:sym typeface="Arial"/>
              </a:rPr>
              <a:t> 34</a:t>
            </a:r>
            <a:br>
              <a:rPr lang="en-US" sz="4800" b="1">
                <a:solidFill>
                  <a:srgbClr val="002060"/>
                </a:solidFill>
                <a:latin typeface="UTM Avo" panose="02040603050506020204" pitchFamily="18"/>
                <a:ea typeface="Arial"/>
                <a:cs typeface="Arial"/>
                <a:sym typeface="Arial"/>
              </a:rPr>
            </a:br>
            <a:r>
              <a:rPr lang="en-US" sz="4800" b="1">
                <a:solidFill>
                  <a:srgbClr val="FF0000"/>
                </a:solidFill>
                <a:latin typeface="UTM Avo" panose="02040603050506020204" pitchFamily="18"/>
                <a:ea typeface="Arial"/>
                <a:cs typeface="Arial"/>
                <a:sym typeface="Arial"/>
              </a:rPr>
              <a:t>Ôn tập cuối năm</a:t>
            </a:r>
            <a:br>
              <a:rPr lang="en-US" sz="4800" b="1">
                <a:solidFill>
                  <a:srgbClr val="FF0000"/>
                </a:solidFill>
                <a:latin typeface="UTM Avo" panose="02040603050506020204" pitchFamily="18"/>
                <a:ea typeface="Arial"/>
                <a:cs typeface="Arial"/>
                <a:sym typeface="Arial"/>
              </a:rPr>
            </a:br>
            <a:r>
              <a:rPr lang="en-US" sz="4800" b="1">
                <a:solidFill>
                  <a:srgbClr val="FF0000"/>
                </a:solidFill>
                <a:latin typeface="UTM Avo" panose="02040603050506020204" pitchFamily="18"/>
                <a:ea typeface="Arial"/>
                <a:cs typeface="Arial"/>
                <a:sym typeface="Arial"/>
              </a:rPr>
              <a:t>Tiết 4</a:t>
            </a:r>
            <a:endParaRPr sz="4800" b="1" dirty="0">
              <a:solidFill>
                <a:srgbClr val="FF000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F8E52D-EE3B-0886-A0BB-AFD4ACD36620}"/>
              </a:ext>
            </a:extLst>
          </p:cNvPr>
          <p:cNvSpPr txBox="1"/>
          <p:nvPr/>
        </p:nvSpPr>
        <p:spPr>
          <a:xfrm>
            <a:off x="2334982" y="1761561"/>
            <a:ext cx="7522029" cy="461665"/>
          </a:xfrm>
          <a:prstGeom prst="rect">
            <a:avLst/>
          </a:prstGeom>
          <a:solidFill>
            <a:schemeClr val="accent1"/>
          </a:solidFill>
        </p:spPr>
        <p:txBody>
          <a:bodyPr wrap="square" rtlCol="0">
            <a:spAutoFit/>
          </a:bodyPr>
          <a:lstStyle/>
          <a:p>
            <a:pPr algn="ctr"/>
            <a:r>
              <a:rPr lang="en-US" sz="2400" b="1" dirty="0">
                <a:latin typeface="+mj-lt"/>
              </a:rPr>
              <a:t>Các </a:t>
            </a:r>
            <a:r>
              <a:rPr lang="en-US" sz="2400" b="1" dirty="0" err="1">
                <a:latin typeface="+mj-lt"/>
              </a:rPr>
              <a:t>em</a:t>
            </a:r>
            <a:r>
              <a:rPr lang="en-US" sz="2400" b="1" dirty="0">
                <a:latin typeface="+mj-lt"/>
              </a:rPr>
              <a:t> </a:t>
            </a:r>
            <a:r>
              <a:rPr lang="en-US" sz="2400" b="1" dirty="0" err="1">
                <a:latin typeface="+mj-lt"/>
              </a:rPr>
              <a:t>hãy</a:t>
            </a:r>
            <a:r>
              <a:rPr lang="en-US" sz="2400" b="1" dirty="0">
                <a:latin typeface="+mj-lt"/>
              </a:rPr>
              <a:t> </a:t>
            </a:r>
            <a:r>
              <a:rPr lang="en-US" sz="2400" b="1" dirty="0" err="1">
                <a:latin typeface="+mj-lt"/>
              </a:rPr>
              <a:t>cùng</a:t>
            </a:r>
            <a:r>
              <a:rPr lang="en-US" sz="2400" b="1" dirty="0">
                <a:latin typeface="+mj-lt"/>
              </a:rPr>
              <a:t> </a:t>
            </a:r>
            <a:r>
              <a:rPr lang="en-US" sz="2400" b="1" dirty="0" err="1">
                <a:latin typeface="+mj-lt"/>
              </a:rPr>
              <a:t>xem</a:t>
            </a:r>
            <a:r>
              <a:rPr lang="en-US" sz="2400" b="1" dirty="0">
                <a:latin typeface="+mj-lt"/>
              </a:rPr>
              <a:t> video </a:t>
            </a:r>
            <a:r>
              <a:rPr lang="en-US" sz="2400" b="1" dirty="0" err="1">
                <a:latin typeface="+mj-lt"/>
              </a:rPr>
              <a:t>dưới</a:t>
            </a:r>
            <a:r>
              <a:rPr lang="en-US" sz="2400" b="1" dirty="0">
                <a:latin typeface="+mj-lt"/>
              </a:rPr>
              <a:t> </a:t>
            </a:r>
            <a:r>
              <a:rPr lang="en-US" sz="2400" b="1" dirty="0" err="1">
                <a:latin typeface="+mj-lt"/>
              </a:rPr>
              <a:t>đây</a:t>
            </a:r>
            <a:r>
              <a:rPr lang="en-US" sz="2400" b="1" dirty="0">
                <a:latin typeface="+mj-lt"/>
              </a:rPr>
              <a:t>:</a:t>
            </a:r>
          </a:p>
        </p:txBody>
      </p:sp>
      <p:pic>
        <p:nvPicPr>
          <p:cNvPr id="7" name="Picture 6">
            <a:hlinkClick r:id="rId4"/>
            <a:extLst>
              <a:ext uri="{FF2B5EF4-FFF2-40B4-BE49-F238E27FC236}">
                <a16:creationId xmlns:a16="http://schemas.microsoft.com/office/drawing/2014/main" id="{8980B249-9E25-C63F-28E7-5C99AFCBDAD2}"/>
              </a:ext>
            </a:extLst>
          </p:cNvPr>
          <p:cNvPicPr>
            <a:picLocks noChangeAspect="1"/>
          </p:cNvPicPr>
          <p:nvPr/>
        </p:nvPicPr>
        <p:blipFill>
          <a:blip r:embed="rId5"/>
          <a:stretch>
            <a:fillRect/>
          </a:stretch>
        </p:blipFill>
        <p:spPr>
          <a:xfrm>
            <a:off x="1615049" y="2485882"/>
            <a:ext cx="8961897" cy="4102964"/>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FA4FC44-29CD-6008-6D1E-E4633A1DDC69}"/>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pic>
        <p:nvPicPr>
          <p:cNvPr id="2" name="Picture 16">
            <a:extLst>
              <a:ext uri="{FF2B5EF4-FFF2-40B4-BE49-F238E27FC236}">
                <a16:creationId xmlns:a16="http://schemas.microsoft.com/office/drawing/2014/main" id="{A2EF09E8-092F-364C-351D-5486037549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50422" y="4169435"/>
            <a:ext cx="6491154" cy="2474753"/>
          </a:xfrm>
          <a:prstGeom prst="rect">
            <a:avLst/>
          </a:prstGeom>
        </p:spPr>
      </p:pic>
      <p:sp>
        <p:nvSpPr>
          <p:cNvPr id="108" name="TextBox 107">
            <a:extLst>
              <a:ext uri="{FF2B5EF4-FFF2-40B4-BE49-F238E27FC236}">
                <a16:creationId xmlns:a16="http://schemas.microsoft.com/office/drawing/2014/main" id="{597E4CFB-D5C4-6F26-83C5-3DB86AA72281}"/>
              </a:ext>
            </a:extLst>
          </p:cNvPr>
          <p:cNvSpPr txBox="1"/>
          <p:nvPr/>
        </p:nvSpPr>
        <p:spPr>
          <a:xfrm>
            <a:off x="5339440" y="1059473"/>
            <a:ext cx="1513115" cy="784830"/>
          </a:xfrm>
          <a:prstGeom prst="rect">
            <a:avLst/>
          </a:prstGeom>
          <a:noFill/>
        </p:spPr>
        <p:txBody>
          <a:bodyPr wrap="square" rtlCol="0">
            <a:spAutoFit/>
          </a:bodyPr>
          <a:lstStyle/>
          <a:p>
            <a:pPr algn="ctr"/>
            <a:r>
              <a:rPr lang="en-US" sz="4500" b="1">
                <a:latin typeface="+mj-lt"/>
              </a:rPr>
              <a:t>01</a:t>
            </a:r>
          </a:p>
        </p:txBody>
      </p:sp>
      <p:sp>
        <p:nvSpPr>
          <p:cNvPr id="109" name="TextBox 108">
            <a:extLst>
              <a:ext uri="{FF2B5EF4-FFF2-40B4-BE49-F238E27FC236}">
                <a16:creationId xmlns:a16="http://schemas.microsoft.com/office/drawing/2014/main" id="{BA2DFB4B-3101-072B-23C9-4C5D18C57FB2}"/>
              </a:ext>
            </a:extLst>
          </p:cNvPr>
          <p:cNvSpPr txBox="1"/>
          <p:nvPr/>
        </p:nvSpPr>
        <p:spPr>
          <a:xfrm>
            <a:off x="141233" y="1793171"/>
            <a:ext cx="11909531" cy="2034981"/>
          </a:xfrm>
          <a:prstGeom prst="rect">
            <a:avLst/>
          </a:prstGeom>
          <a:noFill/>
        </p:spPr>
        <p:txBody>
          <a:bodyPr wrap="square" rtlCol="0">
            <a:spAutoFit/>
          </a:bodyPr>
          <a:lstStyle/>
          <a:p>
            <a:pPr algn="ctr">
              <a:lnSpc>
                <a:spcPct val="150000"/>
              </a:lnSpc>
            </a:pPr>
            <a:r>
              <a:rPr lang="en-US" sz="4500" b="1" dirty="0">
                <a:latin typeface="+mj-lt"/>
              </a:rPr>
              <a:t>ĐÁNH GIÁ KĨ NĂNG ĐỌC THÀNH TIẾNG, HỌC THUỘC LÒNG</a:t>
            </a:r>
          </a:p>
        </p:txBody>
      </p:sp>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8371EB3-C52A-3E0D-E53B-9BA50A8BC55D}"/>
            </a:ext>
          </a:extLst>
        </p:cNvPr>
        <p:cNvGrpSpPr/>
        <p:nvPr/>
      </p:nvGrpSpPr>
      <p:grpSpPr>
        <a:xfrm>
          <a:off x="0" y="0"/>
          <a:ext cx="0" cy="0"/>
          <a:chOff x="0" y="0"/>
          <a:chExt cx="0" cy="0"/>
        </a:xfrm>
      </p:grpSpPr>
      <p:sp>
        <p:nvSpPr>
          <p:cNvPr id="16" name="Freeform 3">
            <a:extLst>
              <a:ext uri="{FF2B5EF4-FFF2-40B4-BE49-F238E27FC236}">
                <a16:creationId xmlns:a16="http://schemas.microsoft.com/office/drawing/2014/main" id="{5E9FF86D-A0BB-1FD4-8444-C66817F9BBE2}"/>
              </a:ext>
            </a:extLst>
          </p:cNvPr>
          <p:cNvSpPr/>
          <p:nvPr/>
        </p:nvSpPr>
        <p:spPr>
          <a:xfrm>
            <a:off x="3824320" y="1906367"/>
            <a:ext cx="7662982" cy="4623414"/>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chemeClr val="accent5">
              <a:lumMod val="20000"/>
              <a:lumOff val="80000"/>
            </a:schemeClr>
          </a:solidFill>
        </p:spPr>
        <p:txBody>
          <a:bodyPr/>
          <a:lstStyle/>
          <a:p>
            <a:endParaRPr lang="en-US" sz="2200">
              <a:latin typeface="+mj-lt"/>
            </a:endParaRPr>
          </a:p>
        </p:txBody>
      </p:sp>
      <p:pic>
        <p:nvPicPr>
          <p:cNvPr id="17" name="Picture 9">
            <a:extLst>
              <a:ext uri="{FF2B5EF4-FFF2-40B4-BE49-F238E27FC236}">
                <a16:creationId xmlns:a16="http://schemas.microsoft.com/office/drawing/2014/main" id="{B75FB5F2-1D50-129B-47F9-D4E25B566F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208605" y="1648003"/>
            <a:ext cx="2894410" cy="437043"/>
          </a:xfrm>
          <a:prstGeom prst="rect">
            <a:avLst/>
          </a:prstGeom>
        </p:spPr>
      </p:pic>
      <p:sp>
        <p:nvSpPr>
          <p:cNvPr id="18" name="TextBox 17">
            <a:extLst>
              <a:ext uri="{FF2B5EF4-FFF2-40B4-BE49-F238E27FC236}">
                <a16:creationId xmlns:a16="http://schemas.microsoft.com/office/drawing/2014/main" id="{E1A36284-18E3-5B02-7CE7-88B74A60FE7F}"/>
              </a:ext>
            </a:extLst>
          </p:cNvPr>
          <p:cNvSpPr txBox="1"/>
          <p:nvPr/>
        </p:nvSpPr>
        <p:spPr>
          <a:xfrm>
            <a:off x="3988184" y="2246403"/>
            <a:ext cx="7335253" cy="4083105"/>
          </a:xfrm>
          <a:prstGeom prst="rect">
            <a:avLst/>
          </a:prstGeom>
          <a:noFill/>
        </p:spPr>
        <p:txBody>
          <a:bodyPr wrap="square">
            <a:spAutoFit/>
          </a:bodyPr>
          <a:lstStyle/>
          <a:p>
            <a:pPr marL="285750" indent="-285750" algn="just">
              <a:lnSpc>
                <a:spcPct val="150000"/>
              </a:lnSpc>
              <a:buFont typeface="Courier New" panose="02070309020205020404" pitchFamily="49" charset="0"/>
              <a:buChar char="o"/>
            </a:pPr>
            <a:r>
              <a:rPr lang="en-US" sz="2200" dirty="0">
                <a:latin typeface="+mj-lt"/>
                <a:ea typeface="Calibri" panose="020F0502020204030204" pitchFamily="34" charset="0"/>
                <a:cs typeface="Arial" panose="020B0604020202020204" pitchFamily="34" charset="0"/>
              </a:rPr>
              <a:t>Đ</a:t>
            </a:r>
            <a:r>
              <a:rPr lang="vi-VN" sz="2200" dirty="0">
                <a:latin typeface="+mj-lt"/>
                <a:ea typeface="Calibri" panose="020F0502020204030204" pitchFamily="34" charset="0"/>
                <a:cs typeface="Arial" panose="020B0604020202020204" pitchFamily="34" charset="0"/>
              </a:rPr>
              <a:t>ọc diễn cảm các đoạn hoặc bài đọc trong các văn bản đã học ở nửa cuối học kì II hoặc văn bản ngoài SGK.</a:t>
            </a:r>
            <a:endParaRPr lang="en-US" sz="2200" dirty="0">
              <a:latin typeface="+mj-lt"/>
              <a:ea typeface="Calibri" panose="020F0502020204030204" pitchFamily="34" charset="0"/>
              <a:cs typeface="Arial" panose="020B0604020202020204" pitchFamily="34" charset="0"/>
            </a:endParaRPr>
          </a:p>
          <a:p>
            <a:pPr marL="285750" indent="-285750" algn="just">
              <a:lnSpc>
                <a:spcPct val="150000"/>
              </a:lnSpc>
              <a:buFont typeface="Courier New" panose="02070309020205020404" pitchFamily="49" charset="0"/>
              <a:buChar char="o"/>
            </a:pPr>
            <a:r>
              <a:rPr lang="vi-VN" sz="2200" dirty="0">
                <a:latin typeface="+mj-lt"/>
                <a:ea typeface="Calibri" panose="020F0502020204030204" pitchFamily="34" charset="0"/>
                <a:cs typeface="Arial" panose="020B0604020202020204" pitchFamily="34" charset="0"/>
              </a:rPr>
              <a:t>Phát âm rõ, </a:t>
            </a:r>
            <a:r>
              <a:rPr lang="en-US" sz="2200" dirty="0">
                <a:latin typeface="+mj-lt"/>
                <a:ea typeface="Calibri" panose="020F0502020204030204" pitchFamily="34" charset="0"/>
                <a:cs typeface="Arial" panose="020B0604020202020204" pitchFamily="34" charset="0"/>
              </a:rPr>
              <a:t>b</a:t>
            </a:r>
            <a:r>
              <a:rPr lang="vi-VN" sz="2200" dirty="0">
                <a:latin typeface="+mj-lt"/>
                <a:ea typeface="Calibri" panose="020F0502020204030204" pitchFamily="34" charset="0"/>
                <a:cs typeface="Arial" panose="020B0604020202020204" pitchFamily="34" charset="0"/>
              </a:rPr>
              <a:t>iết ngừng nghỉ sau các dấu câu, giữa các cụm từ.</a:t>
            </a:r>
          </a:p>
          <a:p>
            <a:pPr marL="285750" indent="-285750" algn="just">
              <a:lnSpc>
                <a:spcPct val="150000"/>
              </a:lnSpc>
              <a:buFont typeface="Courier New" panose="02070309020205020404" pitchFamily="49" charset="0"/>
              <a:buChar char="o"/>
            </a:pPr>
            <a:r>
              <a:rPr lang="en-US" sz="2200" dirty="0" err="1">
                <a:latin typeface="+mj-lt"/>
                <a:ea typeface="Calibri" panose="020F0502020204030204" pitchFamily="34" charset="0"/>
                <a:cs typeface="Arial" panose="020B0604020202020204" pitchFamily="34" charset="0"/>
              </a:rPr>
              <a:t>Kiểm</a:t>
            </a:r>
            <a:r>
              <a:rPr lang="en-US" sz="2200" dirty="0">
                <a:latin typeface="+mj-lt"/>
                <a:ea typeface="Calibri" panose="020F0502020204030204" pitchFamily="34" charset="0"/>
                <a:cs typeface="Arial" panose="020B0604020202020204" pitchFamily="34" charset="0"/>
              </a:rPr>
              <a:t> </a:t>
            </a:r>
            <a:r>
              <a:rPr lang="vi-VN" sz="2200" dirty="0">
                <a:latin typeface="+mj-lt"/>
                <a:ea typeface="Calibri" panose="020F0502020204030204" pitchFamily="34" charset="0"/>
                <a:cs typeface="Arial" panose="020B0604020202020204" pitchFamily="34" charset="0"/>
              </a:rPr>
              <a:t>tra học thuộc lòng các khổ thơ hoặc bài thơ trong nửa cuối học kì II: </a:t>
            </a:r>
            <a:r>
              <a:rPr lang="vi-VN" sz="2200" i="1" dirty="0">
                <a:latin typeface="+mj-lt"/>
                <a:ea typeface="Calibri" panose="020F0502020204030204" pitchFamily="34" charset="0"/>
                <a:cs typeface="Arial" panose="020B0604020202020204" pitchFamily="34" charset="0"/>
              </a:rPr>
              <a:t>Bài ca Trái Đất, Trăng ơi … từ đâu đến? , Ngày hội, Cô gái mũ nồi xanh</a:t>
            </a:r>
            <a:r>
              <a:rPr lang="vi-VN" sz="2200" dirty="0">
                <a:latin typeface="+mj-lt"/>
                <a:ea typeface="Calibri" panose="020F0502020204030204" pitchFamily="34" charset="0"/>
                <a:cs typeface="Arial" panose="020B0604020202020204" pitchFamily="34" charset="0"/>
              </a:rPr>
              <a:t>.</a:t>
            </a:r>
          </a:p>
        </p:txBody>
      </p:sp>
      <p:grpSp>
        <p:nvGrpSpPr>
          <p:cNvPr id="19" name="Group 6">
            <a:extLst>
              <a:ext uri="{FF2B5EF4-FFF2-40B4-BE49-F238E27FC236}">
                <a16:creationId xmlns:a16="http://schemas.microsoft.com/office/drawing/2014/main" id="{8E92B315-A82B-80E0-33E4-50FAAE64A507}"/>
              </a:ext>
            </a:extLst>
          </p:cNvPr>
          <p:cNvGrpSpPr/>
          <p:nvPr/>
        </p:nvGrpSpPr>
        <p:grpSpPr>
          <a:xfrm>
            <a:off x="667752" y="2676731"/>
            <a:ext cx="2820988" cy="2828908"/>
            <a:chOff x="0" y="0"/>
            <a:chExt cx="812800" cy="812800"/>
          </a:xfrm>
        </p:grpSpPr>
        <p:sp>
          <p:nvSpPr>
            <p:cNvPr id="20" name="Freeform 7">
              <a:extLst>
                <a:ext uri="{FF2B5EF4-FFF2-40B4-BE49-F238E27FC236}">
                  <a16:creationId xmlns:a16="http://schemas.microsoft.com/office/drawing/2014/main" id="{178E6461-3E21-51DB-45BB-07730F9C456E}"/>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2AB92"/>
            </a:solidFill>
          </p:spPr>
          <p:txBody>
            <a:bodyPr/>
            <a:lstStyle/>
            <a:p>
              <a:endParaRPr lang="en-US" sz="2200">
                <a:solidFill>
                  <a:schemeClr val="bg1"/>
                </a:solidFill>
                <a:latin typeface="+mj-lt"/>
              </a:endParaRPr>
            </a:p>
          </p:txBody>
        </p:sp>
        <p:sp>
          <p:nvSpPr>
            <p:cNvPr id="21" name="TextBox 8">
              <a:extLst>
                <a:ext uri="{FF2B5EF4-FFF2-40B4-BE49-F238E27FC236}">
                  <a16:creationId xmlns:a16="http://schemas.microsoft.com/office/drawing/2014/main" id="{844188DA-B5FF-89B9-5854-1D47B6015740}"/>
                </a:ext>
              </a:extLst>
            </p:cNvPr>
            <p:cNvSpPr txBox="1"/>
            <p:nvPr/>
          </p:nvSpPr>
          <p:spPr>
            <a:xfrm>
              <a:off x="76200" y="28575"/>
              <a:ext cx="660400" cy="708025"/>
            </a:xfrm>
            <a:prstGeom prst="rect">
              <a:avLst/>
            </a:prstGeom>
          </p:spPr>
          <p:txBody>
            <a:bodyPr lIns="25400" tIns="25400" rIns="25400" bIns="25400" rtlCol="0" anchor="ctr"/>
            <a:lstStyle/>
            <a:p>
              <a:pPr algn="ctr">
                <a:lnSpc>
                  <a:spcPts val="1330"/>
                </a:lnSpc>
              </a:pPr>
              <a:endParaRPr sz="2200">
                <a:solidFill>
                  <a:schemeClr val="bg1"/>
                </a:solidFill>
                <a:latin typeface="+mj-lt"/>
              </a:endParaRPr>
            </a:p>
          </p:txBody>
        </p:sp>
      </p:grpSp>
      <p:pic>
        <p:nvPicPr>
          <p:cNvPr id="22" name="Picture 5">
            <a:extLst>
              <a:ext uri="{FF2B5EF4-FFF2-40B4-BE49-F238E27FC236}">
                <a16:creationId xmlns:a16="http://schemas.microsoft.com/office/drawing/2014/main" id="{3C28FD77-4692-9072-39AE-D7C051556AB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45054" y="2246403"/>
            <a:ext cx="866379" cy="771865"/>
          </a:xfrm>
          <a:prstGeom prst="rect">
            <a:avLst/>
          </a:prstGeom>
        </p:spPr>
      </p:pic>
      <p:sp>
        <p:nvSpPr>
          <p:cNvPr id="25" name="TextBox 24">
            <a:extLst>
              <a:ext uri="{FF2B5EF4-FFF2-40B4-BE49-F238E27FC236}">
                <a16:creationId xmlns:a16="http://schemas.microsoft.com/office/drawing/2014/main" id="{83A9F98A-3947-8C73-71DE-A7AA7B1F8015}"/>
              </a:ext>
            </a:extLst>
          </p:cNvPr>
          <p:cNvSpPr txBox="1"/>
          <p:nvPr/>
        </p:nvSpPr>
        <p:spPr>
          <a:xfrm>
            <a:off x="955347" y="3547241"/>
            <a:ext cx="2269135" cy="1042080"/>
          </a:xfrm>
          <a:prstGeom prst="rect">
            <a:avLst/>
          </a:prstGeom>
          <a:noFill/>
        </p:spPr>
        <p:txBody>
          <a:bodyPr wrap="square" rtlCol="0">
            <a:spAutoFit/>
          </a:bodyPr>
          <a:lstStyle/>
          <a:p>
            <a:pPr algn="ctr">
              <a:lnSpc>
                <a:spcPct val="150000"/>
              </a:lnSpc>
            </a:pPr>
            <a:r>
              <a:rPr lang="en-US" sz="2200" b="1" dirty="0">
                <a:solidFill>
                  <a:schemeClr val="bg1"/>
                </a:solidFill>
                <a:latin typeface="+mj-lt"/>
              </a:rPr>
              <a:t>HOẠT ĐỘNG CẢ LỚP</a:t>
            </a:r>
          </a:p>
        </p:txBody>
      </p:sp>
    </p:spTree>
    <p:extLst>
      <p:ext uri="{BB962C8B-B14F-4D97-AF65-F5344CB8AC3E}">
        <p14:creationId xmlns:p14="http://schemas.microsoft.com/office/powerpoint/2010/main" val="102113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ipe(left)">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wipe(left)">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wipe(left)">
                                      <p:cBhvr>
                                        <p:cTn id="17"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C095B4-ED5E-C35E-5B60-41D2AD7A7DD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3BC35E-F6C8-C3D6-6D7F-C74843A69FD8}"/>
              </a:ext>
            </a:extLst>
          </p:cNvPr>
          <p:cNvSpPr txBox="1"/>
          <p:nvPr/>
        </p:nvSpPr>
        <p:spPr>
          <a:xfrm>
            <a:off x="7889963" y="2644170"/>
            <a:ext cx="1513115" cy="784830"/>
          </a:xfrm>
          <a:prstGeom prst="rect">
            <a:avLst/>
          </a:prstGeom>
          <a:noFill/>
        </p:spPr>
        <p:txBody>
          <a:bodyPr wrap="square" rtlCol="0">
            <a:spAutoFit/>
          </a:bodyPr>
          <a:lstStyle/>
          <a:p>
            <a:pPr algn="ctr"/>
            <a:r>
              <a:rPr lang="en-US" sz="4500" b="1">
                <a:latin typeface="+mj-lt"/>
              </a:rPr>
              <a:t>02</a:t>
            </a:r>
          </a:p>
        </p:txBody>
      </p:sp>
      <p:sp>
        <p:nvSpPr>
          <p:cNvPr id="3" name="TextBox 2">
            <a:extLst>
              <a:ext uri="{FF2B5EF4-FFF2-40B4-BE49-F238E27FC236}">
                <a16:creationId xmlns:a16="http://schemas.microsoft.com/office/drawing/2014/main" id="{58A19B9C-B968-BD02-43D3-DC3238C4FD0B}"/>
              </a:ext>
            </a:extLst>
          </p:cNvPr>
          <p:cNvSpPr txBox="1"/>
          <p:nvPr/>
        </p:nvSpPr>
        <p:spPr>
          <a:xfrm>
            <a:off x="5910234" y="3429000"/>
            <a:ext cx="5472574" cy="996235"/>
          </a:xfrm>
          <a:prstGeom prst="rect">
            <a:avLst/>
          </a:prstGeom>
          <a:noFill/>
        </p:spPr>
        <p:txBody>
          <a:bodyPr wrap="square" rtlCol="0">
            <a:spAutoFit/>
          </a:bodyPr>
          <a:lstStyle/>
          <a:p>
            <a:pPr algn="ctr">
              <a:lnSpc>
                <a:spcPct val="150000"/>
              </a:lnSpc>
            </a:pPr>
            <a:r>
              <a:rPr lang="en-US" sz="4500" b="1" dirty="0">
                <a:latin typeface="+mj-lt"/>
              </a:rPr>
              <a:t>ÔN TẬP VỀ TỪ</a:t>
            </a:r>
          </a:p>
        </p:txBody>
      </p:sp>
      <p:grpSp>
        <p:nvGrpSpPr>
          <p:cNvPr id="4" name="Google Shape;2120;p39">
            <a:extLst>
              <a:ext uri="{FF2B5EF4-FFF2-40B4-BE49-F238E27FC236}">
                <a16:creationId xmlns:a16="http://schemas.microsoft.com/office/drawing/2014/main" id="{83086336-170F-1408-5273-58719DCCF45C}"/>
              </a:ext>
            </a:extLst>
          </p:cNvPr>
          <p:cNvGrpSpPr>
            <a:grpSpLocks noChangeAspect="1"/>
          </p:cNvGrpSpPr>
          <p:nvPr/>
        </p:nvGrpSpPr>
        <p:grpSpPr>
          <a:xfrm rot="646581">
            <a:off x="1062766" y="2400426"/>
            <a:ext cx="4391415" cy="3627137"/>
            <a:chOff x="2938000" y="768300"/>
            <a:chExt cx="426675" cy="373525"/>
          </a:xfrm>
        </p:grpSpPr>
        <p:sp>
          <p:nvSpPr>
            <p:cNvPr id="5" name="Google Shape;2121;p39">
              <a:extLst>
                <a:ext uri="{FF2B5EF4-FFF2-40B4-BE49-F238E27FC236}">
                  <a16:creationId xmlns:a16="http://schemas.microsoft.com/office/drawing/2014/main" id="{37B35B6D-0F53-605E-59AD-4D53532E1D9B}"/>
                </a:ext>
              </a:extLst>
            </p:cNvPr>
            <p:cNvSpPr/>
            <p:nvPr/>
          </p:nvSpPr>
          <p:spPr>
            <a:xfrm>
              <a:off x="3014700" y="1099675"/>
              <a:ext cx="41025" cy="39400"/>
            </a:xfrm>
            <a:custGeom>
              <a:avLst/>
              <a:gdLst/>
              <a:ahLst/>
              <a:cxnLst/>
              <a:rect l="l" t="t" r="r" b="b"/>
              <a:pathLst>
                <a:path w="1641" h="1576" extrusionOk="0">
                  <a:moveTo>
                    <a:pt x="818" y="0"/>
                  </a:moveTo>
                  <a:cubicBezTo>
                    <a:pt x="748" y="0"/>
                    <a:pt x="677" y="11"/>
                    <a:pt x="607" y="34"/>
                  </a:cubicBezTo>
                  <a:cubicBezTo>
                    <a:pt x="220" y="154"/>
                    <a:pt x="0" y="594"/>
                    <a:pt x="113" y="1015"/>
                  </a:cubicBezTo>
                  <a:cubicBezTo>
                    <a:pt x="206" y="1353"/>
                    <a:pt x="500" y="1575"/>
                    <a:pt x="816" y="1575"/>
                  </a:cubicBezTo>
                  <a:cubicBezTo>
                    <a:pt x="886" y="1575"/>
                    <a:pt x="957" y="1564"/>
                    <a:pt x="1027" y="1541"/>
                  </a:cubicBezTo>
                  <a:cubicBezTo>
                    <a:pt x="1421" y="1415"/>
                    <a:pt x="1641" y="975"/>
                    <a:pt x="1521" y="561"/>
                  </a:cubicBezTo>
                  <a:cubicBezTo>
                    <a:pt x="1428" y="223"/>
                    <a:pt x="1134" y="0"/>
                    <a:pt x="8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122;p39">
              <a:extLst>
                <a:ext uri="{FF2B5EF4-FFF2-40B4-BE49-F238E27FC236}">
                  <a16:creationId xmlns:a16="http://schemas.microsoft.com/office/drawing/2014/main" id="{5ACE0C3B-3F06-B8F9-1BFC-FFB506869160}"/>
                </a:ext>
              </a:extLst>
            </p:cNvPr>
            <p:cNvSpPr/>
            <p:nvPr/>
          </p:nvSpPr>
          <p:spPr>
            <a:xfrm>
              <a:off x="3023350" y="1069175"/>
              <a:ext cx="34550" cy="51700"/>
            </a:xfrm>
            <a:custGeom>
              <a:avLst/>
              <a:gdLst/>
              <a:ahLst/>
              <a:cxnLst/>
              <a:rect l="l" t="t" r="r" b="b"/>
              <a:pathLst>
                <a:path w="1382" h="2068" extrusionOk="0">
                  <a:moveTo>
                    <a:pt x="28" y="1"/>
                  </a:moveTo>
                  <a:cubicBezTo>
                    <a:pt x="8" y="7"/>
                    <a:pt x="1" y="21"/>
                    <a:pt x="1" y="41"/>
                  </a:cubicBezTo>
                  <a:lnTo>
                    <a:pt x="461" y="2048"/>
                  </a:lnTo>
                  <a:cubicBezTo>
                    <a:pt x="461" y="2055"/>
                    <a:pt x="474" y="2068"/>
                    <a:pt x="488" y="2068"/>
                  </a:cubicBezTo>
                  <a:cubicBezTo>
                    <a:pt x="501" y="2068"/>
                    <a:pt x="508" y="2061"/>
                    <a:pt x="514" y="2048"/>
                  </a:cubicBezTo>
                  <a:lnTo>
                    <a:pt x="1375" y="174"/>
                  </a:lnTo>
                  <a:cubicBezTo>
                    <a:pt x="1381" y="161"/>
                    <a:pt x="1375" y="141"/>
                    <a:pt x="1361" y="134"/>
                  </a:cubicBezTo>
                  <a:cubicBezTo>
                    <a:pt x="1358" y="132"/>
                    <a:pt x="1354" y="131"/>
                    <a:pt x="1349" y="131"/>
                  </a:cubicBezTo>
                  <a:cubicBezTo>
                    <a:pt x="1338" y="131"/>
                    <a:pt x="1326" y="138"/>
                    <a:pt x="1321" y="147"/>
                  </a:cubicBezTo>
                  <a:lnTo>
                    <a:pt x="501" y="1948"/>
                  </a:lnTo>
                  <a:lnTo>
                    <a:pt x="61" y="27"/>
                  </a:lnTo>
                  <a:cubicBezTo>
                    <a:pt x="54" y="7"/>
                    <a:pt x="41" y="1"/>
                    <a:pt x="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123;p39">
              <a:extLst>
                <a:ext uri="{FF2B5EF4-FFF2-40B4-BE49-F238E27FC236}">
                  <a16:creationId xmlns:a16="http://schemas.microsoft.com/office/drawing/2014/main" id="{FC2A0142-AF97-C4C5-E42A-7C1004DBD8AD}"/>
                </a:ext>
              </a:extLst>
            </p:cNvPr>
            <p:cNvSpPr/>
            <p:nvPr/>
          </p:nvSpPr>
          <p:spPr>
            <a:xfrm>
              <a:off x="3024200" y="1108900"/>
              <a:ext cx="21850" cy="20825"/>
            </a:xfrm>
            <a:custGeom>
              <a:avLst/>
              <a:gdLst/>
              <a:ahLst/>
              <a:cxnLst/>
              <a:rect l="l" t="t" r="r" b="b"/>
              <a:pathLst>
                <a:path w="874" h="833" extrusionOk="0">
                  <a:moveTo>
                    <a:pt x="440" y="59"/>
                  </a:moveTo>
                  <a:cubicBezTo>
                    <a:pt x="487" y="59"/>
                    <a:pt x="540" y="72"/>
                    <a:pt x="587" y="99"/>
                  </a:cubicBezTo>
                  <a:cubicBezTo>
                    <a:pt x="667" y="139"/>
                    <a:pt x="734" y="219"/>
                    <a:pt x="760" y="312"/>
                  </a:cubicBezTo>
                  <a:cubicBezTo>
                    <a:pt x="807" y="506"/>
                    <a:pt x="707" y="706"/>
                    <a:pt x="534" y="759"/>
                  </a:cubicBezTo>
                  <a:cubicBezTo>
                    <a:pt x="502" y="770"/>
                    <a:pt x="468" y="775"/>
                    <a:pt x="433" y="775"/>
                  </a:cubicBezTo>
                  <a:cubicBezTo>
                    <a:pt x="382" y="775"/>
                    <a:pt x="331" y="763"/>
                    <a:pt x="287" y="739"/>
                  </a:cubicBezTo>
                  <a:cubicBezTo>
                    <a:pt x="207" y="692"/>
                    <a:pt x="140" y="619"/>
                    <a:pt x="120" y="519"/>
                  </a:cubicBezTo>
                  <a:cubicBezTo>
                    <a:pt x="67" y="332"/>
                    <a:pt x="167" y="132"/>
                    <a:pt x="340" y="72"/>
                  </a:cubicBezTo>
                  <a:cubicBezTo>
                    <a:pt x="374" y="65"/>
                    <a:pt x="407" y="59"/>
                    <a:pt x="440" y="59"/>
                  </a:cubicBezTo>
                  <a:close/>
                  <a:moveTo>
                    <a:pt x="437" y="0"/>
                  </a:moveTo>
                  <a:cubicBezTo>
                    <a:pt x="399" y="0"/>
                    <a:pt x="362" y="6"/>
                    <a:pt x="327" y="19"/>
                  </a:cubicBezTo>
                  <a:cubicBezTo>
                    <a:pt x="120" y="85"/>
                    <a:pt x="0" y="319"/>
                    <a:pt x="60" y="539"/>
                  </a:cubicBezTo>
                  <a:cubicBezTo>
                    <a:pt x="94" y="646"/>
                    <a:pt x="167" y="739"/>
                    <a:pt x="260" y="786"/>
                  </a:cubicBezTo>
                  <a:cubicBezTo>
                    <a:pt x="314" y="819"/>
                    <a:pt x="374" y="832"/>
                    <a:pt x="440" y="832"/>
                  </a:cubicBezTo>
                  <a:cubicBezTo>
                    <a:pt x="474" y="832"/>
                    <a:pt x="514" y="826"/>
                    <a:pt x="547" y="812"/>
                  </a:cubicBezTo>
                  <a:cubicBezTo>
                    <a:pt x="754" y="752"/>
                    <a:pt x="874" y="519"/>
                    <a:pt x="814" y="299"/>
                  </a:cubicBezTo>
                  <a:cubicBezTo>
                    <a:pt x="780" y="185"/>
                    <a:pt x="714" y="99"/>
                    <a:pt x="614" y="45"/>
                  </a:cubicBezTo>
                  <a:cubicBezTo>
                    <a:pt x="560" y="16"/>
                    <a:pt x="498" y="0"/>
                    <a:pt x="4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124;p39">
              <a:extLst>
                <a:ext uri="{FF2B5EF4-FFF2-40B4-BE49-F238E27FC236}">
                  <a16:creationId xmlns:a16="http://schemas.microsoft.com/office/drawing/2014/main" id="{99B7DA7E-C083-52BB-1465-D318250D280A}"/>
                </a:ext>
              </a:extLst>
            </p:cNvPr>
            <p:cNvSpPr/>
            <p:nvPr/>
          </p:nvSpPr>
          <p:spPr>
            <a:xfrm>
              <a:off x="3244075" y="1063925"/>
              <a:ext cx="40375" cy="39375"/>
            </a:xfrm>
            <a:custGeom>
              <a:avLst/>
              <a:gdLst/>
              <a:ahLst/>
              <a:cxnLst/>
              <a:rect l="l" t="t" r="r" b="b"/>
              <a:pathLst>
                <a:path w="1615" h="1575" extrusionOk="0">
                  <a:moveTo>
                    <a:pt x="808" y="1"/>
                  </a:moveTo>
                  <a:cubicBezTo>
                    <a:pt x="622" y="1"/>
                    <a:pt x="436" y="76"/>
                    <a:pt x="294" y="224"/>
                  </a:cubicBezTo>
                  <a:cubicBezTo>
                    <a:pt x="1" y="531"/>
                    <a:pt x="1" y="1031"/>
                    <a:pt x="281" y="1338"/>
                  </a:cubicBezTo>
                  <a:cubicBezTo>
                    <a:pt x="426" y="1496"/>
                    <a:pt x="617" y="1574"/>
                    <a:pt x="807" y="1574"/>
                  </a:cubicBezTo>
                  <a:cubicBezTo>
                    <a:pt x="994" y="1574"/>
                    <a:pt x="1179" y="1499"/>
                    <a:pt x="1321" y="1351"/>
                  </a:cubicBezTo>
                  <a:cubicBezTo>
                    <a:pt x="1615" y="1044"/>
                    <a:pt x="1615" y="544"/>
                    <a:pt x="1335" y="237"/>
                  </a:cubicBezTo>
                  <a:cubicBezTo>
                    <a:pt x="1190" y="79"/>
                    <a:pt x="999" y="1"/>
                    <a:pt x="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125;p39">
              <a:extLst>
                <a:ext uri="{FF2B5EF4-FFF2-40B4-BE49-F238E27FC236}">
                  <a16:creationId xmlns:a16="http://schemas.microsoft.com/office/drawing/2014/main" id="{E8FB2C7D-AB9C-2232-A783-BDF3424D4DE3}"/>
                </a:ext>
              </a:extLst>
            </p:cNvPr>
            <p:cNvSpPr/>
            <p:nvPr/>
          </p:nvSpPr>
          <p:spPr>
            <a:xfrm>
              <a:off x="3232250" y="1031175"/>
              <a:ext cx="33525" cy="53700"/>
            </a:xfrm>
            <a:custGeom>
              <a:avLst/>
              <a:gdLst/>
              <a:ahLst/>
              <a:cxnLst/>
              <a:rect l="l" t="t" r="r" b="b"/>
              <a:pathLst>
                <a:path w="1341" h="2148" extrusionOk="0">
                  <a:moveTo>
                    <a:pt x="1247" y="0"/>
                  </a:moveTo>
                  <a:cubicBezTo>
                    <a:pt x="1234" y="0"/>
                    <a:pt x="1221" y="14"/>
                    <a:pt x="1221" y="34"/>
                  </a:cubicBezTo>
                  <a:lnTo>
                    <a:pt x="1281" y="2034"/>
                  </a:lnTo>
                  <a:lnTo>
                    <a:pt x="54" y="554"/>
                  </a:lnTo>
                  <a:cubicBezTo>
                    <a:pt x="46" y="546"/>
                    <a:pt x="38" y="543"/>
                    <a:pt x="30" y="543"/>
                  </a:cubicBezTo>
                  <a:cubicBezTo>
                    <a:pt x="25" y="543"/>
                    <a:pt x="19" y="544"/>
                    <a:pt x="14" y="547"/>
                  </a:cubicBezTo>
                  <a:cubicBezTo>
                    <a:pt x="0" y="560"/>
                    <a:pt x="0" y="574"/>
                    <a:pt x="7" y="587"/>
                  </a:cubicBezTo>
                  <a:lnTo>
                    <a:pt x="1287" y="2134"/>
                  </a:lnTo>
                  <a:cubicBezTo>
                    <a:pt x="1294" y="2141"/>
                    <a:pt x="1301" y="2147"/>
                    <a:pt x="1307" y="2147"/>
                  </a:cubicBezTo>
                  <a:lnTo>
                    <a:pt x="1321" y="2147"/>
                  </a:lnTo>
                  <a:cubicBezTo>
                    <a:pt x="1334" y="2141"/>
                    <a:pt x="1341" y="2127"/>
                    <a:pt x="1341" y="2121"/>
                  </a:cubicBezTo>
                  <a:lnTo>
                    <a:pt x="1281" y="27"/>
                  </a:lnTo>
                  <a:cubicBezTo>
                    <a:pt x="1281" y="14"/>
                    <a:pt x="1267" y="0"/>
                    <a:pt x="12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126;p39">
              <a:extLst>
                <a:ext uri="{FF2B5EF4-FFF2-40B4-BE49-F238E27FC236}">
                  <a16:creationId xmlns:a16="http://schemas.microsoft.com/office/drawing/2014/main" id="{436EF6A3-73C0-9EE1-C91C-064C3BFEA15D}"/>
                </a:ext>
              </a:extLst>
            </p:cNvPr>
            <p:cNvSpPr/>
            <p:nvPr/>
          </p:nvSpPr>
          <p:spPr>
            <a:xfrm>
              <a:off x="3253425" y="1073175"/>
              <a:ext cx="21525" cy="20875"/>
            </a:xfrm>
            <a:custGeom>
              <a:avLst/>
              <a:gdLst/>
              <a:ahLst/>
              <a:cxnLst/>
              <a:rect l="l" t="t" r="r" b="b"/>
              <a:pathLst>
                <a:path w="861" h="835" extrusionOk="0">
                  <a:moveTo>
                    <a:pt x="434" y="61"/>
                  </a:moveTo>
                  <a:cubicBezTo>
                    <a:pt x="527" y="61"/>
                    <a:pt x="607" y="94"/>
                    <a:pt x="674" y="167"/>
                  </a:cubicBezTo>
                  <a:cubicBezTo>
                    <a:pt x="801" y="307"/>
                    <a:pt x="801" y="534"/>
                    <a:pt x="667" y="674"/>
                  </a:cubicBezTo>
                  <a:cubicBezTo>
                    <a:pt x="601" y="741"/>
                    <a:pt x="521" y="774"/>
                    <a:pt x="434" y="774"/>
                  </a:cubicBezTo>
                  <a:lnTo>
                    <a:pt x="427" y="774"/>
                  </a:lnTo>
                  <a:cubicBezTo>
                    <a:pt x="340" y="774"/>
                    <a:pt x="260" y="741"/>
                    <a:pt x="194" y="668"/>
                  </a:cubicBezTo>
                  <a:cubicBezTo>
                    <a:pt x="67" y="527"/>
                    <a:pt x="67" y="301"/>
                    <a:pt x="200" y="161"/>
                  </a:cubicBezTo>
                  <a:cubicBezTo>
                    <a:pt x="260" y="94"/>
                    <a:pt x="347" y="61"/>
                    <a:pt x="434" y="61"/>
                  </a:cubicBezTo>
                  <a:close/>
                  <a:moveTo>
                    <a:pt x="440" y="1"/>
                  </a:moveTo>
                  <a:cubicBezTo>
                    <a:pt x="334" y="1"/>
                    <a:pt x="234" y="41"/>
                    <a:pt x="160" y="121"/>
                  </a:cubicBezTo>
                  <a:cubicBezTo>
                    <a:pt x="7" y="281"/>
                    <a:pt x="0" y="547"/>
                    <a:pt x="154" y="708"/>
                  </a:cubicBezTo>
                  <a:cubicBezTo>
                    <a:pt x="227" y="788"/>
                    <a:pt x="327" y="834"/>
                    <a:pt x="427" y="834"/>
                  </a:cubicBezTo>
                  <a:lnTo>
                    <a:pt x="434" y="834"/>
                  </a:lnTo>
                  <a:cubicBezTo>
                    <a:pt x="534" y="834"/>
                    <a:pt x="634" y="794"/>
                    <a:pt x="707" y="714"/>
                  </a:cubicBezTo>
                  <a:cubicBezTo>
                    <a:pt x="861" y="554"/>
                    <a:pt x="861" y="287"/>
                    <a:pt x="714" y="127"/>
                  </a:cubicBezTo>
                  <a:cubicBezTo>
                    <a:pt x="641" y="47"/>
                    <a:pt x="541" y="1"/>
                    <a:pt x="4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127;p39">
              <a:extLst>
                <a:ext uri="{FF2B5EF4-FFF2-40B4-BE49-F238E27FC236}">
                  <a16:creationId xmlns:a16="http://schemas.microsoft.com/office/drawing/2014/main" id="{9706B40F-5AE4-B00E-DFC3-30CD73EA353C}"/>
                </a:ext>
              </a:extLst>
            </p:cNvPr>
            <p:cNvSpPr/>
            <p:nvPr/>
          </p:nvSpPr>
          <p:spPr>
            <a:xfrm>
              <a:off x="3271925" y="859900"/>
              <a:ext cx="51675" cy="90450"/>
            </a:xfrm>
            <a:custGeom>
              <a:avLst/>
              <a:gdLst/>
              <a:ahLst/>
              <a:cxnLst/>
              <a:rect l="l" t="t" r="r" b="b"/>
              <a:pathLst>
                <a:path w="2067" h="3618" extrusionOk="0">
                  <a:moveTo>
                    <a:pt x="1075" y="1"/>
                  </a:moveTo>
                  <a:cubicBezTo>
                    <a:pt x="1008" y="1"/>
                    <a:pt x="936" y="25"/>
                    <a:pt x="861" y="76"/>
                  </a:cubicBezTo>
                  <a:cubicBezTo>
                    <a:pt x="1" y="663"/>
                    <a:pt x="1848" y="3617"/>
                    <a:pt x="1848" y="3617"/>
                  </a:cubicBezTo>
                  <a:cubicBezTo>
                    <a:pt x="2067" y="2595"/>
                    <a:pt x="1781" y="1"/>
                    <a:pt x="10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128;p39">
              <a:extLst>
                <a:ext uri="{FF2B5EF4-FFF2-40B4-BE49-F238E27FC236}">
                  <a16:creationId xmlns:a16="http://schemas.microsoft.com/office/drawing/2014/main" id="{4875A8CC-35C6-C39C-BCD2-3EAE7C8A1460}"/>
                </a:ext>
              </a:extLst>
            </p:cNvPr>
            <p:cNvSpPr/>
            <p:nvPr/>
          </p:nvSpPr>
          <p:spPr>
            <a:xfrm>
              <a:off x="3318100" y="950325"/>
              <a:ext cx="46575" cy="100025"/>
            </a:xfrm>
            <a:custGeom>
              <a:avLst/>
              <a:gdLst/>
              <a:ahLst/>
              <a:cxnLst/>
              <a:rect l="l" t="t" r="r" b="b"/>
              <a:pathLst>
                <a:path w="1863" h="4001" extrusionOk="0">
                  <a:moveTo>
                    <a:pt x="1" y="0"/>
                  </a:moveTo>
                  <a:cubicBezTo>
                    <a:pt x="1" y="0"/>
                    <a:pt x="61" y="3748"/>
                    <a:pt x="721" y="3961"/>
                  </a:cubicBezTo>
                  <a:cubicBezTo>
                    <a:pt x="805" y="3988"/>
                    <a:pt x="880" y="4001"/>
                    <a:pt x="947" y="4001"/>
                  </a:cubicBezTo>
                  <a:cubicBezTo>
                    <a:pt x="1862" y="4001"/>
                    <a:pt x="1120" y="1548"/>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129;p39">
              <a:extLst>
                <a:ext uri="{FF2B5EF4-FFF2-40B4-BE49-F238E27FC236}">
                  <a16:creationId xmlns:a16="http://schemas.microsoft.com/office/drawing/2014/main" id="{82EABA3A-DD15-1D4D-0A05-ED480D42CE31}"/>
                </a:ext>
              </a:extLst>
            </p:cNvPr>
            <p:cNvSpPr/>
            <p:nvPr/>
          </p:nvSpPr>
          <p:spPr>
            <a:xfrm>
              <a:off x="3303425" y="944475"/>
              <a:ext cx="23200" cy="17850"/>
            </a:xfrm>
            <a:custGeom>
              <a:avLst/>
              <a:gdLst/>
              <a:ahLst/>
              <a:cxnLst/>
              <a:rect l="l" t="t" r="r" b="b"/>
              <a:pathLst>
                <a:path w="928" h="714" extrusionOk="0">
                  <a:moveTo>
                    <a:pt x="848" y="1"/>
                  </a:moveTo>
                  <a:lnTo>
                    <a:pt x="68" y="27"/>
                  </a:lnTo>
                  <a:cubicBezTo>
                    <a:pt x="28" y="27"/>
                    <a:pt x="1" y="74"/>
                    <a:pt x="14" y="114"/>
                  </a:cubicBezTo>
                  <a:lnTo>
                    <a:pt x="221" y="674"/>
                  </a:lnTo>
                  <a:cubicBezTo>
                    <a:pt x="229" y="699"/>
                    <a:pt x="252" y="713"/>
                    <a:pt x="275" y="713"/>
                  </a:cubicBezTo>
                  <a:cubicBezTo>
                    <a:pt x="289" y="713"/>
                    <a:pt x="304" y="707"/>
                    <a:pt x="314" y="694"/>
                  </a:cubicBezTo>
                  <a:lnTo>
                    <a:pt x="888" y="107"/>
                  </a:lnTo>
                  <a:cubicBezTo>
                    <a:pt x="928" y="67"/>
                    <a:pt x="901" y="1"/>
                    <a:pt x="8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130;p39">
              <a:extLst>
                <a:ext uri="{FF2B5EF4-FFF2-40B4-BE49-F238E27FC236}">
                  <a16:creationId xmlns:a16="http://schemas.microsoft.com/office/drawing/2014/main" id="{14646E6F-ECA5-CEA4-263F-A34FA405C763}"/>
                </a:ext>
              </a:extLst>
            </p:cNvPr>
            <p:cNvSpPr/>
            <p:nvPr/>
          </p:nvSpPr>
          <p:spPr>
            <a:xfrm>
              <a:off x="3279600" y="930825"/>
              <a:ext cx="38200" cy="56675"/>
            </a:xfrm>
            <a:custGeom>
              <a:avLst/>
              <a:gdLst/>
              <a:ahLst/>
              <a:cxnLst/>
              <a:rect l="l" t="t" r="r" b="b"/>
              <a:pathLst>
                <a:path w="1528" h="2267" extrusionOk="0">
                  <a:moveTo>
                    <a:pt x="686" y="0"/>
                  </a:moveTo>
                  <a:cubicBezTo>
                    <a:pt x="645" y="0"/>
                    <a:pt x="602" y="7"/>
                    <a:pt x="560" y="20"/>
                  </a:cubicBezTo>
                  <a:lnTo>
                    <a:pt x="360" y="87"/>
                  </a:lnTo>
                  <a:cubicBezTo>
                    <a:pt x="127" y="160"/>
                    <a:pt x="0" y="413"/>
                    <a:pt x="67" y="660"/>
                  </a:cubicBezTo>
                  <a:lnTo>
                    <a:pt x="420" y="1934"/>
                  </a:lnTo>
                  <a:cubicBezTo>
                    <a:pt x="481" y="2136"/>
                    <a:pt x="653" y="2267"/>
                    <a:pt x="838" y="2267"/>
                  </a:cubicBezTo>
                  <a:cubicBezTo>
                    <a:pt x="879" y="2267"/>
                    <a:pt x="920" y="2260"/>
                    <a:pt x="961" y="2247"/>
                  </a:cubicBezTo>
                  <a:lnTo>
                    <a:pt x="1167" y="2180"/>
                  </a:lnTo>
                  <a:cubicBezTo>
                    <a:pt x="1394" y="2107"/>
                    <a:pt x="1527" y="1847"/>
                    <a:pt x="1461" y="1600"/>
                  </a:cubicBezTo>
                  <a:lnTo>
                    <a:pt x="1101" y="333"/>
                  </a:lnTo>
                  <a:cubicBezTo>
                    <a:pt x="1046" y="131"/>
                    <a:pt x="875" y="0"/>
                    <a:pt x="6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131;p39">
              <a:extLst>
                <a:ext uri="{FF2B5EF4-FFF2-40B4-BE49-F238E27FC236}">
                  <a16:creationId xmlns:a16="http://schemas.microsoft.com/office/drawing/2014/main" id="{C7365825-F99A-394A-15AE-CE9671E4E295}"/>
                </a:ext>
              </a:extLst>
            </p:cNvPr>
            <p:cNvSpPr/>
            <p:nvPr/>
          </p:nvSpPr>
          <p:spPr>
            <a:xfrm>
              <a:off x="2938000" y="1006175"/>
              <a:ext cx="77550" cy="75525"/>
            </a:xfrm>
            <a:custGeom>
              <a:avLst/>
              <a:gdLst/>
              <a:ahLst/>
              <a:cxnLst/>
              <a:rect l="l" t="t" r="r" b="b"/>
              <a:pathLst>
                <a:path w="3102" h="3021" extrusionOk="0">
                  <a:moveTo>
                    <a:pt x="1309" y="1"/>
                  </a:moveTo>
                  <a:cubicBezTo>
                    <a:pt x="1145" y="1"/>
                    <a:pt x="989" y="53"/>
                    <a:pt x="848" y="180"/>
                  </a:cubicBezTo>
                  <a:cubicBezTo>
                    <a:pt x="1" y="940"/>
                    <a:pt x="994" y="3021"/>
                    <a:pt x="994" y="3021"/>
                  </a:cubicBezTo>
                  <a:lnTo>
                    <a:pt x="3101" y="1320"/>
                  </a:lnTo>
                  <a:cubicBezTo>
                    <a:pt x="3101" y="1320"/>
                    <a:pt x="2124" y="1"/>
                    <a:pt x="13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132;p39">
              <a:extLst>
                <a:ext uri="{FF2B5EF4-FFF2-40B4-BE49-F238E27FC236}">
                  <a16:creationId xmlns:a16="http://schemas.microsoft.com/office/drawing/2014/main" id="{0701401C-1784-BA0C-3D3D-21A4DD9A4EB1}"/>
                </a:ext>
              </a:extLst>
            </p:cNvPr>
            <p:cNvSpPr/>
            <p:nvPr/>
          </p:nvSpPr>
          <p:spPr>
            <a:xfrm>
              <a:off x="2953500" y="913750"/>
              <a:ext cx="368300" cy="182475"/>
            </a:xfrm>
            <a:custGeom>
              <a:avLst/>
              <a:gdLst/>
              <a:ahLst/>
              <a:cxnLst/>
              <a:rect l="l" t="t" r="r" b="b"/>
              <a:pathLst>
                <a:path w="14732" h="7299" extrusionOk="0">
                  <a:moveTo>
                    <a:pt x="12030" y="1"/>
                  </a:moveTo>
                  <a:cubicBezTo>
                    <a:pt x="11718" y="1"/>
                    <a:pt x="11365" y="41"/>
                    <a:pt x="10964" y="116"/>
                  </a:cubicBezTo>
                  <a:cubicBezTo>
                    <a:pt x="9077" y="476"/>
                    <a:pt x="1" y="5744"/>
                    <a:pt x="94" y="6858"/>
                  </a:cubicBezTo>
                  <a:cubicBezTo>
                    <a:pt x="120" y="7184"/>
                    <a:pt x="810" y="7299"/>
                    <a:pt x="1770" y="7299"/>
                  </a:cubicBezTo>
                  <a:cubicBezTo>
                    <a:pt x="4074" y="7299"/>
                    <a:pt x="7936" y="6638"/>
                    <a:pt x="7936" y="6638"/>
                  </a:cubicBezTo>
                  <a:lnTo>
                    <a:pt x="7936" y="6644"/>
                  </a:lnTo>
                  <a:cubicBezTo>
                    <a:pt x="14731" y="5204"/>
                    <a:pt x="14638" y="3797"/>
                    <a:pt x="14158" y="1990"/>
                  </a:cubicBezTo>
                  <a:cubicBezTo>
                    <a:pt x="13780" y="560"/>
                    <a:pt x="13190" y="1"/>
                    <a:pt x="120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133;p39">
              <a:extLst>
                <a:ext uri="{FF2B5EF4-FFF2-40B4-BE49-F238E27FC236}">
                  <a16:creationId xmlns:a16="http://schemas.microsoft.com/office/drawing/2014/main" id="{DD1E61E4-F4ED-8855-B680-7C6262F51047}"/>
                </a:ext>
              </a:extLst>
            </p:cNvPr>
            <p:cNvSpPr/>
            <p:nvPr/>
          </p:nvSpPr>
          <p:spPr>
            <a:xfrm>
              <a:off x="3063025" y="925800"/>
              <a:ext cx="138250" cy="79875"/>
            </a:xfrm>
            <a:custGeom>
              <a:avLst/>
              <a:gdLst/>
              <a:ahLst/>
              <a:cxnLst/>
              <a:rect l="l" t="t" r="r" b="b"/>
              <a:pathLst>
                <a:path w="5530" h="3195" extrusionOk="0">
                  <a:moveTo>
                    <a:pt x="5529" y="1"/>
                  </a:moveTo>
                  <a:lnTo>
                    <a:pt x="5529" y="1"/>
                  </a:lnTo>
                  <a:cubicBezTo>
                    <a:pt x="4142" y="588"/>
                    <a:pt x="1962" y="1761"/>
                    <a:pt x="1" y="2968"/>
                  </a:cubicBezTo>
                  <a:cubicBezTo>
                    <a:pt x="259" y="3128"/>
                    <a:pt x="627" y="3195"/>
                    <a:pt x="1042" y="3195"/>
                  </a:cubicBezTo>
                  <a:cubicBezTo>
                    <a:pt x="2232" y="3195"/>
                    <a:pt x="3806" y="2648"/>
                    <a:pt x="4275" y="2208"/>
                  </a:cubicBezTo>
                  <a:cubicBezTo>
                    <a:pt x="4782" y="1735"/>
                    <a:pt x="5276" y="634"/>
                    <a:pt x="5529" y="1"/>
                  </a:cubicBezTo>
                  <a:close/>
                </a:path>
              </a:pathLst>
            </a:custGeom>
            <a:solidFill>
              <a:srgbClr val="255B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134;p39">
              <a:extLst>
                <a:ext uri="{FF2B5EF4-FFF2-40B4-BE49-F238E27FC236}">
                  <a16:creationId xmlns:a16="http://schemas.microsoft.com/office/drawing/2014/main" id="{5541A4D5-28F5-34F1-E0AB-AF66B076EB6D}"/>
                </a:ext>
              </a:extLst>
            </p:cNvPr>
            <p:cNvSpPr/>
            <p:nvPr/>
          </p:nvSpPr>
          <p:spPr>
            <a:xfrm>
              <a:off x="3258750" y="924150"/>
              <a:ext cx="22700" cy="9850"/>
            </a:xfrm>
            <a:custGeom>
              <a:avLst/>
              <a:gdLst/>
              <a:ahLst/>
              <a:cxnLst/>
              <a:rect l="l" t="t" r="r" b="b"/>
              <a:pathLst>
                <a:path w="908" h="394" extrusionOk="0">
                  <a:moveTo>
                    <a:pt x="34" y="0"/>
                  </a:moveTo>
                  <a:cubicBezTo>
                    <a:pt x="14" y="0"/>
                    <a:pt x="1" y="13"/>
                    <a:pt x="1" y="27"/>
                  </a:cubicBezTo>
                  <a:cubicBezTo>
                    <a:pt x="1" y="40"/>
                    <a:pt x="7" y="60"/>
                    <a:pt x="27" y="60"/>
                  </a:cubicBezTo>
                  <a:cubicBezTo>
                    <a:pt x="354" y="100"/>
                    <a:pt x="621" y="207"/>
                    <a:pt x="854" y="387"/>
                  </a:cubicBezTo>
                  <a:cubicBezTo>
                    <a:pt x="861" y="387"/>
                    <a:pt x="868" y="394"/>
                    <a:pt x="874" y="394"/>
                  </a:cubicBezTo>
                  <a:cubicBezTo>
                    <a:pt x="881" y="394"/>
                    <a:pt x="888" y="387"/>
                    <a:pt x="894" y="380"/>
                  </a:cubicBezTo>
                  <a:cubicBezTo>
                    <a:pt x="908" y="367"/>
                    <a:pt x="901" y="347"/>
                    <a:pt x="888" y="340"/>
                  </a:cubicBezTo>
                  <a:cubicBezTo>
                    <a:pt x="648" y="153"/>
                    <a:pt x="368" y="40"/>
                    <a:pt x="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135;p39">
              <a:extLst>
                <a:ext uri="{FF2B5EF4-FFF2-40B4-BE49-F238E27FC236}">
                  <a16:creationId xmlns:a16="http://schemas.microsoft.com/office/drawing/2014/main" id="{E6363AAF-0329-92E2-7B20-5D14CB3363F6}"/>
                </a:ext>
              </a:extLst>
            </p:cNvPr>
            <p:cNvSpPr/>
            <p:nvPr/>
          </p:nvSpPr>
          <p:spPr>
            <a:xfrm>
              <a:off x="3236075" y="923975"/>
              <a:ext cx="12025" cy="2525"/>
            </a:xfrm>
            <a:custGeom>
              <a:avLst/>
              <a:gdLst/>
              <a:ahLst/>
              <a:cxnLst/>
              <a:rect l="l" t="t" r="r" b="b"/>
              <a:pathLst>
                <a:path w="481" h="101" extrusionOk="0">
                  <a:moveTo>
                    <a:pt x="454" y="0"/>
                  </a:moveTo>
                  <a:cubicBezTo>
                    <a:pt x="321" y="7"/>
                    <a:pt x="181" y="20"/>
                    <a:pt x="28" y="47"/>
                  </a:cubicBezTo>
                  <a:cubicBezTo>
                    <a:pt x="14" y="47"/>
                    <a:pt x="1" y="60"/>
                    <a:pt x="8" y="80"/>
                  </a:cubicBezTo>
                  <a:cubicBezTo>
                    <a:pt x="8" y="94"/>
                    <a:pt x="21" y="100"/>
                    <a:pt x="34" y="100"/>
                  </a:cubicBezTo>
                  <a:cubicBezTo>
                    <a:pt x="188" y="80"/>
                    <a:pt x="328" y="60"/>
                    <a:pt x="454" y="54"/>
                  </a:cubicBezTo>
                  <a:cubicBezTo>
                    <a:pt x="474" y="54"/>
                    <a:pt x="481" y="40"/>
                    <a:pt x="481" y="27"/>
                  </a:cubicBezTo>
                  <a:cubicBezTo>
                    <a:pt x="481" y="7"/>
                    <a:pt x="468" y="0"/>
                    <a:pt x="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136;p39">
              <a:extLst>
                <a:ext uri="{FF2B5EF4-FFF2-40B4-BE49-F238E27FC236}">
                  <a16:creationId xmlns:a16="http://schemas.microsoft.com/office/drawing/2014/main" id="{1307996C-5F45-2B28-C844-ADF38A4ECE3B}"/>
                </a:ext>
              </a:extLst>
            </p:cNvPr>
            <p:cNvSpPr/>
            <p:nvPr/>
          </p:nvSpPr>
          <p:spPr>
            <a:xfrm>
              <a:off x="3180575" y="786925"/>
              <a:ext cx="37700" cy="67725"/>
            </a:xfrm>
            <a:custGeom>
              <a:avLst/>
              <a:gdLst/>
              <a:ahLst/>
              <a:cxnLst/>
              <a:rect l="l" t="t" r="r" b="b"/>
              <a:pathLst>
                <a:path w="1508" h="2709" extrusionOk="0">
                  <a:moveTo>
                    <a:pt x="486" y="0"/>
                  </a:moveTo>
                  <a:cubicBezTo>
                    <a:pt x="484" y="0"/>
                    <a:pt x="482" y="1"/>
                    <a:pt x="480" y="1"/>
                  </a:cubicBezTo>
                  <a:cubicBezTo>
                    <a:pt x="354" y="14"/>
                    <a:pt x="347" y="955"/>
                    <a:pt x="347" y="1041"/>
                  </a:cubicBezTo>
                  <a:cubicBezTo>
                    <a:pt x="342" y="981"/>
                    <a:pt x="300" y="547"/>
                    <a:pt x="191" y="547"/>
                  </a:cubicBezTo>
                  <a:cubicBezTo>
                    <a:pt x="166" y="547"/>
                    <a:pt x="139" y="569"/>
                    <a:pt x="107" y="621"/>
                  </a:cubicBezTo>
                  <a:cubicBezTo>
                    <a:pt x="0" y="801"/>
                    <a:pt x="47" y="1655"/>
                    <a:pt x="54" y="1861"/>
                  </a:cubicBezTo>
                  <a:cubicBezTo>
                    <a:pt x="40" y="2335"/>
                    <a:pt x="207" y="2595"/>
                    <a:pt x="380" y="2628"/>
                  </a:cubicBezTo>
                  <a:lnTo>
                    <a:pt x="500" y="2648"/>
                  </a:lnTo>
                  <a:cubicBezTo>
                    <a:pt x="567" y="2662"/>
                    <a:pt x="627" y="2682"/>
                    <a:pt x="687" y="2708"/>
                  </a:cubicBezTo>
                  <a:cubicBezTo>
                    <a:pt x="688" y="2709"/>
                    <a:pt x="689" y="2709"/>
                    <a:pt x="691" y="2709"/>
                  </a:cubicBezTo>
                  <a:cubicBezTo>
                    <a:pt x="759" y="2709"/>
                    <a:pt x="967" y="1999"/>
                    <a:pt x="1028" y="1999"/>
                  </a:cubicBezTo>
                  <a:cubicBezTo>
                    <a:pt x="1030" y="1999"/>
                    <a:pt x="1032" y="2000"/>
                    <a:pt x="1034" y="2001"/>
                  </a:cubicBezTo>
                  <a:lnTo>
                    <a:pt x="1041" y="2001"/>
                  </a:lnTo>
                  <a:cubicBezTo>
                    <a:pt x="1181" y="1721"/>
                    <a:pt x="1194" y="1455"/>
                    <a:pt x="1194" y="1455"/>
                  </a:cubicBezTo>
                  <a:cubicBezTo>
                    <a:pt x="1294" y="1221"/>
                    <a:pt x="1507" y="668"/>
                    <a:pt x="1414" y="648"/>
                  </a:cubicBezTo>
                  <a:cubicBezTo>
                    <a:pt x="1411" y="647"/>
                    <a:pt x="1408" y="647"/>
                    <a:pt x="1405" y="647"/>
                  </a:cubicBezTo>
                  <a:cubicBezTo>
                    <a:pt x="1316" y="647"/>
                    <a:pt x="1153" y="916"/>
                    <a:pt x="1134" y="948"/>
                  </a:cubicBezTo>
                  <a:cubicBezTo>
                    <a:pt x="1134" y="948"/>
                    <a:pt x="1134" y="948"/>
                    <a:pt x="1134" y="941"/>
                  </a:cubicBezTo>
                  <a:cubicBezTo>
                    <a:pt x="1198" y="750"/>
                    <a:pt x="1286" y="184"/>
                    <a:pt x="1176" y="184"/>
                  </a:cubicBezTo>
                  <a:cubicBezTo>
                    <a:pt x="1171" y="184"/>
                    <a:pt x="1166" y="185"/>
                    <a:pt x="1161" y="188"/>
                  </a:cubicBezTo>
                  <a:cubicBezTo>
                    <a:pt x="1041" y="241"/>
                    <a:pt x="934" y="734"/>
                    <a:pt x="920" y="835"/>
                  </a:cubicBezTo>
                  <a:cubicBezTo>
                    <a:pt x="914" y="841"/>
                    <a:pt x="914" y="848"/>
                    <a:pt x="914" y="848"/>
                  </a:cubicBezTo>
                  <a:lnTo>
                    <a:pt x="914" y="835"/>
                  </a:lnTo>
                  <a:cubicBezTo>
                    <a:pt x="920" y="730"/>
                    <a:pt x="933" y="20"/>
                    <a:pt x="790" y="20"/>
                  </a:cubicBezTo>
                  <a:cubicBezTo>
                    <a:pt x="787" y="20"/>
                    <a:pt x="784" y="20"/>
                    <a:pt x="780" y="21"/>
                  </a:cubicBezTo>
                  <a:cubicBezTo>
                    <a:pt x="640" y="48"/>
                    <a:pt x="620" y="594"/>
                    <a:pt x="614" y="734"/>
                  </a:cubicBezTo>
                  <a:cubicBezTo>
                    <a:pt x="614" y="597"/>
                    <a:pt x="594" y="0"/>
                    <a:pt x="486" y="0"/>
                  </a:cubicBezTo>
                  <a:close/>
                </a:path>
              </a:pathLst>
            </a:custGeom>
            <a:solidFill>
              <a:srgbClr val="F7CB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37;p39">
              <a:extLst>
                <a:ext uri="{FF2B5EF4-FFF2-40B4-BE49-F238E27FC236}">
                  <a16:creationId xmlns:a16="http://schemas.microsoft.com/office/drawing/2014/main" id="{71B1FE49-FEBA-4DDA-AB20-98B414A46D3D}"/>
                </a:ext>
              </a:extLst>
            </p:cNvPr>
            <p:cNvSpPr/>
            <p:nvPr/>
          </p:nvSpPr>
          <p:spPr>
            <a:xfrm>
              <a:off x="3195575" y="804950"/>
              <a:ext cx="1525" cy="7250"/>
            </a:xfrm>
            <a:custGeom>
              <a:avLst/>
              <a:gdLst/>
              <a:ahLst/>
              <a:cxnLst/>
              <a:rect l="l" t="t" r="r" b="b"/>
              <a:pathLst>
                <a:path w="61" h="290" extrusionOk="0">
                  <a:moveTo>
                    <a:pt x="34" y="0"/>
                  </a:moveTo>
                  <a:cubicBezTo>
                    <a:pt x="27" y="0"/>
                    <a:pt x="20" y="13"/>
                    <a:pt x="20" y="20"/>
                  </a:cubicBezTo>
                  <a:lnTo>
                    <a:pt x="0" y="267"/>
                  </a:lnTo>
                  <a:cubicBezTo>
                    <a:pt x="0" y="274"/>
                    <a:pt x="0" y="280"/>
                    <a:pt x="0" y="280"/>
                  </a:cubicBezTo>
                  <a:cubicBezTo>
                    <a:pt x="5" y="285"/>
                    <a:pt x="13" y="290"/>
                    <a:pt x="20" y="290"/>
                  </a:cubicBezTo>
                  <a:cubicBezTo>
                    <a:pt x="23" y="290"/>
                    <a:pt x="25" y="289"/>
                    <a:pt x="27" y="287"/>
                  </a:cubicBezTo>
                  <a:cubicBezTo>
                    <a:pt x="34" y="287"/>
                    <a:pt x="40" y="280"/>
                    <a:pt x="40" y="274"/>
                  </a:cubicBezTo>
                  <a:lnTo>
                    <a:pt x="60" y="20"/>
                  </a:lnTo>
                  <a:cubicBezTo>
                    <a:pt x="60" y="20"/>
                    <a:pt x="54" y="7"/>
                    <a:pt x="54" y="7"/>
                  </a:cubicBezTo>
                  <a:cubicBezTo>
                    <a:pt x="54" y="0"/>
                    <a:pt x="40" y="0"/>
                    <a:pt x="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138;p39">
              <a:extLst>
                <a:ext uri="{FF2B5EF4-FFF2-40B4-BE49-F238E27FC236}">
                  <a16:creationId xmlns:a16="http://schemas.microsoft.com/office/drawing/2014/main" id="{958E56A5-C0E9-484E-C8FC-E09A9D81AB73}"/>
                </a:ext>
              </a:extLst>
            </p:cNvPr>
            <p:cNvSpPr/>
            <p:nvPr/>
          </p:nvSpPr>
          <p:spPr>
            <a:xfrm>
              <a:off x="3202575" y="808100"/>
              <a:ext cx="1850" cy="4700"/>
            </a:xfrm>
            <a:custGeom>
              <a:avLst/>
              <a:gdLst/>
              <a:ahLst/>
              <a:cxnLst/>
              <a:rect l="l" t="t" r="r" b="b"/>
              <a:pathLst>
                <a:path w="74" h="188" extrusionOk="0">
                  <a:moveTo>
                    <a:pt x="47" y="1"/>
                  </a:moveTo>
                  <a:cubicBezTo>
                    <a:pt x="47" y="1"/>
                    <a:pt x="40" y="8"/>
                    <a:pt x="40" y="14"/>
                  </a:cubicBezTo>
                  <a:lnTo>
                    <a:pt x="7" y="161"/>
                  </a:lnTo>
                  <a:cubicBezTo>
                    <a:pt x="0" y="168"/>
                    <a:pt x="7" y="174"/>
                    <a:pt x="7" y="181"/>
                  </a:cubicBezTo>
                  <a:cubicBezTo>
                    <a:pt x="7" y="181"/>
                    <a:pt x="14" y="181"/>
                    <a:pt x="14" y="188"/>
                  </a:cubicBezTo>
                  <a:cubicBezTo>
                    <a:pt x="20" y="188"/>
                    <a:pt x="27" y="188"/>
                    <a:pt x="34" y="181"/>
                  </a:cubicBezTo>
                  <a:cubicBezTo>
                    <a:pt x="34" y="181"/>
                    <a:pt x="40" y="181"/>
                    <a:pt x="40" y="174"/>
                  </a:cubicBezTo>
                  <a:lnTo>
                    <a:pt x="74" y="21"/>
                  </a:lnTo>
                  <a:cubicBezTo>
                    <a:pt x="74" y="14"/>
                    <a:pt x="74" y="14"/>
                    <a:pt x="74" y="8"/>
                  </a:cubicBezTo>
                  <a:cubicBezTo>
                    <a:pt x="74" y="1"/>
                    <a:pt x="67"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139;p39">
              <a:extLst>
                <a:ext uri="{FF2B5EF4-FFF2-40B4-BE49-F238E27FC236}">
                  <a16:creationId xmlns:a16="http://schemas.microsoft.com/office/drawing/2014/main" id="{5C39BA75-91FE-38C3-4725-105D9CC0A3AA}"/>
                </a:ext>
              </a:extLst>
            </p:cNvPr>
            <p:cNvSpPr/>
            <p:nvPr/>
          </p:nvSpPr>
          <p:spPr>
            <a:xfrm>
              <a:off x="3205750" y="810950"/>
              <a:ext cx="3525" cy="5850"/>
            </a:xfrm>
            <a:custGeom>
              <a:avLst/>
              <a:gdLst/>
              <a:ahLst/>
              <a:cxnLst/>
              <a:rect l="l" t="t" r="r" b="b"/>
              <a:pathLst>
                <a:path w="141" h="234" extrusionOk="0">
                  <a:moveTo>
                    <a:pt x="114" y="0"/>
                  </a:moveTo>
                  <a:cubicBezTo>
                    <a:pt x="107" y="0"/>
                    <a:pt x="107" y="7"/>
                    <a:pt x="100" y="14"/>
                  </a:cubicBezTo>
                  <a:lnTo>
                    <a:pt x="7" y="207"/>
                  </a:lnTo>
                  <a:cubicBezTo>
                    <a:pt x="0" y="214"/>
                    <a:pt x="0" y="220"/>
                    <a:pt x="7" y="227"/>
                  </a:cubicBezTo>
                  <a:cubicBezTo>
                    <a:pt x="7" y="227"/>
                    <a:pt x="7" y="234"/>
                    <a:pt x="7" y="234"/>
                  </a:cubicBezTo>
                  <a:lnTo>
                    <a:pt x="27" y="234"/>
                  </a:lnTo>
                  <a:cubicBezTo>
                    <a:pt x="34" y="234"/>
                    <a:pt x="34" y="227"/>
                    <a:pt x="34" y="227"/>
                  </a:cubicBezTo>
                  <a:lnTo>
                    <a:pt x="134" y="34"/>
                  </a:lnTo>
                  <a:cubicBezTo>
                    <a:pt x="140" y="27"/>
                    <a:pt x="140" y="14"/>
                    <a:pt x="134" y="7"/>
                  </a:cubicBezTo>
                  <a:lnTo>
                    <a:pt x="127" y="7"/>
                  </a:lnTo>
                  <a:cubicBezTo>
                    <a:pt x="127" y="0"/>
                    <a:pt x="120" y="0"/>
                    <a:pt x="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140;p39">
              <a:extLst>
                <a:ext uri="{FF2B5EF4-FFF2-40B4-BE49-F238E27FC236}">
                  <a16:creationId xmlns:a16="http://schemas.microsoft.com/office/drawing/2014/main" id="{EBA53A5C-840C-9DAF-0C70-7672E034518B}"/>
                </a:ext>
              </a:extLst>
            </p:cNvPr>
            <p:cNvSpPr/>
            <p:nvPr/>
          </p:nvSpPr>
          <p:spPr>
            <a:xfrm>
              <a:off x="3194750" y="811100"/>
              <a:ext cx="10525" cy="3775"/>
            </a:xfrm>
            <a:custGeom>
              <a:avLst/>
              <a:gdLst/>
              <a:ahLst/>
              <a:cxnLst/>
              <a:rect l="l" t="t" r="r" b="b"/>
              <a:pathLst>
                <a:path w="421" h="151" extrusionOk="0">
                  <a:moveTo>
                    <a:pt x="20" y="1"/>
                  </a:moveTo>
                  <a:cubicBezTo>
                    <a:pt x="13" y="1"/>
                    <a:pt x="7" y="1"/>
                    <a:pt x="0" y="8"/>
                  </a:cubicBezTo>
                  <a:cubicBezTo>
                    <a:pt x="0" y="14"/>
                    <a:pt x="0" y="28"/>
                    <a:pt x="0" y="34"/>
                  </a:cubicBezTo>
                  <a:cubicBezTo>
                    <a:pt x="7" y="34"/>
                    <a:pt x="7" y="41"/>
                    <a:pt x="13" y="41"/>
                  </a:cubicBezTo>
                  <a:cubicBezTo>
                    <a:pt x="147" y="54"/>
                    <a:pt x="273" y="88"/>
                    <a:pt x="394" y="148"/>
                  </a:cubicBezTo>
                  <a:cubicBezTo>
                    <a:pt x="397" y="150"/>
                    <a:pt x="401" y="150"/>
                    <a:pt x="404" y="150"/>
                  </a:cubicBezTo>
                  <a:cubicBezTo>
                    <a:pt x="410" y="150"/>
                    <a:pt x="414" y="146"/>
                    <a:pt x="414" y="141"/>
                  </a:cubicBezTo>
                  <a:cubicBezTo>
                    <a:pt x="420" y="134"/>
                    <a:pt x="420" y="128"/>
                    <a:pt x="420" y="121"/>
                  </a:cubicBezTo>
                  <a:cubicBezTo>
                    <a:pt x="414" y="114"/>
                    <a:pt x="414" y="114"/>
                    <a:pt x="407" y="114"/>
                  </a:cubicBezTo>
                  <a:cubicBezTo>
                    <a:pt x="287" y="54"/>
                    <a:pt x="153" y="14"/>
                    <a:pt x="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141;p39">
              <a:extLst>
                <a:ext uri="{FF2B5EF4-FFF2-40B4-BE49-F238E27FC236}">
                  <a16:creationId xmlns:a16="http://schemas.microsoft.com/office/drawing/2014/main" id="{AD8A2C2E-7B05-0250-3EEA-12AB6C4FA4FF}"/>
                </a:ext>
              </a:extLst>
            </p:cNvPr>
            <p:cNvSpPr/>
            <p:nvPr/>
          </p:nvSpPr>
          <p:spPr>
            <a:xfrm>
              <a:off x="3126900" y="825450"/>
              <a:ext cx="85025" cy="95375"/>
            </a:xfrm>
            <a:custGeom>
              <a:avLst/>
              <a:gdLst/>
              <a:ahLst/>
              <a:cxnLst/>
              <a:rect l="l" t="t" r="r" b="b"/>
              <a:pathLst>
                <a:path w="3401" h="3815" extrusionOk="0">
                  <a:moveTo>
                    <a:pt x="2081" y="0"/>
                  </a:moveTo>
                  <a:cubicBezTo>
                    <a:pt x="1600" y="2114"/>
                    <a:pt x="700" y="2494"/>
                    <a:pt x="0" y="3048"/>
                  </a:cubicBezTo>
                  <a:lnTo>
                    <a:pt x="1180" y="3815"/>
                  </a:lnTo>
                  <a:cubicBezTo>
                    <a:pt x="1180" y="3815"/>
                    <a:pt x="2987" y="3088"/>
                    <a:pt x="3401" y="474"/>
                  </a:cubicBezTo>
                  <a:lnTo>
                    <a:pt x="208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142;p39">
              <a:extLst>
                <a:ext uri="{FF2B5EF4-FFF2-40B4-BE49-F238E27FC236}">
                  <a16:creationId xmlns:a16="http://schemas.microsoft.com/office/drawing/2014/main" id="{71A7E2CB-7FB8-2720-39C1-3429446AA5D5}"/>
                </a:ext>
              </a:extLst>
            </p:cNvPr>
            <p:cNvSpPr/>
            <p:nvPr/>
          </p:nvSpPr>
          <p:spPr>
            <a:xfrm>
              <a:off x="3175400" y="835375"/>
              <a:ext cx="34375" cy="15775"/>
            </a:xfrm>
            <a:custGeom>
              <a:avLst/>
              <a:gdLst/>
              <a:ahLst/>
              <a:cxnLst/>
              <a:rect l="l" t="t" r="r" b="b"/>
              <a:pathLst>
                <a:path w="1375" h="631" extrusionOk="0">
                  <a:moveTo>
                    <a:pt x="30" y="1"/>
                  </a:moveTo>
                  <a:cubicBezTo>
                    <a:pt x="21" y="1"/>
                    <a:pt x="12" y="7"/>
                    <a:pt x="7" y="17"/>
                  </a:cubicBezTo>
                  <a:cubicBezTo>
                    <a:pt x="1" y="30"/>
                    <a:pt x="7" y="43"/>
                    <a:pt x="21" y="57"/>
                  </a:cubicBezTo>
                  <a:lnTo>
                    <a:pt x="1334" y="624"/>
                  </a:lnTo>
                  <a:cubicBezTo>
                    <a:pt x="1334" y="630"/>
                    <a:pt x="1348" y="630"/>
                    <a:pt x="1348" y="630"/>
                  </a:cubicBezTo>
                  <a:cubicBezTo>
                    <a:pt x="1354" y="630"/>
                    <a:pt x="1368" y="624"/>
                    <a:pt x="1368" y="610"/>
                  </a:cubicBezTo>
                  <a:cubicBezTo>
                    <a:pt x="1374" y="597"/>
                    <a:pt x="1368" y="584"/>
                    <a:pt x="1354" y="577"/>
                  </a:cubicBezTo>
                  <a:lnTo>
                    <a:pt x="41" y="3"/>
                  </a:lnTo>
                  <a:cubicBezTo>
                    <a:pt x="37" y="2"/>
                    <a:pt x="33" y="1"/>
                    <a:pt x="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143;p39">
              <a:extLst>
                <a:ext uri="{FF2B5EF4-FFF2-40B4-BE49-F238E27FC236}">
                  <a16:creationId xmlns:a16="http://schemas.microsoft.com/office/drawing/2014/main" id="{36345C8B-E79C-3197-A41A-0CCAA7359703}"/>
                </a:ext>
              </a:extLst>
            </p:cNvPr>
            <p:cNvSpPr/>
            <p:nvPr/>
          </p:nvSpPr>
          <p:spPr>
            <a:xfrm>
              <a:off x="3076200" y="901625"/>
              <a:ext cx="131575" cy="108725"/>
            </a:xfrm>
            <a:custGeom>
              <a:avLst/>
              <a:gdLst/>
              <a:ahLst/>
              <a:cxnLst/>
              <a:rect l="l" t="t" r="r" b="b"/>
              <a:pathLst>
                <a:path w="5263" h="4349" extrusionOk="0">
                  <a:moveTo>
                    <a:pt x="2028" y="1"/>
                  </a:moveTo>
                  <a:cubicBezTo>
                    <a:pt x="1588" y="121"/>
                    <a:pt x="514" y="894"/>
                    <a:pt x="248" y="1521"/>
                  </a:cubicBezTo>
                  <a:cubicBezTo>
                    <a:pt x="1" y="2088"/>
                    <a:pt x="648" y="3522"/>
                    <a:pt x="881" y="4349"/>
                  </a:cubicBezTo>
                  <a:cubicBezTo>
                    <a:pt x="1641" y="4182"/>
                    <a:pt x="4135" y="3122"/>
                    <a:pt x="5262" y="1975"/>
                  </a:cubicBezTo>
                  <a:cubicBezTo>
                    <a:pt x="5256" y="1968"/>
                    <a:pt x="4775" y="1628"/>
                    <a:pt x="4229" y="1208"/>
                  </a:cubicBezTo>
                  <a:cubicBezTo>
                    <a:pt x="3415" y="574"/>
                    <a:pt x="2028" y="1"/>
                    <a:pt x="20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144;p39">
              <a:extLst>
                <a:ext uri="{FF2B5EF4-FFF2-40B4-BE49-F238E27FC236}">
                  <a16:creationId xmlns:a16="http://schemas.microsoft.com/office/drawing/2014/main" id="{C4BA4899-AD9B-C139-D224-3DD04CAA52F1}"/>
                </a:ext>
              </a:extLst>
            </p:cNvPr>
            <p:cNvSpPr/>
            <p:nvPr/>
          </p:nvSpPr>
          <p:spPr>
            <a:xfrm>
              <a:off x="3114375" y="920075"/>
              <a:ext cx="113400" cy="97125"/>
            </a:xfrm>
            <a:custGeom>
              <a:avLst/>
              <a:gdLst/>
              <a:ahLst/>
              <a:cxnLst/>
              <a:rect l="l" t="t" r="r" b="b"/>
              <a:pathLst>
                <a:path w="4536" h="3885" extrusionOk="0">
                  <a:moveTo>
                    <a:pt x="3744" y="0"/>
                  </a:moveTo>
                  <a:cubicBezTo>
                    <a:pt x="3549" y="0"/>
                    <a:pt x="3067" y="170"/>
                    <a:pt x="2955" y="537"/>
                  </a:cubicBezTo>
                  <a:cubicBezTo>
                    <a:pt x="2828" y="923"/>
                    <a:pt x="2048" y="2590"/>
                    <a:pt x="208" y="3271"/>
                  </a:cubicBezTo>
                  <a:lnTo>
                    <a:pt x="1" y="3877"/>
                  </a:lnTo>
                  <a:lnTo>
                    <a:pt x="1" y="3884"/>
                  </a:lnTo>
                  <a:cubicBezTo>
                    <a:pt x="1" y="3884"/>
                    <a:pt x="2355" y="3497"/>
                    <a:pt x="3448" y="1910"/>
                  </a:cubicBezTo>
                  <a:cubicBezTo>
                    <a:pt x="4535" y="330"/>
                    <a:pt x="3935" y="23"/>
                    <a:pt x="3782" y="3"/>
                  </a:cubicBezTo>
                  <a:cubicBezTo>
                    <a:pt x="3771" y="1"/>
                    <a:pt x="3758" y="0"/>
                    <a:pt x="37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145;p39">
              <a:extLst>
                <a:ext uri="{FF2B5EF4-FFF2-40B4-BE49-F238E27FC236}">
                  <a16:creationId xmlns:a16="http://schemas.microsoft.com/office/drawing/2014/main" id="{C1E03642-6B6F-4597-5100-FFE69C7A8D51}"/>
                </a:ext>
              </a:extLst>
            </p:cNvPr>
            <p:cNvSpPr/>
            <p:nvPr/>
          </p:nvSpPr>
          <p:spPr>
            <a:xfrm>
              <a:off x="3118725" y="926900"/>
              <a:ext cx="73700" cy="75775"/>
            </a:xfrm>
            <a:custGeom>
              <a:avLst/>
              <a:gdLst/>
              <a:ahLst/>
              <a:cxnLst/>
              <a:rect l="l" t="t" r="r" b="b"/>
              <a:pathLst>
                <a:path w="2948" h="3031" extrusionOk="0">
                  <a:moveTo>
                    <a:pt x="2917" y="0"/>
                  </a:moveTo>
                  <a:cubicBezTo>
                    <a:pt x="2909" y="0"/>
                    <a:pt x="2901" y="3"/>
                    <a:pt x="2894" y="10"/>
                  </a:cubicBezTo>
                  <a:cubicBezTo>
                    <a:pt x="2828" y="83"/>
                    <a:pt x="2781" y="163"/>
                    <a:pt x="2748" y="250"/>
                  </a:cubicBezTo>
                  <a:cubicBezTo>
                    <a:pt x="2748" y="270"/>
                    <a:pt x="2074" y="2211"/>
                    <a:pt x="20" y="2971"/>
                  </a:cubicBezTo>
                  <a:cubicBezTo>
                    <a:pt x="7" y="2978"/>
                    <a:pt x="0" y="2998"/>
                    <a:pt x="7" y="3011"/>
                  </a:cubicBezTo>
                  <a:cubicBezTo>
                    <a:pt x="7" y="3023"/>
                    <a:pt x="17" y="3029"/>
                    <a:pt x="29" y="3031"/>
                  </a:cubicBezTo>
                  <a:lnTo>
                    <a:pt x="29" y="3031"/>
                  </a:lnTo>
                  <a:cubicBezTo>
                    <a:pt x="34" y="3029"/>
                    <a:pt x="34" y="3024"/>
                    <a:pt x="40" y="3024"/>
                  </a:cubicBezTo>
                  <a:cubicBezTo>
                    <a:pt x="1794" y="2377"/>
                    <a:pt x="2628" y="817"/>
                    <a:pt x="2801" y="270"/>
                  </a:cubicBezTo>
                  <a:cubicBezTo>
                    <a:pt x="2828" y="190"/>
                    <a:pt x="2874" y="117"/>
                    <a:pt x="2941" y="50"/>
                  </a:cubicBezTo>
                  <a:cubicBezTo>
                    <a:pt x="2948" y="37"/>
                    <a:pt x="2948" y="23"/>
                    <a:pt x="2934" y="10"/>
                  </a:cubicBezTo>
                  <a:cubicBezTo>
                    <a:pt x="2931" y="3"/>
                    <a:pt x="2924" y="0"/>
                    <a:pt x="2917" y="0"/>
                  </a:cubicBezTo>
                  <a:close/>
                  <a:moveTo>
                    <a:pt x="29" y="3031"/>
                  </a:moveTo>
                  <a:cubicBezTo>
                    <a:pt x="28" y="3031"/>
                    <a:pt x="28" y="3031"/>
                    <a:pt x="27" y="3031"/>
                  </a:cubicBezTo>
                  <a:lnTo>
                    <a:pt x="34" y="3031"/>
                  </a:lnTo>
                  <a:cubicBezTo>
                    <a:pt x="32" y="3031"/>
                    <a:pt x="31" y="3031"/>
                    <a:pt x="29" y="303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146;p39">
              <a:extLst>
                <a:ext uri="{FF2B5EF4-FFF2-40B4-BE49-F238E27FC236}">
                  <a16:creationId xmlns:a16="http://schemas.microsoft.com/office/drawing/2014/main" id="{4E2C8E78-6D23-04C0-182E-594AAEF7741D}"/>
                </a:ext>
              </a:extLst>
            </p:cNvPr>
            <p:cNvSpPr/>
            <p:nvPr/>
          </p:nvSpPr>
          <p:spPr>
            <a:xfrm>
              <a:off x="3206900" y="935150"/>
              <a:ext cx="4375" cy="9025"/>
            </a:xfrm>
            <a:custGeom>
              <a:avLst/>
              <a:gdLst/>
              <a:ahLst/>
              <a:cxnLst/>
              <a:rect l="l" t="t" r="r" b="b"/>
              <a:pathLst>
                <a:path w="175" h="361" extrusionOk="0">
                  <a:moveTo>
                    <a:pt x="148" y="0"/>
                  </a:moveTo>
                  <a:cubicBezTo>
                    <a:pt x="134" y="0"/>
                    <a:pt x="121" y="7"/>
                    <a:pt x="114" y="20"/>
                  </a:cubicBezTo>
                  <a:cubicBezTo>
                    <a:pt x="88" y="114"/>
                    <a:pt x="54" y="214"/>
                    <a:pt x="8" y="320"/>
                  </a:cubicBezTo>
                  <a:cubicBezTo>
                    <a:pt x="1" y="340"/>
                    <a:pt x="8" y="354"/>
                    <a:pt x="21" y="360"/>
                  </a:cubicBezTo>
                  <a:lnTo>
                    <a:pt x="34" y="360"/>
                  </a:lnTo>
                  <a:cubicBezTo>
                    <a:pt x="48" y="360"/>
                    <a:pt x="54" y="354"/>
                    <a:pt x="61" y="347"/>
                  </a:cubicBezTo>
                  <a:cubicBezTo>
                    <a:pt x="108" y="234"/>
                    <a:pt x="148" y="134"/>
                    <a:pt x="168" y="34"/>
                  </a:cubicBezTo>
                  <a:cubicBezTo>
                    <a:pt x="174" y="20"/>
                    <a:pt x="168" y="7"/>
                    <a:pt x="1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147;p39">
              <a:extLst>
                <a:ext uri="{FF2B5EF4-FFF2-40B4-BE49-F238E27FC236}">
                  <a16:creationId xmlns:a16="http://schemas.microsoft.com/office/drawing/2014/main" id="{58DEA30F-1B01-6F6F-0832-F78E788CB231}"/>
                </a:ext>
              </a:extLst>
            </p:cNvPr>
            <p:cNvSpPr/>
            <p:nvPr/>
          </p:nvSpPr>
          <p:spPr>
            <a:xfrm>
              <a:off x="3173575" y="950300"/>
              <a:ext cx="31350" cy="36725"/>
            </a:xfrm>
            <a:custGeom>
              <a:avLst/>
              <a:gdLst/>
              <a:ahLst/>
              <a:cxnLst/>
              <a:rect l="l" t="t" r="r" b="b"/>
              <a:pathLst>
                <a:path w="1254" h="1469" extrusionOk="0">
                  <a:moveTo>
                    <a:pt x="1217" y="0"/>
                  </a:moveTo>
                  <a:cubicBezTo>
                    <a:pt x="1207" y="0"/>
                    <a:pt x="1198" y="6"/>
                    <a:pt x="1194" y="14"/>
                  </a:cubicBezTo>
                  <a:cubicBezTo>
                    <a:pt x="1107" y="181"/>
                    <a:pt x="994" y="361"/>
                    <a:pt x="860" y="555"/>
                  </a:cubicBezTo>
                  <a:cubicBezTo>
                    <a:pt x="647" y="868"/>
                    <a:pt x="360" y="1161"/>
                    <a:pt x="14" y="1415"/>
                  </a:cubicBezTo>
                  <a:cubicBezTo>
                    <a:pt x="0" y="1428"/>
                    <a:pt x="0" y="1448"/>
                    <a:pt x="7" y="1455"/>
                  </a:cubicBezTo>
                  <a:cubicBezTo>
                    <a:pt x="14" y="1461"/>
                    <a:pt x="20" y="1468"/>
                    <a:pt x="34" y="1468"/>
                  </a:cubicBezTo>
                  <a:cubicBezTo>
                    <a:pt x="40" y="1468"/>
                    <a:pt x="47" y="1468"/>
                    <a:pt x="47" y="1461"/>
                  </a:cubicBezTo>
                  <a:cubicBezTo>
                    <a:pt x="400" y="1201"/>
                    <a:pt x="687" y="908"/>
                    <a:pt x="907" y="588"/>
                  </a:cubicBezTo>
                  <a:cubicBezTo>
                    <a:pt x="1040" y="394"/>
                    <a:pt x="1154" y="214"/>
                    <a:pt x="1247" y="48"/>
                  </a:cubicBezTo>
                  <a:cubicBezTo>
                    <a:pt x="1254" y="28"/>
                    <a:pt x="1247" y="14"/>
                    <a:pt x="1234" y="8"/>
                  </a:cubicBezTo>
                  <a:cubicBezTo>
                    <a:pt x="1229" y="3"/>
                    <a:pt x="1223" y="0"/>
                    <a:pt x="12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148;p39">
              <a:extLst>
                <a:ext uri="{FF2B5EF4-FFF2-40B4-BE49-F238E27FC236}">
                  <a16:creationId xmlns:a16="http://schemas.microsoft.com/office/drawing/2014/main" id="{CA6B774C-984A-BAA5-1A20-BB87C6A60146}"/>
                </a:ext>
              </a:extLst>
            </p:cNvPr>
            <p:cNvSpPr/>
            <p:nvPr/>
          </p:nvSpPr>
          <p:spPr>
            <a:xfrm>
              <a:off x="3106725" y="1016925"/>
              <a:ext cx="101700" cy="124900"/>
            </a:xfrm>
            <a:custGeom>
              <a:avLst/>
              <a:gdLst/>
              <a:ahLst/>
              <a:cxnLst/>
              <a:rect l="l" t="t" r="r" b="b"/>
              <a:pathLst>
                <a:path w="4068" h="4996" extrusionOk="0">
                  <a:moveTo>
                    <a:pt x="3019" y="0"/>
                  </a:moveTo>
                  <a:cubicBezTo>
                    <a:pt x="1693" y="0"/>
                    <a:pt x="567" y="957"/>
                    <a:pt x="567" y="957"/>
                  </a:cubicBezTo>
                  <a:cubicBezTo>
                    <a:pt x="567" y="957"/>
                    <a:pt x="0" y="2991"/>
                    <a:pt x="194" y="3931"/>
                  </a:cubicBezTo>
                  <a:cubicBezTo>
                    <a:pt x="316" y="4542"/>
                    <a:pt x="880" y="4996"/>
                    <a:pt x="1523" y="4996"/>
                  </a:cubicBezTo>
                  <a:cubicBezTo>
                    <a:pt x="1863" y="4996"/>
                    <a:pt x="2224" y="4869"/>
                    <a:pt x="2554" y="4571"/>
                  </a:cubicBezTo>
                  <a:cubicBezTo>
                    <a:pt x="3508" y="3711"/>
                    <a:pt x="4068" y="223"/>
                    <a:pt x="4068" y="223"/>
                  </a:cubicBezTo>
                  <a:cubicBezTo>
                    <a:pt x="3715" y="64"/>
                    <a:pt x="3360" y="0"/>
                    <a:pt x="30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149;p39">
              <a:extLst>
                <a:ext uri="{FF2B5EF4-FFF2-40B4-BE49-F238E27FC236}">
                  <a16:creationId xmlns:a16="http://schemas.microsoft.com/office/drawing/2014/main" id="{909D039A-6B3C-48A6-F742-488B0F607032}"/>
                </a:ext>
              </a:extLst>
            </p:cNvPr>
            <p:cNvSpPr/>
            <p:nvPr/>
          </p:nvSpPr>
          <p:spPr>
            <a:xfrm>
              <a:off x="3176900" y="1053975"/>
              <a:ext cx="17375" cy="48900"/>
            </a:xfrm>
            <a:custGeom>
              <a:avLst/>
              <a:gdLst/>
              <a:ahLst/>
              <a:cxnLst/>
              <a:rect l="l" t="t" r="r" b="b"/>
              <a:pathLst>
                <a:path w="695" h="1956" extrusionOk="0">
                  <a:moveTo>
                    <a:pt x="660" y="0"/>
                  </a:moveTo>
                  <a:cubicBezTo>
                    <a:pt x="649" y="0"/>
                    <a:pt x="639" y="11"/>
                    <a:pt x="634" y="22"/>
                  </a:cubicBezTo>
                  <a:cubicBezTo>
                    <a:pt x="441" y="802"/>
                    <a:pt x="227" y="1436"/>
                    <a:pt x="7" y="1916"/>
                  </a:cubicBezTo>
                  <a:cubicBezTo>
                    <a:pt x="1" y="1929"/>
                    <a:pt x="7" y="1942"/>
                    <a:pt x="21" y="1949"/>
                  </a:cubicBezTo>
                  <a:cubicBezTo>
                    <a:pt x="27" y="1956"/>
                    <a:pt x="34" y="1956"/>
                    <a:pt x="34" y="1956"/>
                  </a:cubicBezTo>
                  <a:cubicBezTo>
                    <a:pt x="47" y="1956"/>
                    <a:pt x="54" y="1949"/>
                    <a:pt x="61" y="1936"/>
                  </a:cubicBezTo>
                  <a:cubicBezTo>
                    <a:pt x="281" y="1456"/>
                    <a:pt x="494" y="815"/>
                    <a:pt x="687" y="35"/>
                  </a:cubicBezTo>
                  <a:cubicBezTo>
                    <a:pt x="694" y="22"/>
                    <a:pt x="687" y="2"/>
                    <a:pt x="667" y="2"/>
                  </a:cubicBezTo>
                  <a:cubicBezTo>
                    <a:pt x="665" y="1"/>
                    <a:pt x="662" y="0"/>
                    <a:pt x="6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150;p39">
              <a:extLst>
                <a:ext uri="{FF2B5EF4-FFF2-40B4-BE49-F238E27FC236}">
                  <a16:creationId xmlns:a16="http://schemas.microsoft.com/office/drawing/2014/main" id="{88B3F0FA-C60D-BBE6-10EC-A63440ACEAE6}"/>
                </a:ext>
              </a:extLst>
            </p:cNvPr>
            <p:cNvSpPr/>
            <p:nvPr/>
          </p:nvSpPr>
          <p:spPr>
            <a:xfrm>
              <a:off x="3163225" y="1109950"/>
              <a:ext cx="11025" cy="13600"/>
            </a:xfrm>
            <a:custGeom>
              <a:avLst/>
              <a:gdLst/>
              <a:ahLst/>
              <a:cxnLst/>
              <a:rect l="l" t="t" r="r" b="b"/>
              <a:pathLst>
                <a:path w="441" h="544" extrusionOk="0">
                  <a:moveTo>
                    <a:pt x="409" y="1"/>
                  </a:moveTo>
                  <a:cubicBezTo>
                    <a:pt x="398" y="1"/>
                    <a:pt x="386" y="7"/>
                    <a:pt x="381" y="17"/>
                  </a:cubicBezTo>
                  <a:cubicBezTo>
                    <a:pt x="261" y="223"/>
                    <a:pt x="141" y="383"/>
                    <a:pt x="14" y="497"/>
                  </a:cubicBezTo>
                  <a:cubicBezTo>
                    <a:pt x="7" y="504"/>
                    <a:pt x="1" y="524"/>
                    <a:pt x="14" y="537"/>
                  </a:cubicBezTo>
                  <a:cubicBezTo>
                    <a:pt x="21" y="544"/>
                    <a:pt x="27" y="544"/>
                    <a:pt x="34" y="544"/>
                  </a:cubicBezTo>
                  <a:cubicBezTo>
                    <a:pt x="41" y="544"/>
                    <a:pt x="47" y="544"/>
                    <a:pt x="54" y="537"/>
                  </a:cubicBezTo>
                  <a:cubicBezTo>
                    <a:pt x="181" y="424"/>
                    <a:pt x="307" y="257"/>
                    <a:pt x="434" y="43"/>
                  </a:cubicBezTo>
                  <a:cubicBezTo>
                    <a:pt x="441" y="30"/>
                    <a:pt x="434" y="10"/>
                    <a:pt x="421" y="3"/>
                  </a:cubicBezTo>
                  <a:cubicBezTo>
                    <a:pt x="417" y="2"/>
                    <a:pt x="413" y="1"/>
                    <a:pt x="4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151;p39">
              <a:extLst>
                <a:ext uri="{FF2B5EF4-FFF2-40B4-BE49-F238E27FC236}">
                  <a16:creationId xmlns:a16="http://schemas.microsoft.com/office/drawing/2014/main" id="{E42DD297-07C5-7BBF-87B3-DDD98AFA0A2B}"/>
                </a:ext>
              </a:extLst>
            </p:cNvPr>
            <p:cNvSpPr/>
            <p:nvPr/>
          </p:nvSpPr>
          <p:spPr>
            <a:xfrm>
              <a:off x="3188400" y="812175"/>
              <a:ext cx="11375" cy="16800"/>
            </a:xfrm>
            <a:custGeom>
              <a:avLst/>
              <a:gdLst/>
              <a:ahLst/>
              <a:cxnLst/>
              <a:rect l="l" t="t" r="r" b="b"/>
              <a:pathLst>
                <a:path w="455" h="672" extrusionOk="0">
                  <a:moveTo>
                    <a:pt x="29" y="0"/>
                  </a:moveTo>
                  <a:cubicBezTo>
                    <a:pt x="20" y="0"/>
                    <a:pt x="11" y="3"/>
                    <a:pt x="7" y="11"/>
                  </a:cubicBezTo>
                  <a:cubicBezTo>
                    <a:pt x="1" y="25"/>
                    <a:pt x="7" y="45"/>
                    <a:pt x="21" y="51"/>
                  </a:cubicBezTo>
                  <a:cubicBezTo>
                    <a:pt x="34" y="65"/>
                    <a:pt x="387" y="278"/>
                    <a:pt x="261" y="631"/>
                  </a:cubicBezTo>
                  <a:cubicBezTo>
                    <a:pt x="254" y="651"/>
                    <a:pt x="261" y="665"/>
                    <a:pt x="281" y="671"/>
                  </a:cubicBezTo>
                  <a:lnTo>
                    <a:pt x="287" y="671"/>
                  </a:lnTo>
                  <a:cubicBezTo>
                    <a:pt x="301" y="671"/>
                    <a:pt x="307" y="665"/>
                    <a:pt x="314" y="651"/>
                  </a:cubicBezTo>
                  <a:cubicBezTo>
                    <a:pt x="454" y="251"/>
                    <a:pt x="54" y="5"/>
                    <a:pt x="47" y="5"/>
                  </a:cubicBezTo>
                  <a:cubicBezTo>
                    <a:pt x="42" y="2"/>
                    <a:pt x="35" y="0"/>
                    <a:pt x="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152;p39">
              <a:extLst>
                <a:ext uri="{FF2B5EF4-FFF2-40B4-BE49-F238E27FC236}">
                  <a16:creationId xmlns:a16="http://schemas.microsoft.com/office/drawing/2014/main" id="{F4126488-0699-9A38-225D-FFD93914D81E}"/>
                </a:ext>
              </a:extLst>
            </p:cNvPr>
            <p:cNvSpPr/>
            <p:nvPr/>
          </p:nvSpPr>
          <p:spPr>
            <a:xfrm>
              <a:off x="2994175" y="927950"/>
              <a:ext cx="95050" cy="74100"/>
            </a:xfrm>
            <a:custGeom>
              <a:avLst/>
              <a:gdLst/>
              <a:ahLst/>
              <a:cxnLst/>
              <a:rect l="l" t="t" r="r" b="b"/>
              <a:pathLst>
                <a:path w="3802" h="2964" extrusionOk="0">
                  <a:moveTo>
                    <a:pt x="3383" y="0"/>
                  </a:moveTo>
                  <a:cubicBezTo>
                    <a:pt x="3103" y="0"/>
                    <a:pt x="2679" y="173"/>
                    <a:pt x="2362" y="475"/>
                  </a:cubicBezTo>
                  <a:cubicBezTo>
                    <a:pt x="1941" y="868"/>
                    <a:pt x="1361" y="1035"/>
                    <a:pt x="1041" y="1095"/>
                  </a:cubicBezTo>
                  <a:cubicBezTo>
                    <a:pt x="721" y="1155"/>
                    <a:pt x="461" y="1168"/>
                    <a:pt x="228" y="1428"/>
                  </a:cubicBezTo>
                  <a:cubicBezTo>
                    <a:pt x="1" y="1695"/>
                    <a:pt x="228" y="2562"/>
                    <a:pt x="714" y="2896"/>
                  </a:cubicBezTo>
                  <a:cubicBezTo>
                    <a:pt x="785" y="2943"/>
                    <a:pt x="868" y="2963"/>
                    <a:pt x="961" y="2963"/>
                  </a:cubicBezTo>
                  <a:cubicBezTo>
                    <a:pt x="1518" y="2963"/>
                    <a:pt x="2382" y="2222"/>
                    <a:pt x="2382" y="2222"/>
                  </a:cubicBezTo>
                  <a:cubicBezTo>
                    <a:pt x="2882" y="1975"/>
                    <a:pt x="3002" y="1002"/>
                    <a:pt x="3242" y="762"/>
                  </a:cubicBezTo>
                  <a:cubicBezTo>
                    <a:pt x="3475" y="528"/>
                    <a:pt x="3802" y="195"/>
                    <a:pt x="3589" y="48"/>
                  </a:cubicBezTo>
                  <a:cubicBezTo>
                    <a:pt x="3538" y="16"/>
                    <a:pt x="3467" y="0"/>
                    <a:pt x="33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153;p39">
              <a:extLst>
                <a:ext uri="{FF2B5EF4-FFF2-40B4-BE49-F238E27FC236}">
                  <a16:creationId xmlns:a16="http://schemas.microsoft.com/office/drawing/2014/main" id="{6F84C0FE-D69A-E1A4-0301-FADFBFA715FC}"/>
                </a:ext>
              </a:extLst>
            </p:cNvPr>
            <p:cNvSpPr/>
            <p:nvPr/>
          </p:nvSpPr>
          <p:spPr>
            <a:xfrm>
              <a:off x="3021350" y="954225"/>
              <a:ext cx="16700" cy="41800"/>
            </a:xfrm>
            <a:custGeom>
              <a:avLst/>
              <a:gdLst/>
              <a:ahLst/>
              <a:cxnLst/>
              <a:rect l="l" t="t" r="r" b="b"/>
              <a:pathLst>
                <a:path w="668" h="1672" extrusionOk="0">
                  <a:moveTo>
                    <a:pt x="32" y="1"/>
                  </a:moveTo>
                  <a:cubicBezTo>
                    <a:pt x="24" y="1"/>
                    <a:pt x="18" y="4"/>
                    <a:pt x="14" y="11"/>
                  </a:cubicBezTo>
                  <a:cubicBezTo>
                    <a:pt x="1" y="17"/>
                    <a:pt x="1" y="37"/>
                    <a:pt x="8" y="51"/>
                  </a:cubicBezTo>
                  <a:cubicBezTo>
                    <a:pt x="14" y="57"/>
                    <a:pt x="468" y="551"/>
                    <a:pt x="608" y="1645"/>
                  </a:cubicBezTo>
                  <a:cubicBezTo>
                    <a:pt x="608" y="1658"/>
                    <a:pt x="621" y="1671"/>
                    <a:pt x="634" y="1671"/>
                  </a:cubicBezTo>
                  <a:lnTo>
                    <a:pt x="641" y="1671"/>
                  </a:lnTo>
                  <a:cubicBezTo>
                    <a:pt x="654" y="1665"/>
                    <a:pt x="668" y="1651"/>
                    <a:pt x="668" y="1638"/>
                  </a:cubicBezTo>
                  <a:cubicBezTo>
                    <a:pt x="521" y="524"/>
                    <a:pt x="74" y="31"/>
                    <a:pt x="54" y="11"/>
                  </a:cubicBezTo>
                  <a:cubicBezTo>
                    <a:pt x="48" y="4"/>
                    <a:pt x="39" y="1"/>
                    <a:pt x="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154;p39">
              <a:extLst>
                <a:ext uri="{FF2B5EF4-FFF2-40B4-BE49-F238E27FC236}">
                  <a16:creationId xmlns:a16="http://schemas.microsoft.com/office/drawing/2014/main" id="{D278B961-4F31-2F43-144C-39B89428FEEF}"/>
                </a:ext>
              </a:extLst>
            </p:cNvPr>
            <p:cNvSpPr/>
            <p:nvPr/>
          </p:nvSpPr>
          <p:spPr>
            <a:xfrm>
              <a:off x="3038700" y="948200"/>
              <a:ext cx="20025" cy="26475"/>
            </a:xfrm>
            <a:custGeom>
              <a:avLst/>
              <a:gdLst/>
              <a:ahLst/>
              <a:cxnLst/>
              <a:rect l="l" t="t" r="r" b="b"/>
              <a:pathLst>
                <a:path w="801" h="1059" extrusionOk="0">
                  <a:moveTo>
                    <a:pt x="35" y="1"/>
                  </a:moveTo>
                  <a:cubicBezTo>
                    <a:pt x="26" y="1"/>
                    <a:pt x="18" y="4"/>
                    <a:pt x="14" y="12"/>
                  </a:cubicBezTo>
                  <a:cubicBezTo>
                    <a:pt x="0" y="25"/>
                    <a:pt x="7" y="45"/>
                    <a:pt x="20" y="52"/>
                  </a:cubicBezTo>
                  <a:cubicBezTo>
                    <a:pt x="20" y="52"/>
                    <a:pt x="340" y="312"/>
                    <a:pt x="747" y="1039"/>
                  </a:cubicBezTo>
                  <a:cubicBezTo>
                    <a:pt x="747" y="1052"/>
                    <a:pt x="761" y="1059"/>
                    <a:pt x="767" y="1059"/>
                  </a:cubicBezTo>
                  <a:cubicBezTo>
                    <a:pt x="774" y="1059"/>
                    <a:pt x="781" y="1059"/>
                    <a:pt x="781" y="1052"/>
                  </a:cubicBezTo>
                  <a:cubicBezTo>
                    <a:pt x="794" y="1045"/>
                    <a:pt x="801" y="1025"/>
                    <a:pt x="794" y="1012"/>
                  </a:cubicBezTo>
                  <a:cubicBezTo>
                    <a:pt x="387" y="272"/>
                    <a:pt x="67" y="18"/>
                    <a:pt x="54" y="5"/>
                  </a:cubicBezTo>
                  <a:cubicBezTo>
                    <a:pt x="48" y="2"/>
                    <a:pt x="42" y="1"/>
                    <a:pt x="35" y="1"/>
                  </a:cubicBezTo>
                  <a:close/>
                </a:path>
              </a:pathLst>
            </a:custGeom>
            <a:solidFill>
              <a:srgbClr val="0304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155;p39">
              <a:extLst>
                <a:ext uri="{FF2B5EF4-FFF2-40B4-BE49-F238E27FC236}">
                  <a16:creationId xmlns:a16="http://schemas.microsoft.com/office/drawing/2014/main" id="{00F85CAA-48F7-EE89-6042-F83E9C494A1F}"/>
                </a:ext>
              </a:extLst>
            </p:cNvPr>
            <p:cNvSpPr/>
            <p:nvPr/>
          </p:nvSpPr>
          <p:spPr>
            <a:xfrm>
              <a:off x="3007700" y="936975"/>
              <a:ext cx="88700" cy="111125"/>
            </a:xfrm>
            <a:custGeom>
              <a:avLst/>
              <a:gdLst/>
              <a:ahLst/>
              <a:cxnLst/>
              <a:rect l="l" t="t" r="r" b="b"/>
              <a:pathLst>
                <a:path w="3548" h="4445" extrusionOk="0">
                  <a:moveTo>
                    <a:pt x="3034" y="1"/>
                  </a:moveTo>
                  <a:cubicBezTo>
                    <a:pt x="3034" y="1"/>
                    <a:pt x="2014" y="287"/>
                    <a:pt x="1600" y="1228"/>
                  </a:cubicBezTo>
                  <a:cubicBezTo>
                    <a:pt x="1187" y="2174"/>
                    <a:pt x="1507" y="2208"/>
                    <a:pt x="1027" y="2688"/>
                  </a:cubicBezTo>
                  <a:cubicBezTo>
                    <a:pt x="547" y="3175"/>
                    <a:pt x="0" y="3421"/>
                    <a:pt x="747" y="4148"/>
                  </a:cubicBezTo>
                  <a:cubicBezTo>
                    <a:pt x="962" y="4360"/>
                    <a:pt x="1173" y="4444"/>
                    <a:pt x="1368" y="4444"/>
                  </a:cubicBezTo>
                  <a:cubicBezTo>
                    <a:pt x="1850" y="4444"/>
                    <a:pt x="2240" y="3931"/>
                    <a:pt x="2387" y="3541"/>
                  </a:cubicBezTo>
                  <a:cubicBezTo>
                    <a:pt x="2601" y="2995"/>
                    <a:pt x="2607" y="2448"/>
                    <a:pt x="2701" y="1821"/>
                  </a:cubicBezTo>
                  <a:cubicBezTo>
                    <a:pt x="2794" y="1188"/>
                    <a:pt x="2814" y="707"/>
                    <a:pt x="3181" y="387"/>
                  </a:cubicBezTo>
                  <a:cubicBezTo>
                    <a:pt x="3548" y="67"/>
                    <a:pt x="3034" y="1"/>
                    <a:pt x="30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156;p39">
              <a:extLst>
                <a:ext uri="{FF2B5EF4-FFF2-40B4-BE49-F238E27FC236}">
                  <a16:creationId xmlns:a16="http://schemas.microsoft.com/office/drawing/2014/main" id="{6A567251-66EE-8CDE-F536-D4622D668CD4}"/>
                </a:ext>
              </a:extLst>
            </p:cNvPr>
            <p:cNvSpPr/>
            <p:nvPr/>
          </p:nvSpPr>
          <p:spPr>
            <a:xfrm>
              <a:off x="3016350" y="936275"/>
              <a:ext cx="68050" cy="112600"/>
            </a:xfrm>
            <a:custGeom>
              <a:avLst/>
              <a:gdLst/>
              <a:ahLst/>
              <a:cxnLst/>
              <a:rect l="l" t="t" r="r" b="b"/>
              <a:pathLst>
                <a:path w="2722" h="4504" extrusionOk="0">
                  <a:moveTo>
                    <a:pt x="2689" y="0"/>
                  </a:moveTo>
                  <a:cubicBezTo>
                    <a:pt x="2686" y="0"/>
                    <a:pt x="2684" y="1"/>
                    <a:pt x="2682" y="2"/>
                  </a:cubicBezTo>
                  <a:cubicBezTo>
                    <a:pt x="2668" y="2"/>
                    <a:pt x="1641" y="302"/>
                    <a:pt x="1228" y="1249"/>
                  </a:cubicBezTo>
                  <a:cubicBezTo>
                    <a:pt x="1041" y="1669"/>
                    <a:pt x="1001" y="1916"/>
                    <a:pt x="974" y="2096"/>
                  </a:cubicBezTo>
                  <a:cubicBezTo>
                    <a:pt x="934" y="2316"/>
                    <a:pt x="914" y="2436"/>
                    <a:pt x="661" y="2696"/>
                  </a:cubicBezTo>
                  <a:cubicBezTo>
                    <a:pt x="588" y="2769"/>
                    <a:pt x="514" y="2836"/>
                    <a:pt x="448" y="2903"/>
                  </a:cubicBezTo>
                  <a:cubicBezTo>
                    <a:pt x="214" y="3116"/>
                    <a:pt x="7" y="3303"/>
                    <a:pt x="7" y="3549"/>
                  </a:cubicBezTo>
                  <a:cubicBezTo>
                    <a:pt x="1" y="3736"/>
                    <a:pt x="121" y="3950"/>
                    <a:pt x="381" y="4196"/>
                  </a:cubicBezTo>
                  <a:cubicBezTo>
                    <a:pt x="588" y="4396"/>
                    <a:pt x="801" y="4503"/>
                    <a:pt x="1021" y="4503"/>
                  </a:cubicBezTo>
                  <a:cubicBezTo>
                    <a:pt x="1108" y="4503"/>
                    <a:pt x="1194" y="4483"/>
                    <a:pt x="1281" y="4450"/>
                  </a:cubicBezTo>
                  <a:cubicBezTo>
                    <a:pt x="1301" y="4450"/>
                    <a:pt x="1308" y="4430"/>
                    <a:pt x="1301" y="4416"/>
                  </a:cubicBezTo>
                  <a:cubicBezTo>
                    <a:pt x="1295" y="4403"/>
                    <a:pt x="1281" y="4396"/>
                    <a:pt x="1261" y="4396"/>
                  </a:cubicBezTo>
                  <a:cubicBezTo>
                    <a:pt x="1179" y="4427"/>
                    <a:pt x="1097" y="4442"/>
                    <a:pt x="1016" y="4442"/>
                  </a:cubicBezTo>
                  <a:cubicBezTo>
                    <a:pt x="814" y="4442"/>
                    <a:pt x="616" y="4348"/>
                    <a:pt x="421" y="4163"/>
                  </a:cubicBezTo>
                  <a:cubicBezTo>
                    <a:pt x="181" y="3923"/>
                    <a:pt x="61" y="3723"/>
                    <a:pt x="61" y="3549"/>
                  </a:cubicBezTo>
                  <a:cubicBezTo>
                    <a:pt x="68" y="3329"/>
                    <a:pt x="261" y="3149"/>
                    <a:pt x="481" y="2943"/>
                  </a:cubicBezTo>
                  <a:cubicBezTo>
                    <a:pt x="554" y="2876"/>
                    <a:pt x="628" y="2809"/>
                    <a:pt x="701" y="2736"/>
                  </a:cubicBezTo>
                  <a:cubicBezTo>
                    <a:pt x="974" y="2463"/>
                    <a:pt x="994" y="2329"/>
                    <a:pt x="1028" y="2102"/>
                  </a:cubicBezTo>
                  <a:cubicBezTo>
                    <a:pt x="1061" y="1929"/>
                    <a:pt x="1101" y="1689"/>
                    <a:pt x="1281" y="1269"/>
                  </a:cubicBezTo>
                  <a:cubicBezTo>
                    <a:pt x="1688" y="349"/>
                    <a:pt x="2682" y="55"/>
                    <a:pt x="2695" y="55"/>
                  </a:cubicBezTo>
                  <a:cubicBezTo>
                    <a:pt x="2708" y="55"/>
                    <a:pt x="2722" y="35"/>
                    <a:pt x="2715" y="22"/>
                  </a:cubicBezTo>
                  <a:cubicBezTo>
                    <a:pt x="2709" y="11"/>
                    <a:pt x="2700" y="0"/>
                    <a:pt x="26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157;p39">
              <a:extLst>
                <a:ext uri="{FF2B5EF4-FFF2-40B4-BE49-F238E27FC236}">
                  <a16:creationId xmlns:a16="http://schemas.microsoft.com/office/drawing/2014/main" id="{BEC00EE2-DA2F-EFA9-61E3-8BBB6AA15B74}"/>
                </a:ext>
              </a:extLst>
            </p:cNvPr>
            <p:cNvSpPr/>
            <p:nvPr/>
          </p:nvSpPr>
          <p:spPr>
            <a:xfrm>
              <a:off x="3029525" y="1006375"/>
              <a:ext cx="32200" cy="31150"/>
            </a:xfrm>
            <a:custGeom>
              <a:avLst/>
              <a:gdLst/>
              <a:ahLst/>
              <a:cxnLst/>
              <a:rect l="l" t="t" r="r" b="b"/>
              <a:pathLst>
                <a:path w="1288" h="1246" extrusionOk="0">
                  <a:moveTo>
                    <a:pt x="29" y="1"/>
                  </a:moveTo>
                  <a:cubicBezTo>
                    <a:pt x="20" y="1"/>
                    <a:pt x="11" y="4"/>
                    <a:pt x="7" y="12"/>
                  </a:cubicBezTo>
                  <a:cubicBezTo>
                    <a:pt x="1" y="25"/>
                    <a:pt x="7" y="45"/>
                    <a:pt x="21" y="52"/>
                  </a:cubicBezTo>
                  <a:cubicBezTo>
                    <a:pt x="27" y="59"/>
                    <a:pt x="801" y="512"/>
                    <a:pt x="1234" y="1226"/>
                  </a:cubicBezTo>
                  <a:cubicBezTo>
                    <a:pt x="1241" y="1239"/>
                    <a:pt x="1248" y="1246"/>
                    <a:pt x="1261" y="1246"/>
                  </a:cubicBezTo>
                  <a:lnTo>
                    <a:pt x="1261" y="1239"/>
                  </a:lnTo>
                  <a:lnTo>
                    <a:pt x="1274" y="1239"/>
                  </a:lnTo>
                  <a:cubicBezTo>
                    <a:pt x="1288" y="1232"/>
                    <a:pt x="1288" y="1212"/>
                    <a:pt x="1281" y="1199"/>
                  </a:cubicBezTo>
                  <a:cubicBezTo>
                    <a:pt x="841" y="465"/>
                    <a:pt x="54" y="5"/>
                    <a:pt x="47" y="5"/>
                  </a:cubicBezTo>
                  <a:cubicBezTo>
                    <a:pt x="42" y="3"/>
                    <a:pt x="35" y="1"/>
                    <a:pt x="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58;p39">
              <a:extLst>
                <a:ext uri="{FF2B5EF4-FFF2-40B4-BE49-F238E27FC236}">
                  <a16:creationId xmlns:a16="http://schemas.microsoft.com/office/drawing/2014/main" id="{AF20C373-11B4-43CA-AFA1-E7F23402668E}"/>
                </a:ext>
              </a:extLst>
            </p:cNvPr>
            <p:cNvSpPr/>
            <p:nvPr/>
          </p:nvSpPr>
          <p:spPr>
            <a:xfrm>
              <a:off x="3040025" y="991100"/>
              <a:ext cx="33550" cy="12575"/>
            </a:xfrm>
            <a:custGeom>
              <a:avLst/>
              <a:gdLst/>
              <a:ahLst/>
              <a:cxnLst/>
              <a:rect l="l" t="t" r="r" b="b"/>
              <a:pathLst>
                <a:path w="1342" h="503" extrusionOk="0">
                  <a:moveTo>
                    <a:pt x="107" y="1"/>
                  </a:moveTo>
                  <a:cubicBezTo>
                    <a:pt x="62" y="1"/>
                    <a:pt x="35" y="3"/>
                    <a:pt x="34" y="3"/>
                  </a:cubicBezTo>
                  <a:cubicBezTo>
                    <a:pt x="14" y="3"/>
                    <a:pt x="1" y="16"/>
                    <a:pt x="7" y="36"/>
                  </a:cubicBezTo>
                  <a:cubicBezTo>
                    <a:pt x="7" y="49"/>
                    <a:pt x="21" y="63"/>
                    <a:pt x="34" y="63"/>
                  </a:cubicBezTo>
                  <a:cubicBezTo>
                    <a:pt x="35" y="63"/>
                    <a:pt x="62" y="61"/>
                    <a:pt x="109" y="61"/>
                  </a:cubicBezTo>
                  <a:cubicBezTo>
                    <a:pt x="303" y="61"/>
                    <a:pt x="832" y="99"/>
                    <a:pt x="1288" y="496"/>
                  </a:cubicBezTo>
                  <a:cubicBezTo>
                    <a:pt x="1294" y="503"/>
                    <a:pt x="1301" y="503"/>
                    <a:pt x="1308" y="503"/>
                  </a:cubicBezTo>
                  <a:cubicBezTo>
                    <a:pt x="1314" y="503"/>
                    <a:pt x="1321" y="503"/>
                    <a:pt x="1328" y="496"/>
                  </a:cubicBezTo>
                  <a:cubicBezTo>
                    <a:pt x="1341" y="483"/>
                    <a:pt x="1334" y="463"/>
                    <a:pt x="1328" y="456"/>
                  </a:cubicBezTo>
                  <a:cubicBezTo>
                    <a:pt x="852" y="40"/>
                    <a:pt x="302" y="1"/>
                    <a:pt x="1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59;p39">
              <a:extLst>
                <a:ext uri="{FF2B5EF4-FFF2-40B4-BE49-F238E27FC236}">
                  <a16:creationId xmlns:a16="http://schemas.microsoft.com/office/drawing/2014/main" id="{CA281804-42A4-6DF6-24DF-D80CC182B74D}"/>
                </a:ext>
              </a:extLst>
            </p:cNvPr>
            <p:cNvSpPr/>
            <p:nvPr/>
          </p:nvSpPr>
          <p:spPr>
            <a:xfrm>
              <a:off x="3047700" y="965600"/>
              <a:ext cx="29025" cy="13400"/>
            </a:xfrm>
            <a:custGeom>
              <a:avLst/>
              <a:gdLst/>
              <a:ahLst/>
              <a:cxnLst/>
              <a:rect l="l" t="t" r="r" b="b"/>
              <a:pathLst>
                <a:path w="1161" h="536" extrusionOk="0">
                  <a:moveTo>
                    <a:pt x="24" y="1"/>
                  </a:moveTo>
                  <a:cubicBezTo>
                    <a:pt x="10" y="1"/>
                    <a:pt x="0" y="13"/>
                    <a:pt x="0" y="29"/>
                  </a:cubicBezTo>
                  <a:cubicBezTo>
                    <a:pt x="0" y="43"/>
                    <a:pt x="7" y="56"/>
                    <a:pt x="27" y="56"/>
                  </a:cubicBezTo>
                  <a:cubicBezTo>
                    <a:pt x="34" y="63"/>
                    <a:pt x="681" y="149"/>
                    <a:pt x="1107" y="529"/>
                  </a:cubicBezTo>
                  <a:cubicBezTo>
                    <a:pt x="1114" y="536"/>
                    <a:pt x="1121" y="536"/>
                    <a:pt x="1127" y="536"/>
                  </a:cubicBezTo>
                  <a:cubicBezTo>
                    <a:pt x="1134" y="536"/>
                    <a:pt x="1141" y="536"/>
                    <a:pt x="1147" y="529"/>
                  </a:cubicBezTo>
                  <a:cubicBezTo>
                    <a:pt x="1161" y="516"/>
                    <a:pt x="1161" y="503"/>
                    <a:pt x="1147" y="489"/>
                  </a:cubicBezTo>
                  <a:cubicBezTo>
                    <a:pt x="701" y="96"/>
                    <a:pt x="61" y="3"/>
                    <a:pt x="34" y="3"/>
                  </a:cubicBezTo>
                  <a:cubicBezTo>
                    <a:pt x="30" y="1"/>
                    <a:pt x="27" y="1"/>
                    <a:pt x="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60;p39">
              <a:extLst>
                <a:ext uri="{FF2B5EF4-FFF2-40B4-BE49-F238E27FC236}">
                  <a16:creationId xmlns:a16="http://schemas.microsoft.com/office/drawing/2014/main" id="{87D75C86-BC9F-121B-0523-9E3948A3F462}"/>
                </a:ext>
              </a:extLst>
            </p:cNvPr>
            <p:cNvSpPr/>
            <p:nvPr/>
          </p:nvSpPr>
          <p:spPr>
            <a:xfrm>
              <a:off x="3125725" y="962550"/>
              <a:ext cx="55375" cy="59025"/>
            </a:xfrm>
            <a:custGeom>
              <a:avLst/>
              <a:gdLst/>
              <a:ahLst/>
              <a:cxnLst/>
              <a:rect l="l" t="t" r="r" b="b"/>
              <a:pathLst>
                <a:path w="2215" h="2361" extrusionOk="0">
                  <a:moveTo>
                    <a:pt x="1605" y="0"/>
                  </a:moveTo>
                  <a:cubicBezTo>
                    <a:pt x="1466" y="0"/>
                    <a:pt x="992" y="707"/>
                    <a:pt x="954" y="771"/>
                  </a:cubicBezTo>
                  <a:cubicBezTo>
                    <a:pt x="978" y="718"/>
                    <a:pt x="1215" y="264"/>
                    <a:pt x="1055" y="264"/>
                  </a:cubicBezTo>
                  <a:cubicBezTo>
                    <a:pt x="1036" y="264"/>
                    <a:pt x="1012" y="270"/>
                    <a:pt x="981" y="285"/>
                  </a:cubicBezTo>
                  <a:cubicBezTo>
                    <a:pt x="801" y="365"/>
                    <a:pt x="374" y="1085"/>
                    <a:pt x="267" y="1265"/>
                  </a:cubicBezTo>
                  <a:cubicBezTo>
                    <a:pt x="7" y="1645"/>
                    <a:pt x="0" y="1958"/>
                    <a:pt x="127" y="2085"/>
                  </a:cubicBezTo>
                  <a:lnTo>
                    <a:pt x="214" y="2185"/>
                  </a:lnTo>
                  <a:cubicBezTo>
                    <a:pt x="260" y="2232"/>
                    <a:pt x="300" y="2285"/>
                    <a:pt x="334" y="2345"/>
                  </a:cubicBezTo>
                  <a:cubicBezTo>
                    <a:pt x="340" y="2355"/>
                    <a:pt x="349" y="2360"/>
                    <a:pt x="361" y="2360"/>
                  </a:cubicBezTo>
                  <a:cubicBezTo>
                    <a:pt x="430" y="2360"/>
                    <a:pt x="605" y="2211"/>
                    <a:pt x="1001" y="1985"/>
                  </a:cubicBezTo>
                  <a:lnTo>
                    <a:pt x="1421" y="1632"/>
                  </a:lnTo>
                  <a:cubicBezTo>
                    <a:pt x="1627" y="1498"/>
                    <a:pt x="2094" y="1185"/>
                    <a:pt x="2034" y="1111"/>
                  </a:cubicBezTo>
                  <a:cubicBezTo>
                    <a:pt x="2021" y="1095"/>
                    <a:pt x="1996" y="1089"/>
                    <a:pt x="1966" y="1089"/>
                  </a:cubicBezTo>
                  <a:cubicBezTo>
                    <a:pt x="1857" y="1089"/>
                    <a:pt x="1673" y="1169"/>
                    <a:pt x="1647" y="1185"/>
                  </a:cubicBezTo>
                  <a:cubicBezTo>
                    <a:pt x="1647" y="1185"/>
                    <a:pt x="1647" y="1185"/>
                    <a:pt x="1647" y="1178"/>
                  </a:cubicBezTo>
                  <a:cubicBezTo>
                    <a:pt x="1814" y="1058"/>
                    <a:pt x="2214" y="618"/>
                    <a:pt x="2074" y="578"/>
                  </a:cubicBezTo>
                  <a:cubicBezTo>
                    <a:pt x="2068" y="576"/>
                    <a:pt x="2062" y="576"/>
                    <a:pt x="2055" y="576"/>
                  </a:cubicBezTo>
                  <a:cubicBezTo>
                    <a:pt x="1915" y="576"/>
                    <a:pt x="1591" y="888"/>
                    <a:pt x="1534" y="958"/>
                  </a:cubicBezTo>
                  <a:cubicBezTo>
                    <a:pt x="1527" y="965"/>
                    <a:pt x="1521" y="965"/>
                    <a:pt x="1521" y="965"/>
                  </a:cubicBezTo>
                  <a:cubicBezTo>
                    <a:pt x="1521" y="965"/>
                    <a:pt x="1521" y="958"/>
                    <a:pt x="1527" y="951"/>
                  </a:cubicBezTo>
                  <a:cubicBezTo>
                    <a:pt x="1587" y="871"/>
                    <a:pt x="2001" y="278"/>
                    <a:pt x="1854" y="211"/>
                  </a:cubicBezTo>
                  <a:cubicBezTo>
                    <a:pt x="1845" y="206"/>
                    <a:pt x="1834" y="204"/>
                    <a:pt x="1823" y="204"/>
                  </a:cubicBezTo>
                  <a:cubicBezTo>
                    <a:pt x="1678" y="204"/>
                    <a:pt x="1402" y="586"/>
                    <a:pt x="1334" y="691"/>
                  </a:cubicBezTo>
                  <a:cubicBezTo>
                    <a:pt x="1334" y="691"/>
                    <a:pt x="1334" y="691"/>
                    <a:pt x="1327" y="698"/>
                  </a:cubicBezTo>
                  <a:cubicBezTo>
                    <a:pt x="1327" y="691"/>
                    <a:pt x="1327" y="691"/>
                    <a:pt x="1334" y="691"/>
                  </a:cubicBezTo>
                  <a:cubicBezTo>
                    <a:pt x="1407" y="571"/>
                    <a:pt x="1727" y="58"/>
                    <a:pt x="1621" y="4"/>
                  </a:cubicBezTo>
                  <a:cubicBezTo>
                    <a:pt x="1616" y="2"/>
                    <a:pt x="1611" y="0"/>
                    <a:pt x="1605" y="0"/>
                  </a:cubicBezTo>
                  <a:close/>
                </a:path>
              </a:pathLst>
            </a:custGeom>
            <a:solidFill>
              <a:srgbClr val="F7CB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61;p39">
              <a:extLst>
                <a:ext uri="{FF2B5EF4-FFF2-40B4-BE49-F238E27FC236}">
                  <a16:creationId xmlns:a16="http://schemas.microsoft.com/office/drawing/2014/main" id="{3010C919-9E52-29A6-830A-78503DE1C14F}"/>
                </a:ext>
              </a:extLst>
            </p:cNvPr>
            <p:cNvSpPr/>
            <p:nvPr/>
          </p:nvSpPr>
          <p:spPr>
            <a:xfrm>
              <a:off x="3052375" y="932300"/>
              <a:ext cx="98375" cy="98650"/>
            </a:xfrm>
            <a:custGeom>
              <a:avLst/>
              <a:gdLst/>
              <a:ahLst/>
              <a:cxnLst/>
              <a:rect l="l" t="t" r="r" b="b"/>
              <a:pathLst>
                <a:path w="3935" h="3946" extrusionOk="0">
                  <a:moveTo>
                    <a:pt x="1361" y="1"/>
                  </a:moveTo>
                  <a:lnTo>
                    <a:pt x="747" y="94"/>
                  </a:lnTo>
                  <a:cubicBezTo>
                    <a:pt x="747" y="94"/>
                    <a:pt x="0" y="1488"/>
                    <a:pt x="307" y="2582"/>
                  </a:cubicBezTo>
                  <a:cubicBezTo>
                    <a:pt x="578" y="3555"/>
                    <a:pt x="1432" y="3946"/>
                    <a:pt x="2231" y="3946"/>
                  </a:cubicBezTo>
                  <a:cubicBezTo>
                    <a:pt x="2652" y="3946"/>
                    <a:pt x="3058" y="3837"/>
                    <a:pt x="3354" y="3648"/>
                  </a:cubicBezTo>
                  <a:cubicBezTo>
                    <a:pt x="3534" y="3535"/>
                    <a:pt x="3788" y="3362"/>
                    <a:pt x="3935" y="3195"/>
                  </a:cubicBezTo>
                  <a:cubicBezTo>
                    <a:pt x="3068" y="2802"/>
                    <a:pt x="3281" y="2481"/>
                    <a:pt x="3254" y="2321"/>
                  </a:cubicBezTo>
                  <a:lnTo>
                    <a:pt x="3254" y="2321"/>
                  </a:lnTo>
                  <a:cubicBezTo>
                    <a:pt x="2905" y="2470"/>
                    <a:pt x="2616" y="2533"/>
                    <a:pt x="2377" y="2533"/>
                  </a:cubicBezTo>
                  <a:cubicBezTo>
                    <a:pt x="874" y="2533"/>
                    <a:pt x="1361" y="1"/>
                    <a:pt x="13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162;p39">
              <a:extLst>
                <a:ext uri="{FF2B5EF4-FFF2-40B4-BE49-F238E27FC236}">
                  <a16:creationId xmlns:a16="http://schemas.microsoft.com/office/drawing/2014/main" id="{03A0C0DC-3FAE-C9DC-B759-72D06115F96B}"/>
                </a:ext>
              </a:extLst>
            </p:cNvPr>
            <p:cNvSpPr/>
            <p:nvPr/>
          </p:nvSpPr>
          <p:spPr>
            <a:xfrm>
              <a:off x="3079050" y="931650"/>
              <a:ext cx="72375" cy="81200"/>
            </a:xfrm>
            <a:custGeom>
              <a:avLst/>
              <a:gdLst/>
              <a:ahLst/>
              <a:cxnLst/>
              <a:rect l="l" t="t" r="r" b="b"/>
              <a:pathLst>
                <a:path w="2895" h="3248" extrusionOk="0">
                  <a:moveTo>
                    <a:pt x="300" y="0"/>
                  </a:moveTo>
                  <a:cubicBezTo>
                    <a:pt x="287" y="0"/>
                    <a:pt x="274" y="7"/>
                    <a:pt x="267" y="27"/>
                  </a:cubicBezTo>
                  <a:cubicBezTo>
                    <a:pt x="267" y="27"/>
                    <a:pt x="187" y="467"/>
                    <a:pt x="194" y="974"/>
                  </a:cubicBezTo>
                  <a:cubicBezTo>
                    <a:pt x="200" y="1654"/>
                    <a:pt x="367" y="2127"/>
                    <a:pt x="680" y="2381"/>
                  </a:cubicBezTo>
                  <a:cubicBezTo>
                    <a:pt x="848" y="2518"/>
                    <a:pt x="1058" y="2587"/>
                    <a:pt x="1308" y="2587"/>
                  </a:cubicBezTo>
                  <a:cubicBezTo>
                    <a:pt x="1554" y="2587"/>
                    <a:pt x="1839" y="2520"/>
                    <a:pt x="2161" y="2387"/>
                  </a:cubicBezTo>
                  <a:lnTo>
                    <a:pt x="2161" y="2387"/>
                  </a:lnTo>
                  <a:cubicBezTo>
                    <a:pt x="2161" y="2407"/>
                    <a:pt x="2161" y="2421"/>
                    <a:pt x="2154" y="2441"/>
                  </a:cubicBezTo>
                  <a:cubicBezTo>
                    <a:pt x="2141" y="2621"/>
                    <a:pt x="2121" y="2914"/>
                    <a:pt x="2854" y="3248"/>
                  </a:cubicBezTo>
                  <a:lnTo>
                    <a:pt x="2861" y="3248"/>
                  </a:lnTo>
                  <a:cubicBezTo>
                    <a:pt x="2874" y="3248"/>
                    <a:pt x="2888" y="3241"/>
                    <a:pt x="2888" y="3228"/>
                  </a:cubicBezTo>
                  <a:cubicBezTo>
                    <a:pt x="2894" y="3214"/>
                    <a:pt x="2888" y="3201"/>
                    <a:pt x="2874" y="3194"/>
                  </a:cubicBezTo>
                  <a:cubicBezTo>
                    <a:pt x="2181" y="2881"/>
                    <a:pt x="2201" y="2621"/>
                    <a:pt x="2214" y="2447"/>
                  </a:cubicBezTo>
                  <a:cubicBezTo>
                    <a:pt x="2214" y="2407"/>
                    <a:pt x="2221" y="2374"/>
                    <a:pt x="2214" y="2347"/>
                  </a:cubicBezTo>
                  <a:cubicBezTo>
                    <a:pt x="2214" y="2334"/>
                    <a:pt x="2207" y="2327"/>
                    <a:pt x="2201" y="2327"/>
                  </a:cubicBezTo>
                  <a:cubicBezTo>
                    <a:pt x="2194" y="2321"/>
                    <a:pt x="2181" y="2321"/>
                    <a:pt x="2174" y="2321"/>
                  </a:cubicBezTo>
                  <a:cubicBezTo>
                    <a:pt x="1843" y="2461"/>
                    <a:pt x="1553" y="2531"/>
                    <a:pt x="1306" y="2531"/>
                  </a:cubicBezTo>
                  <a:cubicBezTo>
                    <a:pt x="1070" y="2531"/>
                    <a:pt x="873" y="2468"/>
                    <a:pt x="714" y="2341"/>
                  </a:cubicBezTo>
                  <a:cubicBezTo>
                    <a:pt x="0" y="1761"/>
                    <a:pt x="320" y="54"/>
                    <a:pt x="327" y="34"/>
                  </a:cubicBezTo>
                  <a:cubicBezTo>
                    <a:pt x="327" y="20"/>
                    <a:pt x="320" y="7"/>
                    <a:pt x="3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163;p39">
              <a:extLst>
                <a:ext uri="{FF2B5EF4-FFF2-40B4-BE49-F238E27FC236}">
                  <a16:creationId xmlns:a16="http://schemas.microsoft.com/office/drawing/2014/main" id="{72B7A630-2204-0D9A-314D-8E84D622EA81}"/>
                </a:ext>
              </a:extLst>
            </p:cNvPr>
            <p:cNvSpPr/>
            <p:nvPr/>
          </p:nvSpPr>
          <p:spPr>
            <a:xfrm>
              <a:off x="3120875" y="993450"/>
              <a:ext cx="19700" cy="28400"/>
            </a:xfrm>
            <a:custGeom>
              <a:avLst/>
              <a:gdLst/>
              <a:ahLst/>
              <a:cxnLst/>
              <a:rect l="l" t="t" r="r" b="b"/>
              <a:pathLst>
                <a:path w="788" h="1136" extrusionOk="0">
                  <a:moveTo>
                    <a:pt x="64" y="0"/>
                  </a:moveTo>
                  <a:cubicBezTo>
                    <a:pt x="50" y="0"/>
                    <a:pt x="41" y="12"/>
                    <a:pt x="41" y="29"/>
                  </a:cubicBezTo>
                  <a:cubicBezTo>
                    <a:pt x="1" y="1009"/>
                    <a:pt x="748" y="1136"/>
                    <a:pt x="754" y="1136"/>
                  </a:cubicBezTo>
                  <a:lnTo>
                    <a:pt x="761" y="1136"/>
                  </a:lnTo>
                  <a:cubicBezTo>
                    <a:pt x="774" y="1136"/>
                    <a:pt x="781" y="1129"/>
                    <a:pt x="788" y="1116"/>
                  </a:cubicBezTo>
                  <a:cubicBezTo>
                    <a:pt x="788" y="1096"/>
                    <a:pt x="781" y="1082"/>
                    <a:pt x="761" y="1082"/>
                  </a:cubicBezTo>
                  <a:cubicBezTo>
                    <a:pt x="754" y="1082"/>
                    <a:pt x="61" y="962"/>
                    <a:pt x="101" y="29"/>
                  </a:cubicBezTo>
                  <a:cubicBezTo>
                    <a:pt x="101" y="15"/>
                    <a:pt x="88" y="2"/>
                    <a:pt x="74" y="2"/>
                  </a:cubicBezTo>
                  <a:cubicBezTo>
                    <a:pt x="71" y="1"/>
                    <a:pt x="67" y="0"/>
                    <a:pt x="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164;p39">
              <a:extLst>
                <a:ext uri="{FF2B5EF4-FFF2-40B4-BE49-F238E27FC236}">
                  <a16:creationId xmlns:a16="http://schemas.microsoft.com/office/drawing/2014/main" id="{883A8384-624A-93C1-7C10-C2FE27F20768}"/>
                </a:ext>
              </a:extLst>
            </p:cNvPr>
            <p:cNvSpPr/>
            <p:nvPr/>
          </p:nvSpPr>
          <p:spPr>
            <a:xfrm>
              <a:off x="3064200" y="898525"/>
              <a:ext cx="73550" cy="53350"/>
            </a:xfrm>
            <a:custGeom>
              <a:avLst/>
              <a:gdLst/>
              <a:ahLst/>
              <a:cxnLst/>
              <a:rect l="l" t="t" r="r" b="b"/>
              <a:pathLst>
                <a:path w="2942" h="2134" extrusionOk="0">
                  <a:moveTo>
                    <a:pt x="2102" y="1"/>
                  </a:moveTo>
                  <a:cubicBezTo>
                    <a:pt x="1431" y="1"/>
                    <a:pt x="300" y="785"/>
                    <a:pt x="227" y="1025"/>
                  </a:cubicBezTo>
                  <a:cubicBezTo>
                    <a:pt x="227" y="1025"/>
                    <a:pt x="1" y="1639"/>
                    <a:pt x="561" y="2039"/>
                  </a:cubicBezTo>
                  <a:cubicBezTo>
                    <a:pt x="655" y="2105"/>
                    <a:pt x="766" y="2133"/>
                    <a:pt x="886" y="2133"/>
                  </a:cubicBezTo>
                  <a:cubicBezTo>
                    <a:pt x="1491" y="2133"/>
                    <a:pt x="2338" y="1418"/>
                    <a:pt x="2521" y="1212"/>
                  </a:cubicBezTo>
                  <a:cubicBezTo>
                    <a:pt x="2748" y="972"/>
                    <a:pt x="2941" y="518"/>
                    <a:pt x="2428" y="98"/>
                  </a:cubicBezTo>
                  <a:cubicBezTo>
                    <a:pt x="2344" y="30"/>
                    <a:pt x="2232" y="1"/>
                    <a:pt x="21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65;p39">
              <a:extLst>
                <a:ext uri="{FF2B5EF4-FFF2-40B4-BE49-F238E27FC236}">
                  <a16:creationId xmlns:a16="http://schemas.microsoft.com/office/drawing/2014/main" id="{986F880E-DD5B-D962-2A44-EAA075868304}"/>
                </a:ext>
              </a:extLst>
            </p:cNvPr>
            <p:cNvSpPr/>
            <p:nvPr/>
          </p:nvSpPr>
          <p:spPr>
            <a:xfrm>
              <a:off x="3079375" y="920300"/>
              <a:ext cx="9350" cy="32050"/>
            </a:xfrm>
            <a:custGeom>
              <a:avLst/>
              <a:gdLst/>
              <a:ahLst/>
              <a:cxnLst/>
              <a:rect l="l" t="t" r="r" b="b"/>
              <a:pathLst>
                <a:path w="374" h="1282" extrusionOk="0">
                  <a:moveTo>
                    <a:pt x="41" y="1"/>
                  </a:moveTo>
                  <a:cubicBezTo>
                    <a:pt x="27" y="1"/>
                    <a:pt x="14" y="14"/>
                    <a:pt x="14" y="27"/>
                  </a:cubicBezTo>
                  <a:cubicBezTo>
                    <a:pt x="0" y="748"/>
                    <a:pt x="314" y="1268"/>
                    <a:pt x="314" y="1268"/>
                  </a:cubicBezTo>
                  <a:cubicBezTo>
                    <a:pt x="321" y="1281"/>
                    <a:pt x="327" y="1281"/>
                    <a:pt x="341" y="1281"/>
                  </a:cubicBezTo>
                  <a:lnTo>
                    <a:pt x="354" y="1281"/>
                  </a:lnTo>
                  <a:cubicBezTo>
                    <a:pt x="367" y="1274"/>
                    <a:pt x="374" y="1254"/>
                    <a:pt x="361" y="1241"/>
                  </a:cubicBezTo>
                  <a:cubicBezTo>
                    <a:pt x="361" y="1234"/>
                    <a:pt x="54" y="728"/>
                    <a:pt x="67" y="27"/>
                  </a:cubicBezTo>
                  <a:cubicBezTo>
                    <a:pt x="67" y="14"/>
                    <a:pt x="54" y="1"/>
                    <a:pt x="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66;p39">
              <a:extLst>
                <a:ext uri="{FF2B5EF4-FFF2-40B4-BE49-F238E27FC236}">
                  <a16:creationId xmlns:a16="http://schemas.microsoft.com/office/drawing/2014/main" id="{ED2B836D-8519-7D39-92F8-612AF7F5BF2A}"/>
                </a:ext>
              </a:extLst>
            </p:cNvPr>
            <p:cNvSpPr/>
            <p:nvPr/>
          </p:nvSpPr>
          <p:spPr>
            <a:xfrm>
              <a:off x="3093200" y="919475"/>
              <a:ext cx="13550" cy="26525"/>
            </a:xfrm>
            <a:custGeom>
              <a:avLst/>
              <a:gdLst/>
              <a:ahLst/>
              <a:cxnLst/>
              <a:rect l="l" t="t" r="r" b="b"/>
              <a:pathLst>
                <a:path w="542" h="1061" extrusionOk="0">
                  <a:moveTo>
                    <a:pt x="28" y="0"/>
                  </a:moveTo>
                  <a:cubicBezTo>
                    <a:pt x="8" y="7"/>
                    <a:pt x="1" y="20"/>
                    <a:pt x="1" y="34"/>
                  </a:cubicBezTo>
                  <a:cubicBezTo>
                    <a:pt x="74" y="367"/>
                    <a:pt x="468" y="1021"/>
                    <a:pt x="481" y="1047"/>
                  </a:cubicBezTo>
                  <a:cubicBezTo>
                    <a:pt x="488" y="1054"/>
                    <a:pt x="494" y="1061"/>
                    <a:pt x="508" y="1061"/>
                  </a:cubicBezTo>
                  <a:cubicBezTo>
                    <a:pt x="514" y="1061"/>
                    <a:pt x="514" y="1061"/>
                    <a:pt x="521" y="1054"/>
                  </a:cubicBezTo>
                  <a:cubicBezTo>
                    <a:pt x="534" y="1047"/>
                    <a:pt x="541" y="1027"/>
                    <a:pt x="534" y="1014"/>
                  </a:cubicBezTo>
                  <a:cubicBezTo>
                    <a:pt x="528" y="1007"/>
                    <a:pt x="134" y="340"/>
                    <a:pt x="61" y="20"/>
                  </a:cubicBezTo>
                  <a:cubicBezTo>
                    <a:pt x="54" y="7"/>
                    <a:pt x="41" y="0"/>
                    <a:pt x="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67;p39">
              <a:extLst>
                <a:ext uri="{FF2B5EF4-FFF2-40B4-BE49-F238E27FC236}">
                  <a16:creationId xmlns:a16="http://schemas.microsoft.com/office/drawing/2014/main" id="{7AC96734-185A-2969-7F4B-6CFB53D4B0AD}"/>
                </a:ext>
              </a:extLst>
            </p:cNvPr>
            <p:cNvSpPr/>
            <p:nvPr/>
          </p:nvSpPr>
          <p:spPr>
            <a:xfrm>
              <a:off x="3101550" y="913550"/>
              <a:ext cx="18200" cy="23450"/>
            </a:xfrm>
            <a:custGeom>
              <a:avLst/>
              <a:gdLst/>
              <a:ahLst/>
              <a:cxnLst/>
              <a:rect l="l" t="t" r="r" b="b"/>
              <a:pathLst>
                <a:path w="728" h="938" extrusionOk="0">
                  <a:moveTo>
                    <a:pt x="30" y="1"/>
                  </a:moveTo>
                  <a:cubicBezTo>
                    <a:pt x="22" y="1"/>
                    <a:pt x="14" y="4"/>
                    <a:pt x="7" y="11"/>
                  </a:cubicBezTo>
                  <a:cubicBezTo>
                    <a:pt x="0" y="24"/>
                    <a:pt x="0" y="44"/>
                    <a:pt x="7" y="51"/>
                  </a:cubicBezTo>
                  <a:cubicBezTo>
                    <a:pt x="287" y="311"/>
                    <a:pt x="667" y="924"/>
                    <a:pt x="667" y="924"/>
                  </a:cubicBezTo>
                  <a:cubicBezTo>
                    <a:pt x="674" y="938"/>
                    <a:pt x="687" y="938"/>
                    <a:pt x="694" y="938"/>
                  </a:cubicBezTo>
                  <a:lnTo>
                    <a:pt x="707" y="938"/>
                  </a:lnTo>
                  <a:cubicBezTo>
                    <a:pt x="721" y="931"/>
                    <a:pt x="727" y="911"/>
                    <a:pt x="721" y="898"/>
                  </a:cubicBezTo>
                  <a:cubicBezTo>
                    <a:pt x="701" y="871"/>
                    <a:pt x="327" y="271"/>
                    <a:pt x="47" y="11"/>
                  </a:cubicBezTo>
                  <a:cubicBezTo>
                    <a:pt x="44" y="4"/>
                    <a:pt x="37" y="1"/>
                    <a:pt x="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68;p39">
              <a:extLst>
                <a:ext uri="{FF2B5EF4-FFF2-40B4-BE49-F238E27FC236}">
                  <a16:creationId xmlns:a16="http://schemas.microsoft.com/office/drawing/2014/main" id="{1FEAE565-64DC-3FE5-84DD-887D226FBDD3}"/>
                </a:ext>
              </a:extLst>
            </p:cNvPr>
            <p:cNvSpPr/>
            <p:nvPr/>
          </p:nvSpPr>
          <p:spPr>
            <a:xfrm>
              <a:off x="3112875" y="902900"/>
              <a:ext cx="20550" cy="16925"/>
            </a:xfrm>
            <a:custGeom>
              <a:avLst/>
              <a:gdLst/>
              <a:ahLst/>
              <a:cxnLst/>
              <a:rect l="l" t="t" r="r" b="b"/>
              <a:pathLst>
                <a:path w="822" h="677" extrusionOk="0">
                  <a:moveTo>
                    <a:pt x="36" y="1"/>
                  </a:moveTo>
                  <a:cubicBezTo>
                    <a:pt x="24" y="1"/>
                    <a:pt x="12" y="7"/>
                    <a:pt x="8" y="17"/>
                  </a:cubicBezTo>
                  <a:cubicBezTo>
                    <a:pt x="1" y="30"/>
                    <a:pt x="8" y="50"/>
                    <a:pt x="28" y="57"/>
                  </a:cubicBezTo>
                  <a:cubicBezTo>
                    <a:pt x="434" y="250"/>
                    <a:pt x="768" y="657"/>
                    <a:pt x="768" y="663"/>
                  </a:cubicBezTo>
                  <a:cubicBezTo>
                    <a:pt x="774" y="670"/>
                    <a:pt x="781" y="677"/>
                    <a:pt x="788" y="677"/>
                  </a:cubicBezTo>
                  <a:cubicBezTo>
                    <a:pt x="794" y="677"/>
                    <a:pt x="801" y="670"/>
                    <a:pt x="808" y="670"/>
                  </a:cubicBezTo>
                  <a:cubicBezTo>
                    <a:pt x="821" y="657"/>
                    <a:pt x="821" y="643"/>
                    <a:pt x="814" y="630"/>
                  </a:cubicBezTo>
                  <a:cubicBezTo>
                    <a:pt x="801" y="610"/>
                    <a:pt x="474" y="203"/>
                    <a:pt x="48" y="3"/>
                  </a:cubicBezTo>
                  <a:cubicBezTo>
                    <a:pt x="44" y="1"/>
                    <a:pt x="40" y="1"/>
                    <a:pt x="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69;p39">
              <a:extLst>
                <a:ext uri="{FF2B5EF4-FFF2-40B4-BE49-F238E27FC236}">
                  <a16:creationId xmlns:a16="http://schemas.microsoft.com/office/drawing/2014/main" id="{C10DAF23-CDB9-7F76-CE04-E3E6A9214CDB}"/>
                </a:ext>
              </a:extLst>
            </p:cNvPr>
            <p:cNvSpPr/>
            <p:nvPr/>
          </p:nvSpPr>
          <p:spPr>
            <a:xfrm>
              <a:off x="3063525" y="915600"/>
              <a:ext cx="70225" cy="37075"/>
            </a:xfrm>
            <a:custGeom>
              <a:avLst/>
              <a:gdLst/>
              <a:ahLst/>
              <a:cxnLst/>
              <a:rect l="l" t="t" r="r" b="b"/>
              <a:pathLst>
                <a:path w="2809" h="1483" extrusionOk="0">
                  <a:moveTo>
                    <a:pt x="2772" y="0"/>
                  </a:moveTo>
                  <a:cubicBezTo>
                    <a:pt x="2757" y="0"/>
                    <a:pt x="2748" y="12"/>
                    <a:pt x="2748" y="29"/>
                  </a:cubicBezTo>
                  <a:cubicBezTo>
                    <a:pt x="2742" y="249"/>
                    <a:pt x="2608" y="429"/>
                    <a:pt x="2528" y="509"/>
                  </a:cubicBezTo>
                  <a:cubicBezTo>
                    <a:pt x="2312" y="742"/>
                    <a:pt x="1489" y="1420"/>
                    <a:pt x="916" y="1420"/>
                  </a:cubicBezTo>
                  <a:cubicBezTo>
                    <a:pt x="801" y="1420"/>
                    <a:pt x="696" y="1392"/>
                    <a:pt x="608" y="1329"/>
                  </a:cubicBezTo>
                  <a:cubicBezTo>
                    <a:pt x="68" y="949"/>
                    <a:pt x="274" y="375"/>
                    <a:pt x="281" y="349"/>
                  </a:cubicBezTo>
                  <a:cubicBezTo>
                    <a:pt x="288" y="335"/>
                    <a:pt x="281" y="315"/>
                    <a:pt x="268" y="315"/>
                  </a:cubicBezTo>
                  <a:cubicBezTo>
                    <a:pt x="264" y="314"/>
                    <a:pt x="260" y="313"/>
                    <a:pt x="256" y="313"/>
                  </a:cubicBezTo>
                  <a:cubicBezTo>
                    <a:pt x="245" y="313"/>
                    <a:pt x="233" y="319"/>
                    <a:pt x="228" y="329"/>
                  </a:cubicBezTo>
                  <a:cubicBezTo>
                    <a:pt x="228" y="335"/>
                    <a:pt x="1" y="969"/>
                    <a:pt x="574" y="1376"/>
                  </a:cubicBezTo>
                  <a:cubicBezTo>
                    <a:pt x="675" y="1449"/>
                    <a:pt x="788" y="1482"/>
                    <a:pt x="915" y="1482"/>
                  </a:cubicBezTo>
                  <a:cubicBezTo>
                    <a:pt x="1555" y="1482"/>
                    <a:pt x="2435" y="702"/>
                    <a:pt x="2575" y="549"/>
                  </a:cubicBezTo>
                  <a:cubicBezTo>
                    <a:pt x="2655" y="455"/>
                    <a:pt x="2795" y="269"/>
                    <a:pt x="2808" y="29"/>
                  </a:cubicBezTo>
                  <a:cubicBezTo>
                    <a:pt x="2808" y="15"/>
                    <a:pt x="2795" y="2"/>
                    <a:pt x="2782" y="2"/>
                  </a:cubicBezTo>
                  <a:cubicBezTo>
                    <a:pt x="2778" y="1"/>
                    <a:pt x="2775" y="0"/>
                    <a:pt x="27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70;p39">
              <a:extLst>
                <a:ext uri="{FF2B5EF4-FFF2-40B4-BE49-F238E27FC236}">
                  <a16:creationId xmlns:a16="http://schemas.microsoft.com/office/drawing/2014/main" id="{FA791496-FC08-953B-38DB-9240F22AF47F}"/>
                </a:ext>
              </a:extLst>
            </p:cNvPr>
            <p:cNvSpPr/>
            <p:nvPr/>
          </p:nvSpPr>
          <p:spPr>
            <a:xfrm>
              <a:off x="3031350" y="808450"/>
              <a:ext cx="128400" cy="143525"/>
            </a:xfrm>
            <a:custGeom>
              <a:avLst/>
              <a:gdLst/>
              <a:ahLst/>
              <a:cxnLst/>
              <a:rect l="l" t="t" r="r" b="b"/>
              <a:pathLst>
                <a:path w="5136" h="5741" extrusionOk="0">
                  <a:moveTo>
                    <a:pt x="2855" y="0"/>
                  </a:moveTo>
                  <a:cubicBezTo>
                    <a:pt x="2202" y="0"/>
                    <a:pt x="1208" y="1100"/>
                    <a:pt x="608" y="2214"/>
                  </a:cubicBezTo>
                  <a:cubicBezTo>
                    <a:pt x="1" y="3321"/>
                    <a:pt x="468" y="4041"/>
                    <a:pt x="528" y="4781"/>
                  </a:cubicBezTo>
                  <a:cubicBezTo>
                    <a:pt x="571" y="5313"/>
                    <a:pt x="1232" y="5741"/>
                    <a:pt x="1422" y="5741"/>
                  </a:cubicBezTo>
                  <a:cubicBezTo>
                    <a:pt x="1497" y="5741"/>
                    <a:pt x="1499" y="5674"/>
                    <a:pt x="1361" y="5522"/>
                  </a:cubicBezTo>
                  <a:lnTo>
                    <a:pt x="1361" y="5515"/>
                  </a:lnTo>
                  <a:cubicBezTo>
                    <a:pt x="801" y="4895"/>
                    <a:pt x="1101" y="4315"/>
                    <a:pt x="1355" y="4228"/>
                  </a:cubicBezTo>
                  <a:cubicBezTo>
                    <a:pt x="1578" y="4151"/>
                    <a:pt x="2898" y="3348"/>
                    <a:pt x="3287" y="3348"/>
                  </a:cubicBezTo>
                  <a:cubicBezTo>
                    <a:pt x="3339" y="3348"/>
                    <a:pt x="3374" y="3362"/>
                    <a:pt x="3389" y="3394"/>
                  </a:cubicBezTo>
                  <a:cubicBezTo>
                    <a:pt x="3422" y="3461"/>
                    <a:pt x="3495" y="3541"/>
                    <a:pt x="3589" y="3634"/>
                  </a:cubicBezTo>
                  <a:lnTo>
                    <a:pt x="3602" y="3634"/>
                  </a:lnTo>
                  <a:cubicBezTo>
                    <a:pt x="3602" y="3634"/>
                    <a:pt x="4149" y="3755"/>
                    <a:pt x="4829" y="4135"/>
                  </a:cubicBezTo>
                  <a:cubicBezTo>
                    <a:pt x="5136" y="3901"/>
                    <a:pt x="4736" y="3561"/>
                    <a:pt x="4562" y="3188"/>
                  </a:cubicBezTo>
                  <a:cubicBezTo>
                    <a:pt x="4382" y="2808"/>
                    <a:pt x="4442" y="2334"/>
                    <a:pt x="4422" y="2221"/>
                  </a:cubicBezTo>
                  <a:cubicBezTo>
                    <a:pt x="4409" y="2101"/>
                    <a:pt x="3862" y="1020"/>
                    <a:pt x="3729" y="740"/>
                  </a:cubicBezTo>
                  <a:cubicBezTo>
                    <a:pt x="3595" y="454"/>
                    <a:pt x="3515" y="0"/>
                    <a:pt x="28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71;p39">
              <a:extLst>
                <a:ext uri="{FF2B5EF4-FFF2-40B4-BE49-F238E27FC236}">
                  <a16:creationId xmlns:a16="http://schemas.microsoft.com/office/drawing/2014/main" id="{D38A8CBD-3E69-2F77-53D6-A29BBBB43864}"/>
                </a:ext>
              </a:extLst>
            </p:cNvPr>
            <p:cNvSpPr/>
            <p:nvPr/>
          </p:nvSpPr>
          <p:spPr>
            <a:xfrm>
              <a:off x="2982175" y="788250"/>
              <a:ext cx="144575" cy="143450"/>
            </a:xfrm>
            <a:custGeom>
              <a:avLst/>
              <a:gdLst/>
              <a:ahLst/>
              <a:cxnLst/>
              <a:rect l="l" t="t" r="r" b="b"/>
              <a:pathLst>
                <a:path w="5783" h="5738" extrusionOk="0">
                  <a:moveTo>
                    <a:pt x="3325" y="1"/>
                  </a:moveTo>
                  <a:cubicBezTo>
                    <a:pt x="2196" y="1"/>
                    <a:pt x="1099" y="924"/>
                    <a:pt x="921" y="1635"/>
                  </a:cubicBezTo>
                  <a:lnTo>
                    <a:pt x="894" y="1668"/>
                  </a:lnTo>
                  <a:cubicBezTo>
                    <a:pt x="894" y="1668"/>
                    <a:pt x="341" y="1915"/>
                    <a:pt x="154" y="2615"/>
                  </a:cubicBezTo>
                  <a:cubicBezTo>
                    <a:pt x="1" y="3195"/>
                    <a:pt x="181" y="4096"/>
                    <a:pt x="988" y="4896"/>
                  </a:cubicBezTo>
                  <a:cubicBezTo>
                    <a:pt x="1128" y="5036"/>
                    <a:pt x="1381" y="5256"/>
                    <a:pt x="1501" y="5356"/>
                  </a:cubicBezTo>
                  <a:cubicBezTo>
                    <a:pt x="1835" y="5629"/>
                    <a:pt x="2137" y="5738"/>
                    <a:pt x="2435" y="5738"/>
                  </a:cubicBezTo>
                  <a:cubicBezTo>
                    <a:pt x="2959" y="5738"/>
                    <a:pt x="3468" y="5402"/>
                    <a:pt x="4102" y="5036"/>
                  </a:cubicBezTo>
                  <a:cubicBezTo>
                    <a:pt x="5055" y="4489"/>
                    <a:pt x="5489" y="3796"/>
                    <a:pt x="5489" y="3796"/>
                  </a:cubicBezTo>
                  <a:cubicBezTo>
                    <a:pt x="5489" y="3796"/>
                    <a:pt x="5782" y="3189"/>
                    <a:pt x="5642" y="2429"/>
                  </a:cubicBezTo>
                  <a:cubicBezTo>
                    <a:pt x="5502" y="1662"/>
                    <a:pt x="4682" y="108"/>
                    <a:pt x="3495" y="8"/>
                  </a:cubicBezTo>
                  <a:cubicBezTo>
                    <a:pt x="3438" y="3"/>
                    <a:pt x="3382" y="1"/>
                    <a:pt x="3325" y="1"/>
                  </a:cubicBezTo>
                  <a:close/>
                </a:path>
              </a:pathLst>
            </a:custGeom>
            <a:solidFill>
              <a:srgbClr val="502C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72;p39">
              <a:extLst>
                <a:ext uri="{FF2B5EF4-FFF2-40B4-BE49-F238E27FC236}">
                  <a16:creationId xmlns:a16="http://schemas.microsoft.com/office/drawing/2014/main" id="{8B4829EB-4243-C37D-90F8-FF8037A8C5C3}"/>
                </a:ext>
              </a:extLst>
            </p:cNvPr>
            <p:cNvSpPr/>
            <p:nvPr/>
          </p:nvSpPr>
          <p:spPr>
            <a:xfrm>
              <a:off x="3005350" y="817425"/>
              <a:ext cx="134400" cy="117650"/>
            </a:xfrm>
            <a:custGeom>
              <a:avLst/>
              <a:gdLst/>
              <a:ahLst/>
              <a:cxnLst/>
              <a:rect l="l" t="t" r="r" b="b"/>
              <a:pathLst>
                <a:path w="5376" h="4706" extrusionOk="0">
                  <a:moveTo>
                    <a:pt x="2857" y="0"/>
                  </a:moveTo>
                  <a:cubicBezTo>
                    <a:pt x="2437" y="0"/>
                    <a:pt x="2011" y="121"/>
                    <a:pt x="1628" y="375"/>
                  </a:cubicBezTo>
                  <a:cubicBezTo>
                    <a:pt x="848" y="895"/>
                    <a:pt x="454" y="1815"/>
                    <a:pt x="528" y="2729"/>
                  </a:cubicBezTo>
                  <a:cubicBezTo>
                    <a:pt x="534" y="2809"/>
                    <a:pt x="548" y="2889"/>
                    <a:pt x="561" y="2969"/>
                  </a:cubicBezTo>
                  <a:cubicBezTo>
                    <a:pt x="501" y="2969"/>
                    <a:pt x="447" y="2982"/>
                    <a:pt x="394" y="3002"/>
                  </a:cubicBezTo>
                  <a:cubicBezTo>
                    <a:pt x="374" y="3015"/>
                    <a:pt x="347" y="3029"/>
                    <a:pt x="327" y="3042"/>
                  </a:cubicBezTo>
                  <a:cubicBezTo>
                    <a:pt x="107" y="3182"/>
                    <a:pt x="1" y="3496"/>
                    <a:pt x="61" y="3762"/>
                  </a:cubicBezTo>
                  <a:cubicBezTo>
                    <a:pt x="127" y="4036"/>
                    <a:pt x="341" y="4249"/>
                    <a:pt x="594" y="4316"/>
                  </a:cubicBezTo>
                  <a:cubicBezTo>
                    <a:pt x="659" y="4333"/>
                    <a:pt x="724" y="4341"/>
                    <a:pt x="790" y="4341"/>
                  </a:cubicBezTo>
                  <a:cubicBezTo>
                    <a:pt x="926" y="4341"/>
                    <a:pt x="1061" y="4306"/>
                    <a:pt x="1188" y="4242"/>
                  </a:cubicBezTo>
                  <a:cubicBezTo>
                    <a:pt x="1348" y="4409"/>
                    <a:pt x="1534" y="4529"/>
                    <a:pt x="1728" y="4603"/>
                  </a:cubicBezTo>
                  <a:cubicBezTo>
                    <a:pt x="1735" y="4609"/>
                    <a:pt x="1741" y="4609"/>
                    <a:pt x="1748" y="4609"/>
                  </a:cubicBezTo>
                  <a:cubicBezTo>
                    <a:pt x="1914" y="4675"/>
                    <a:pt x="2087" y="4706"/>
                    <a:pt x="2265" y="4706"/>
                  </a:cubicBezTo>
                  <a:cubicBezTo>
                    <a:pt x="2324" y="4706"/>
                    <a:pt x="2382" y="4702"/>
                    <a:pt x="2441" y="4696"/>
                  </a:cubicBezTo>
                  <a:lnTo>
                    <a:pt x="2495" y="4696"/>
                  </a:lnTo>
                  <a:cubicBezTo>
                    <a:pt x="2921" y="4643"/>
                    <a:pt x="3382" y="4449"/>
                    <a:pt x="3822" y="4156"/>
                  </a:cubicBezTo>
                  <a:cubicBezTo>
                    <a:pt x="4795" y="3516"/>
                    <a:pt x="5375" y="2609"/>
                    <a:pt x="5035" y="1595"/>
                  </a:cubicBezTo>
                  <a:cubicBezTo>
                    <a:pt x="4789" y="1122"/>
                    <a:pt x="4182" y="441"/>
                    <a:pt x="4168" y="428"/>
                  </a:cubicBezTo>
                  <a:cubicBezTo>
                    <a:pt x="3780" y="148"/>
                    <a:pt x="3322" y="0"/>
                    <a:pt x="2857" y="0"/>
                  </a:cubicBezTo>
                  <a:close/>
                </a:path>
              </a:pathLst>
            </a:custGeom>
            <a:solidFill>
              <a:srgbClr val="F7CB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73;p39">
              <a:extLst>
                <a:ext uri="{FF2B5EF4-FFF2-40B4-BE49-F238E27FC236}">
                  <a16:creationId xmlns:a16="http://schemas.microsoft.com/office/drawing/2014/main" id="{6DC2482A-C7E3-518D-54E8-E9033AE97189}"/>
                </a:ext>
              </a:extLst>
            </p:cNvPr>
            <p:cNvSpPr/>
            <p:nvPr/>
          </p:nvSpPr>
          <p:spPr>
            <a:xfrm>
              <a:off x="3027350" y="909475"/>
              <a:ext cx="8200" cy="13825"/>
            </a:xfrm>
            <a:custGeom>
              <a:avLst/>
              <a:gdLst/>
              <a:ahLst/>
              <a:cxnLst/>
              <a:rect l="l" t="t" r="r" b="b"/>
              <a:pathLst>
                <a:path w="328" h="553" extrusionOk="0">
                  <a:moveTo>
                    <a:pt x="28" y="0"/>
                  </a:moveTo>
                  <a:cubicBezTo>
                    <a:pt x="21" y="0"/>
                    <a:pt x="14" y="0"/>
                    <a:pt x="8" y="7"/>
                  </a:cubicBezTo>
                  <a:cubicBezTo>
                    <a:pt x="8" y="7"/>
                    <a:pt x="1" y="20"/>
                    <a:pt x="8" y="27"/>
                  </a:cubicBezTo>
                  <a:cubicBezTo>
                    <a:pt x="61" y="220"/>
                    <a:pt x="168" y="400"/>
                    <a:pt x="301" y="547"/>
                  </a:cubicBezTo>
                  <a:cubicBezTo>
                    <a:pt x="304" y="550"/>
                    <a:pt x="308" y="552"/>
                    <a:pt x="311" y="552"/>
                  </a:cubicBezTo>
                  <a:cubicBezTo>
                    <a:pt x="314" y="552"/>
                    <a:pt x="318" y="550"/>
                    <a:pt x="321" y="547"/>
                  </a:cubicBezTo>
                  <a:cubicBezTo>
                    <a:pt x="321" y="540"/>
                    <a:pt x="328" y="540"/>
                    <a:pt x="328" y="534"/>
                  </a:cubicBezTo>
                  <a:cubicBezTo>
                    <a:pt x="328" y="527"/>
                    <a:pt x="328" y="520"/>
                    <a:pt x="321" y="520"/>
                  </a:cubicBezTo>
                  <a:cubicBezTo>
                    <a:pt x="194" y="374"/>
                    <a:pt x="94" y="200"/>
                    <a:pt x="34" y="14"/>
                  </a:cubicBezTo>
                  <a:cubicBezTo>
                    <a:pt x="34" y="7"/>
                    <a:pt x="34" y="7"/>
                    <a:pt x="28" y="0"/>
                  </a:cubicBezTo>
                  <a:close/>
                </a:path>
              </a:pathLst>
            </a:custGeom>
            <a:solidFill>
              <a:srgbClr val="332A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74;p39">
              <a:extLst>
                <a:ext uri="{FF2B5EF4-FFF2-40B4-BE49-F238E27FC236}">
                  <a16:creationId xmlns:a16="http://schemas.microsoft.com/office/drawing/2014/main" id="{BAE7A00D-0D06-2F0B-BFCE-281060F72018}"/>
                </a:ext>
              </a:extLst>
            </p:cNvPr>
            <p:cNvSpPr/>
            <p:nvPr/>
          </p:nvSpPr>
          <p:spPr>
            <a:xfrm>
              <a:off x="3012525" y="905675"/>
              <a:ext cx="12850" cy="12150"/>
            </a:xfrm>
            <a:custGeom>
              <a:avLst/>
              <a:gdLst/>
              <a:ahLst/>
              <a:cxnLst/>
              <a:rect l="l" t="t" r="r" b="b"/>
              <a:pathLst>
                <a:path w="514" h="486" extrusionOk="0">
                  <a:moveTo>
                    <a:pt x="17" y="1"/>
                  </a:moveTo>
                  <a:cubicBezTo>
                    <a:pt x="14" y="1"/>
                    <a:pt x="10" y="2"/>
                    <a:pt x="7" y="6"/>
                  </a:cubicBezTo>
                  <a:cubicBezTo>
                    <a:pt x="0" y="6"/>
                    <a:pt x="0" y="12"/>
                    <a:pt x="0" y="19"/>
                  </a:cubicBezTo>
                  <a:cubicBezTo>
                    <a:pt x="0" y="26"/>
                    <a:pt x="7" y="32"/>
                    <a:pt x="7" y="32"/>
                  </a:cubicBezTo>
                  <a:cubicBezTo>
                    <a:pt x="200" y="139"/>
                    <a:pt x="367" y="292"/>
                    <a:pt x="487" y="479"/>
                  </a:cubicBezTo>
                  <a:cubicBezTo>
                    <a:pt x="494" y="486"/>
                    <a:pt x="501" y="486"/>
                    <a:pt x="507" y="486"/>
                  </a:cubicBezTo>
                  <a:cubicBezTo>
                    <a:pt x="507" y="486"/>
                    <a:pt x="514" y="479"/>
                    <a:pt x="514" y="472"/>
                  </a:cubicBezTo>
                  <a:cubicBezTo>
                    <a:pt x="514" y="472"/>
                    <a:pt x="514" y="466"/>
                    <a:pt x="514" y="459"/>
                  </a:cubicBezTo>
                  <a:cubicBezTo>
                    <a:pt x="387" y="266"/>
                    <a:pt x="221" y="106"/>
                    <a:pt x="27" y="6"/>
                  </a:cubicBezTo>
                  <a:cubicBezTo>
                    <a:pt x="24" y="2"/>
                    <a:pt x="20" y="1"/>
                    <a:pt x="17" y="1"/>
                  </a:cubicBezTo>
                  <a:close/>
                </a:path>
              </a:pathLst>
            </a:custGeom>
            <a:solidFill>
              <a:srgbClr val="332A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75;p39">
              <a:extLst>
                <a:ext uri="{FF2B5EF4-FFF2-40B4-BE49-F238E27FC236}">
                  <a16:creationId xmlns:a16="http://schemas.microsoft.com/office/drawing/2014/main" id="{B2477CCF-6DDF-2CF0-F20D-977C1968DC21}"/>
                </a:ext>
              </a:extLst>
            </p:cNvPr>
            <p:cNvSpPr/>
            <p:nvPr/>
          </p:nvSpPr>
          <p:spPr>
            <a:xfrm>
              <a:off x="3105725" y="852300"/>
              <a:ext cx="25525" cy="24025"/>
            </a:xfrm>
            <a:custGeom>
              <a:avLst/>
              <a:gdLst/>
              <a:ahLst/>
              <a:cxnLst/>
              <a:rect l="l" t="t" r="r" b="b"/>
              <a:pathLst>
                <a:path w="1021" h="961" extrusionOk="0">
                  <a:moveTo>
                    <a:pt x="514" y="0"/>
                  </a:moveTo>
                  <a:cubicBezTo>
                    <a:pt x="429" y="0"/>
                    <a:pt x="343" y="26"/>
                    <a:pt x="267" y="80"/>
                  </a:cubicBezTo>
                  <a:cubicBezTo>
                    <a:pt x="60" y="220"/>
                    <a:pt x="0" y="520"/>
                    <a:pt x="133" y="740"/>
                  </a:cubicBezTo>
                  <a:cubicBezTo>
                    <a:pt x="218" y="883"/>
                    <a:pt x="361" y="960"/>
                    <a:pt x="507" y="960"/>
                  </a:cubicBezTo>
                  <a:cubicBezTo>
                    <a:pt x="592" y="960"/>
                    <a:pt x="678" y="934"/>
                    <a:pt x="754" y="880"/>
                  </a:cubicBezTo>
                  <a:cubicBezTo>
                    <a:pt x="967" y="740"/>
                    <a:pt x="1020" y="440"/>
                    <a:pt x="887" y="220"/>
                  </a:cubicBezTo>
                  <a:cubicBezTo>
                    <a:pt x="803" y="77"/>
                    <a:pt x="660"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76;p39">
              <a:extLst>
                <a:ext uri="{FF2B5EF4-FFF2-40B4-BE49-F238E27FC236}">
                  <a16:creationId xmlns:a16="http://schemas.microsoft.com/office/drawing/2014/main" id="{29A902D2-883F-D13C-958D-EE5A0ACE10AC}"/>
                </a:ext>
              </a:extLst>
            </p:cNvPr>
            <p:cNvSpPr/>
            <p:nvPr/>
          </p:nvSpPr>
          <p:spPr>
            <a:xfrm>
              <a:off x="3083875" y="837975"/>
              <a:ext cx="36375" cy="34275"/>
            </a:xfrm>
            <a:custGeom>
              <a:avLst/>
              <a:gdLst/>
              <a:ahLst/>
              <a:cxnLst/>
              <a:rect l="l" t="t" r="r" b="b"/>
              <a:pathLst>
                <a:path w="1455" h="1371" extrusionOk="0">
                  <a:moveTo>
                    <a:pt x="728" y="1"/>
                  </a:moveTo>
                  <a:cubicBezTo>
                    <a:pt x="609" y="1"/>
                    <a:pt x="488" y="37"/>
                    <a:pt x="381" y="113"/>
                  </a:cubicBezTo>
                  <a:cubicBezTo>
                    <a:pt x="81" y="320"/>
                    <a:pt x="1" y="740"/>
                    <a:pt x="187" y="1060"/>
                  </a:cubicBezTo>
                  <a:cubicBezTo>
                    <a:pt x="311" y="1260"/>
                    <a:pt x="516" y="1370"/>
                    <a:pt x="726" y="1370"/>
                  </a:cubicBezTo>
                  <a:cubicBezTo>
                    <a:pt x="845" y="1370"/>
                    <a:pt x="966" y="1335"/>
                    <a:pt x="1074" y="1260"/>
                  </a:cubicBezTo>
                  <a:cubicBezTo>
                    <a:pt x="1368" y="1053"/>
                    <a:pt x="1454" y="633"/>
                    <a:pt x="1261" y="313"/>
                  </a:cubicBezTo>
                  <a:cubicBezTo>
                    <a:pt x="1138" y="110"/>
                    <a:pt x="935" y="1"/>
                    <a:pt x="728" y="1"/>
                  </a:cubicBezTo>
                  <a:close/>
                </a:path>
              </a:pathLst>
            </a:custGeom>
            <a:solidFill>
              <a:srgbClr val="F2E6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77;p39">
              <a:extLst>
                <a:ext uri="{FF2B5EF4-FFF2-40B4-BE49-F238E27FC236}">
                  <a16:creationId xmlns:a16="http://schemas.microsoft.com/office/drawing/2014/main" id="{E590E68A-858E-C363-0961-F1E9A286E496}"/>
                </a:ext>
              </a:extLst>
            </p:cNvPr>
            <p:cNvSpPr/>
            <p:nvPr/>
          </p:nvSpPr>
          <p:spPr>
            <a:xfrm>
              <a:off x="3084700" y="841550"/>
              <a:ext cx="30875" cy="29675"/>
            </a:xfrm>
            <a:custGeom>
              <a:avLst/>
              <a:gdLst/>
              <a:ahLst/>
              <a:cxnLst/>
              <a:rect l="l" t="t" r="r" b="b"/>
              <a:pathLst>
                <a:path w="1235" h="1187" extrusionOk="0">
                  <a:moveTo>
                    <a:pt x="617" y="0"/>
                  </a:moveTo>
                  <a:cubicBezTo>
                    <a:pt x="483" y="0"/>
                    <a:pt x="349" y="52"/>
                    <a:pt x="241" y="157"/>
                  </a:cubicBezTo>
                  <a:cubicBezTo>
                    <a:pt x="14" y="377"/>
                    <a:pt x="1" y="750"/>
                    <a:pt x="208" y="997"/>
                  </a:cubicBezTo>
                  <a:cubicBezTo>
                    <a:pt x="316" y="1123"/>
                    <a:pt x="465" y="1186"/>
                    <a:pt x="615" y="1186"/>
                  </a:cubicBezTo>
                  <a:cubicBezTo>
                    <a:pt x="751" y="1186"/>
                    <a:pt x="887" y="1135"/>
                    <a:pt x="994" y="1030"/>
                  </a:cubicBezTo>
                  <a:cubicBezTo>
                    <a:pt x="1215" y="810"/>
                    <a:pt x="1235" y="430"/>
                    <a:pt x="1021" y="190"/>
                  </a:cubicBezTo>
                  <a:cubicBezTo>
                    <a:pt x="913" y="64"/>
                    <a:pt x="765" y="0"/>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78;p39">
              <a:extLst>
                <a:ext uri="{FF2B5EF4-FFF2-40B4-BE49-F238E27FC236}">
                  <a16:creationId xmlns:a16="http://schemas.microsoft.com/office/drawing/2014/main" id="{F4124C56-DF8A-F55B-6D46-24235F2E15E2}"/>
                </a:ext>
              </a:extLst>
            </p:cNvPr>
            <p:cNvSpPr/>
            <p:nvPr/>
          </p:nvSpPr>
          <p:spPr>
            <a:xfrm>
              <a:off x="3084875" y="837425"/>
              <a:ext cx="29050" cy="17700"/>
            </a:xfrm>
            <a:custGeom>
              <a:avLst/>
              <a:gdLst/>
              <a:ahLst/>
              <a:cxnLst/>
              <a:rect l="l" t="t" r="r" b="b"/>
              <a:pathLst>
                <a:path w="1162" h="708" extrusionOk="0">
                  <a:moveTo>
                    <a:pt x="677" y="1"/>
                  </a:moveTo>
                  <a:cubicBezTo>
                    <a:pt x="524" y="1"/>
                    <a:pt x="370" y="51"/>
                    <a:pt x="247" y="148"/>
                  </a:cubicBezTo>
                  <a:cubicBezTo>
                    <a:pt x="94" y="275"/>
                    <a:pt x="1" y="462"/>
                    <a:pt x="7" y="668"/>
                  </a:cubicBezTo>
                  <a:lnTo>
                    <a:pt x="1" y="668"/>
                  </a:lnTo>
                  <a:cubicBezTo>
                    <a:pt x="4" y="694"/>
                    <a:pt x="23" y="708"/>
                    <a:pt x="41" y="708"/>
                  </a:cubicBezTo>
                  <a:cubicBezTo>
                    <a:pt x="61" y="708"/>
                    <a:pt x="81" y="693"/>
                    <a:pt x="81" y="662"/>
                  </a:cubicBezTo>
                  <a:cubicBezTo>
                    <a:pt x="81" y="422"/>
                    <a:pt x="234" y="215"/>
                    <a:pt x="441" y="135"/>
                  </a:cubicBezTo>
                  <a:cubicBezTo>
                    <a:pt x="518" y="101"/>
                    <a:pt x="597" y="86"/>
                    <a:pt x="677" y="86"/>
                  </a:cubicBezTo>
                  <a:cubicBezTo>
                    <a:pt x="818" y="86"/>
                    <a:pt x="960" y="134"/>
                    <a:pt x="1088" y="215"/>
                  </a:cubicBezTo>
                  <a:cubicBezTo>
                    <a:pt x="1093" y="219"/>
                    <a:pt x="1099" y="220"/>
                    <a:pt x="1104" y="220"/>
                  </a:cubicBezTo>
                  <a:cubicBezTo>
                    <a:pt x="1137" y="220"/>
                    <a:pt x="1161" y="158"/>
                    <a:pt x="1121" y="135"/>
                  </a:cubicBezTo>
                  <a:cubicBezTo>
                    <a:pt x="1027" y="75"/>
                    <a:pt x="921" y="35"/>
                    <a:pt x="814" y="15"/>
                  </a:cubicBezTo>
                  <a:cubicBezTo>
                    <a:pt x="769" y="6"/>
                    <a:pt x="723" y="1"/>
                    <a:pt x="6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79;p39">
              <a:extLst>
                <a:ext uri="{FF2B5EF4-FFF2-40B4-BE49-F238E27FC236}">
                  <a16:creationId xmlns:a16="http://schemas.microsoft.com/office/drawing/2014/main" id="{007FDB9B-241B-CA73-604F-EF543F909276}"/>
                </a:ext>
              </a:extLst>
            </p:cNvPr>
            <p:cNvSpPr/>
            <p:nvPr/>
          </p:nvSpPr>
          <p:spPr>
            <a:xfrm>
              <a:off x="3041375" y="897075"/>
              <a:ext cx="25525" cy="24050"/>
            </a:xfrm>
            <a:custGeom>
              <a:avLst/>
              <a:gdLst/>
              <a:ahLst/>
              <a:cxnLst/>
              <a:rect l="l" t="t" r="r" b="b"/>
              <a:pathLst>
                <a:path w="1021" h="962" extrusionOk="0">
                  <a:moveTo>
                    <a:pt x="511" y="1"/>
                  </a:moveTo>
                  <a:cubicBezTo>
                    <a:pt x="427" y="1"/>
                    <a:pt x="342" y="25"/>
                    <a:pt x="267" y="76"/>
                  </a:cubicBezTo>
                  <a:cubicBezTo>
                    <a:pt x="60" y="223"/>
                    <a:pt x="0" y="523"/>
                    <a:pt x="133" y="743"/>
                  </a:cubicBezTo>
                  <a:cubicBezTo>
                    <a:pt x="219" y="883"/>
                    <a:pt x="363" y="961"/>
                    <a:pt x="511" y="961"/>
                  </a:cubicBezTo>
                  <a:cubicBezTo>
                    <a:pt x="594" y="961"/>
                    <a:pt x="679" y="936"/>
                    <a:pt x="754" y="883"/>
                  </a:cubicBezTo>
                  <a:cubicBezTo>
                    <a:pt x="967" y="736"/>
                    <a:pt x="1020" y="443"/>
                    <a:pt x="887" y="216"/>
                  </a:cubicBezTo>
                  <a:cubicBezTo>
                    <a:pt x="802" y="76"/>
                    <a:pt x="658" y="1"/>
                    <a:pt x="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180;p39">
              <a:extLst>
                <a:ext uri="{FF2B5EF4-FFF2-40B4-BE49-F238E27FC236}">
                  <a16:creationId xmlns:a16="http://schemas.microsoft.com/office/drawing/2014/main" id="{E162F0CF-B9EF-C1D5-F247-F50552936AD9}"/>
                </a:ext>
              </a:extLst>
            </p:cNvPr>
            <p:cNvSpPr/>
            <p:nvPr/>
          </p:nvSpPr>
          <p:spPr>
            <a:xfrm>
              <a:off x="3041200" y="867525"/>
              <a:ext cx="36375" cy="34225"/>
            </a:xfrm>
            <a:custGeom>
              <a:avLst/>
              <a:gdLst/>
              <a:ahLst/>
              <a:cxnLst/>
              <a:rect l="l" t="t" r="r" b="b"/>
              <a:pathLst>
                <a:path w="1455" h="1369" extrusionOk="0">
                  <a:moveTo>
                    <a:pt x="726" y="1"/>
                  </a:moveTo>
                  <a:cubicBezTo>
                    <a:pt x="607" y="1"/>
                    <a:pt x="487" y="36"/>
                    <a:pt x="381" y="111"/>
                  </a:cubicBezTo>
                  <a:cubicBezTo>
                    <a:pt x="87" y="318"/>
                    <a:pt x="0" y="738"/>
                    <a:pt x="194" y="1058"/>
                  </a:cubicBezTo>
                  <a:cubicBezTo>
                    <a:pt x="317" y="1258"/>
                    <a:pt x="522" y="1368"/>
                    <a:pt x="730" y="1368"/>
                  </a:cubicBezTo>
                  <a:cubicBezTo>
                    <a:pt x="849" y="1368"/>
                    <a:pt x="968" y="1333"/>
                    <a:pt x="1074" y="1258"/>
                  </a:cubicBezTo>
                  <a:cubicBezTo>
                    <a:pt x="1374" y="1051"/>
                    <a:pt x="1454" y="631"/>
                    <a:pt x="1267" y="311"/>
                  </a:cubicBezTo>
                  <a:cubicBezTo>
                    <a:pt x="1144" y="111"/>
                    <a:pt x="936" y="1"/>
                    <a:pt x="726" y="1"/>
                  </a:cubicBezTo>
                  <a:close/>
                </a:path>
              </a:pathLst>
            </a:custGeom>
            <a:solidFill>
              <a:srgbClr val="F2E6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181;p39">
              <a:extLst>
                <a:ext uri="{FF2B5EF4-FFF2-40B4-BE49-F238E27FC236}">
                  <a16:creationId xmlns:a16="http://schemas.microsoft.com/office/drawing/2014/main" id="{DFA25B06-831A-F5C8-85C0-B82D819C4023}"/>
                </a:ext>
              </a:extLst>
            </p:cNvPr>
            <p:cNvSpPr/>
            <p:nvPr/>
          </p:nvSpPr>
          <p:spPr>
            <a:xfrm>
              <a:off x="3042200" y="870850"/>
              <a:ext cx="31525" cy="29650"/>
            </a:xfrm>
            <a:custGeom>
              <a:avLst/>
              <a:gdLst/>
              <a:ahLst/>
              <a:cxnLst/>
              <a:rect l="l" t="t" r="r" b="b"/>
              <a:pathLst>
                <a:path w="1261" h="1186" extrusionOk="0">
                  <a:moveTo>
                    <a:pt x="629" y="1"/>
                  </a:moveTo>
                  <a:cubicBezTo>
                    <a:pt x="555" y="1"/>
                    <a:pt x="479" y="17"/>
                    <a:pt x="407" y="52"/>
                  </a:cubicBezTo>
                  <a:cubicBezTo>
                    <a:pt x="127" y="178"/>
                    <a:pt x="0" y="525"/>
                    <a:pt x="120" y="825"/>
                  </a:cubicBezTo>
                  <a:cubicBezTo>
                    <a:pt x="210" y="1050"/>
                    <a:pt x="417" y="1185"/>
                    <a:pt x="632" y="1185"/>
                  </a:cubicBezTo>
                  <a:cubicBezTo>
                    <a:pt x="704" y="1185"/>
                    <a:pt x="777" y="1170"/>
                    <a:pt x="847" y="1138"/>
                  </a:cubicBezTo>
                  <a:cubicBezTo>
                    <a:pt x="1127" y="1005"/>
                    <a:pt x="1261" y="658"/>
                    <a:pt x="1134" y="358"/>
                  </a:cubicBezTo>
                  <a:cubicBezTo>
                    <a:pt x="1045" y="136"/>
                    <a:pt x="842" y="1"/>
                    <a:pt x="6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182;p39">
              <a:extLst>
                <a:ext uri="{FF2B5EF4-FFF2-40B4-BE49-F238E27FC236}">
                  <a16:creationId xmlns:a16="http://schemas.microsoft.com/office/drawing/2014/main" id="{A0078AE0-789A-746A-F9B5-B3DDC1F5C8A8}"/>
                </a:ext>
              </a:extLst>
            </p:cNvPr>
            <p:cNvSpPr/>
            <p:nvPr/>
          </p:nvSpPr>
          <p:spPr>
            <a:xfrm>
              <a:off x="3042375" y="866175"/>
              <a:ext cx="24200" cy="24300"/>
            </a:xfrm>
            <a:custGeom>
              <a:avLst/>
              <a:gdLst/>
              <a:ahLst/>
              <a:cxnLst/>
              <a:rect l="l" t="t" r="r" b="b"/>
              <a:pathLst>
                <a:path w="968" h="972" extrusionOk="0">
                  <a:moveTo>
                    <a:pt x="680" y="0"/>
                  </a:moveTo>
                  <a:cubicBezTo>
                    <a:pt x="579" y="0"/>
                    <a:pt x="478" y="28"/>
                    <a:pt x="387" y="78"/>
                  </a:cubicBezTo>
                  <a:cubicBezTo>
                    <a:pt x="207" y="185"/>
                    <a:pt x="87" y="379"/>
                    <a:pt x="33" y="585"/>
                  </a:cubicBezTo>
                  <a:cubicBezTo>
                    <a:pt x="7" y="699"/>
                    <a:pt x="0" y="819"/>
                    <a:pt x="13" y="932"/>
                  </a:cubicBezTo>
                  <a:cubicBezTo>
                    <a:pt x="17" y="958"/>
                    <a:pt x="37" y="971"/>
                    <a:pt x="57" y="971"/>
                  </a:cubicBezTo>
                  <a:cubicBezTo>
                    <a:pt x="77" y="971"/>
                    <a:pt x="97" y="956"/>
                    <a:pt x="93" y="925"/>
                  </a:cubicBezTo>
                  <a:cubicBezTo>
                    <a:pt x="73" y="685"/>
                    <a:pt x="127" y="439"/>
                    <a:pt x="294" y="265"/>
                  </a:cubicBezTo>
                  <a:cubicBezTo>
                    <a:pt x="398" y="152"/>
                    <a:pt x="542" y="85"/>
                    <a:pt x="686" y="85"/>
                  </a:cubicBezTo>
                  <a:cubicBezTo>
                    <a:pt x="755" y="85"/>
                    <a:pt x="823" y="100"/>
                    <a:pt x="887" y="132"/>
                  </a:cubicBezTo>
                  <a:cubicBezTo>
                    <a:pt x="894" y="136"/>
                    <a:pt x="900" y="137"/>
                    <a:pt x="906" y="137"/>
                  </a:cubicBezTo>
                  <a:cubicBezTo>
                    <a:pt x="943" y="137"/>
                    <a:pt x="967" y="76"/>
                    <a:pt x="927" y="58"/>
                  </a:cubicBezTo>
                  <a:cubicBezTo>
                    <a:pt x="848" y="19"/>
                    <a:pt x="764" y="0"/>
                    <a:pt x="6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183;p39">
              <a:extLst>
                <a:ext uri="{FF2B5EF4-FFF2-40B4-BE49-F238E27FC236}">
                  <a16:creationId xmlns:a16="http://schemas.microsoft.com/office/drawing/2014/main" id="{BD30FC3C-F106-3CA1-BA57-AA4014CEC128}"/>
                </a:ext>
              </a:extLst>
            </p:cNvPr>
            <p:cNvSpPr/>
            <p:nvPr/>
          </p:nvSpPr>
          <p:spPr>
            <a:xfrm>
              <a:off x="3081600" y="828275"/>
              <a:ext cx="20050" cy="11075"/>
            </a:xfrm>
            <a:custGeom>
              <a:avLst/>
              <a:gdLst/>
              <a:ahLst/>
              <a:cxnLst/>
              <a:rect l="l" t="t" r="r" b="b"/>
              <a:pathLst>
                <a:path w="802" h="443" extrusionOk="0">
                  <a:moveTo>
                    <a:pt x="644" y="0"/>
                  </a:moveTo>
                  <a:cubicBezTo>
                    <a:pt x="640" y="0"/>
                    <a:pt x="636" y="0"/>
                    <a:pt x="632" y="1"/>
                  </a:cubicBezTo>
                  <a:cubicBezTo>
                    <a:pt x="445" y="21"/>
                    <a:pt x="272" y="87"/>
                    <a:pt x="112" y="194"/>
                  </a:cubicBezTo>
                  <a:cubicBezTo>
                    <a:pt x="0" y="272"/>
                    <a:pt x="79" y="443"/>
                    <a:pt x="186" y="443"/>
                  </a:cubicBezTo>
                  <a:cubicBezTo>
                    <a:pt x="207" y="443"/>
                    <a:pt x="230" y="436"/>
                    <a:pt x="252" y="421"/>
                  </a:cubicBezTo>
                  <a:cubicBezTo>
                    <a:pt x="378" y="334"/>
                    <a:pt x="505" y="287"/>
                    <a:pt x="645" y="267"/>
                  </a:cubicBezTo>
                  <a:cubicBezTo>
                    <a:pt x="801" y="254"/>
                    <a:pt x="799" y="0"/>
                    <a:pt x="6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184;p39">
              <a:extLst>
                <a:ext uri="{FF2B5EF4-FFF2-40B4-BE49-F238E27FC236}">
                  <a16:creationId xmlns:a16="http://schemas.microsoft.com/office/drawing/2014/main" id="{0673D690-D4D4-4FF5-6F3F-808E2B890CDA}"/>
                </a:ext>
              </a:extLst>
            </p:cNvPr>
            <p:cNvSpPr/>
            <p:nvPr/>
          </p:nvSpPr>
          <p:spPr>
            <a:xfrm>
              <a:off x="3035175" y="860250"/>
              <a:ext cx="16125" cy="15850"/>
            </a:xfrm>
            <a:custGeom>
              <a:avLst/>
              <a:gdLst/>
              <a:ahLst/>
              <a:cxnLst/>
              <a:rect l="l" t="t" r="r" b="b"/>
              <a:pathLst>
                <a:path w="645" h="634" extrusionOk="0">
                  <a:moveTo>
                    <a:pt x="471" y="1"/>
                  </a:moveTo>
                  <a:cubicBezTo>
                    <a:pt x="448" y="1"/>
                    <a:pt x="425" y="9"/>
                    <a:pt x="401" y="29"/>
                  </a:cubicBezTo>
                  <a:lnTo>
                    <a:pt x="401" y="22"/>
                  </a:lnTo>
                  <a:cubicBezTo>
                    <a:pt x="255" y="135"/>
                    <a:pt x="141" y="275"/>
                    <a:pt x="55" y="442"/>
                  </a:cubicBezTo>
                  <a:cubicBezTo>
                    <a:pt x="1" y="545"/>
                    <a:pt x="83" y="633"/>
                    <a:pt x="167" y="633"/>
                  </a:cubicBezTo>
                  <a:cubicBezTo>
                    <a:pt x="207" y="633"/>
                    <a:pt x="249" y="612"/>
                    <a:pt x="275" y="562"/>
                  </a:cubicBezTo>
                  <a:cubicBezTo>
                    <a:pt x="341" y="442"/>
                    <a:pt x="435" y="335"/>
                    <a:pt x="542" y="249"/>
                  </a:cubicBezTo>
                  <a:cubicBezTo>
                    <a:pt x="645" y="167"/>
                    <a:pt x="571" y="1"/>
                    <a:pt x="4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185;p39">
              <a:extLst>
                <a:ext uri="{FF2B5EF4-FFF2-40B4-BE49-F238E27FC236}">
                  <a16:creationId xmlns:a16="http://schemas.microsoft.com/office/drawing/2014/main" id="{2B30C92C-8978-29C3-DDCD-DC29A2233974}"/>
                </a:ext>
              </a:extLst>
            </p:cNvPr>
            <p:cNvSpPr/>
            <p:nvPr/>
          </p:nvSpPr>
          <p:spPr>
            <a:xfrm>
              <a:off x="3005525" y="904675"/>
              <a:ext cx="29975" cy="21525"/>
            </a:xfrm>
            <a:custGeom>
              <a:avLst/>
              <a:gdLst/>
              <a:ahLst/>
              <a:cxnLst/>
              <a:rect l="l" t="t" r="r" b="b"/>
              <a:pathLst>
                <a:path w="1199" h="861" extrusionOk="0">
                  <a:moveTo>
                    <a:pt x="29" y="0"/>
                  </a:moveTo>
                  <a:cubicBezTo>
                    <a:pt x="23" y="0"/>
                    <a:pt x="17" y="4"/>
                    <a:pt x="14" y="12"/>
                  </a:cubicBezTo>
                  <a:cubicBezTo>
                    <a:pt x="0" y="132"/>
                    <a:pt x="20" y="246"/>
                    <a:pt x="60" y="352"/>
                  </a:cubicBezTo>
                  <a:cubicBezTo>
                    <a:pt x="100" y="466"/>
                    <a:pt x="160" y="566"/>
                    <a:pt x="234" y="646"/>
                  </a:cubicBezTo>
                  <a:cubicBezTo>
                    <a:pt x="314" y="732"/>
                    <a:pt x="414" y="779"/>
                    <a:pt x="521" y="812"/>
                  </a:cubicBezTo>
                  <a:cubicBezTo>
                    <a:pt x="608" y="841"/>
                    <a:pt x="700" y="860"/>
                    <a:pt x="788" y="860"/>
                  </a:cubicBezTo>
                  <a:cubicBezTo>
                    <a:pt x="801" y="860"/>
                    <a:pt x="814" y="860"/>
                    <a:pt x="827" y="859"/>
                  </a:cubicBezTo>
                  <a:cubicBezTo>
                    <a:pt x="947" y="859"/>
                    <a:pt x="1067" y="832"/>
                    <a:pt x="1181" y="786"/>
                  </a:cubicBezTo>
                  <a:cubicBezTo>
                    <a:pt x="1199" y="780"/>
                    <a:pt x="1189" y="752"/>
                    <a:pt x="1173" y="752"/>
                  </a:cubicBezTo>
                  <a:cubicBezTo>
                    <a:pt x="1171" y="752"/>
                    <a:pt x="1169" y="752"/>
                    <a:pt x="1167" y="752"/>
                  </a:cubicBezTo>
                  <a:lnTo>
                    <a:pt x="1167" y="759"/>
                  </a:lnTo>
                  <a:cubicBezTo>
                    <a:pt x="1055" y="807"/>
                    <a:pt x="934" y="831"/>
                    <a:pt x="813" y="831"/>
                  </a:cubicBezTo>
                  <a:cubicBezTo>
                    <a:pt x="732" y="831"/>
                    <a:pt x="651" y="820"/>
                    <a:pt x="574" y="799"/>
                  </a:cubicBezTo>
                  <a:cubicBezTo>
                    <a:pt x="474" y="772"/>
                    <a:pt x="374" y="726"/>
                    <a:pt x="294" y="652"/>
                  </a:cubicBezTo>
                  <a:cubicBezTo>
                    <a:pt x="207" y="586"/>
                    <a:pt x="147" y="486"/>
                    <a:pt x="100" y="379"/>
                  </a:cubicBezTo>
                  <a:cubicBezTo>
                    <a:pt x="54" y="266"/>
                    <a:pt x="27" y="146"/>
                    <a:pt x="47" y="19"/>
                  </a:cubicBezTo>
                  <a:cubicBezTo>
                    <a:pt x="47" y="7"/>
                    <a:pt x="38" y="0"/>
                    <a:pt x="29" y="0"/>
                  </a:cubicBezTo>
                  <a:close/>
                </a:path>
              </a:pathLst>
            </a:custGeom>
            <a:solidFill>
              <a:srgbClr val="332A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186;p39">
              <a:extLst>
                <a:ext uri="{FF2B5EF4-FFF2-40B4-BE49-F238E27FC236}">
                  <a16:creationId xmlns:a16="http://schemas.microsoft.com/office/drawing/2014/main" id="{C2574CD0-45A7-06C4-5EEA-1772EBA49375}"/>
                </a:ext>
              </a:extLst>
            </p:cNvPr>
            <p:cNvSpPr/>
            <p:nvPr/>
          </p:nvSpPr>
          <p:spPr>
            <a:xfrm>
              <a:off x="3080875" y="870725"/>
              <a:ext cx="8350" cy="11750"/>
            </a:xfrm>
            <a:custGeom>
              <a:avLst/>
              <a:gdLst/>
              <a:ahLst/>
              <a:cxnLst/>
              <a:rect l="l" t="t" r="r" b="b"/>
              <a:pathLst>
                <a:path w="334" h="470" extrusionOk="0">
                  <a:moveTo>
                    <a:pt x="35" y="1"/>
                  </a:moveTo>
                  <a:cubicBezTo>
                    <a:pt x="31" y="1"/>
                    <a:pt x="26" y="1"/>
                    <a:pt x="21" y="3"/>
                  </a:cubicBezTo>
                  <a:cubicBezTo>
                    <a:pt x="7" y="3"/>
                    <a:pt x="1" y="23"/>
                    <a:pt x="7" y="37"/>
                  </a:cubicBezTo>
                  <a:lnTo>
                    <a:pt x="67" y="183"/>
                  </a:lnTo>
                  <a:cubicBezTo>
                    <a:pt x="72" y="193"/>
                    <a:pt x="81" y="199"/>
                    <a:pt x="90" y="199"/>
                  </a:cubicBezTo>
                  <a:cubicBezTo>
                    <a:pt x="93" y="199"/>
                    <a:pt x="97" y="198"/>
                    <a:pt x="101" y="197"/>
                  </a:cubicBezTo>
                  <a:cubicBezTo>
                    <a:pt x="116" y="193"/>
                    <a:pt x="132" y="191"/>
                    <a:pt x="147" y="191"/>
                  </a:cubicBezTo>
                  <a:cubicBezTo>
                    <a:pt x="207" y="191"/>
                    <a:pt x="257" y="222"/>
                    <a:pt x="267" y="270"/>
                  </a:cubicBezTo>
                  <a:cubicBezTo>
                    <a:pt x="274" y="297"/>
                    <a:pt x="267" y="323"/>
                    <a:pt x="254" y="350"/>
                  </a:cubicBezTo>
                  <a:cubicBezTo>
                    <a:pt x="234" y="383"/>
                    <a:pt x="201" y="403"/>
                    <a:pt x="161" y="417"/>
                  </a:cubicBezTo>
                  <a:cubicBezTo>
                    <a:pt x="147" y="423"/>
                    <a:pt x="134" y="437"/>
                    <a:pt x="141" y="450"/>
                  </a:cubicBezTo>
                  <a:cubicBezTo>
                    <a:pt x="141" y="463"/>
                    <a:pt x="154" y="470"/>
                    <a:pt x="167" y="470"/>
                  </a:cubicBezTo>
                  <a:lnTo>
                    <a:pt x="174" y="470"/>
                  </a:lnTo>
                  <a:cubicBezTo>
                    <a:pt x="234" y="457"/>
                    <a:pt x="281" y="423"/>
                    <a:pt x="307" y="377"/>
                  </a:cubicBezTo>
                  <a:cubicBezTo>
                    <a:pt x="327" y="343"/>
                    <a:pt x="334" y="297"/>
                    <a:pt x="321" y="257"/>
                  </a:cubicBezTo>
                  <a:cubicBezTo>
                    <a:pt x="303" y="185"/>
                    <a:pt x="226" y="135"/>
                    <a:pt x="143" y="135"/>
                  </a:cubicBezTo>
                  <a:cubicBezTo>
                    <a:pt x="133" y="135"/>
                    <a:pt x="124" y="135"/>
                    <a:pt x="114" y="137"/>
                  </a:cubicBezTo>
                  <a:lnTo>
                    <a:pt x="61" y="17"/>
                  </a:lnTo>
                  <a:cubicBezTo>
                    <a:pt x="56" y="7"/>
                    <a:pt x="47" y="1"/>
                    <a:pt x="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187;p39">
              <a:extLst>
                <a:ext uri="{FF2B5EF4-FFF2-40B4-BE49-F238E27FC236}">
                  <a16:creationId xmlns:a16="http://schemas.microsoft.com/office/drawing/2014/main" id="{D58FF4E4-9EF0-8F11-ACE3-DC7A4B813E91}"/>
                </a:ext>
              </a:extLst>
            </p:cNvPr>
            <p:cNvSpPr/>
            <p:nvPr/>
          </p:nvSpPr>
          <p:spPr>
            <a:xfrm>
              <a:off x="3000025" y="791225"/>
              <a:ext cx="118275" cy="108250"/>
            </a:xfrm>
            <a:custGeom>
              <a:avLst/>
              <a:gdLst/>
              <a:ahLst/>
              <a:cxnLst/>
              <a:rect l="l" t="t" r="r" b="b"/>
              <a:pathLst>
                <a:path w="4731" h="4330" extrusionOk="0">
                  <a:moveTo>
                    <a:pt x="2840" y="1"/>
                  </a:moveTo>
                  <a:cubicBezTo>
                    <a:pt x="2748" y="1"/>
                    <a:pt x="2653" y="8"/>
                    <a:pt x="2554" y="22"/>
                  </a:cubicBezTo>
                  <a:cubicBezTo>
                    <a:pt x="1861" y="122"/>
                    <a:pt x="234" y="1423"/>
                    <a:pt x="94" y="1970"/>
                  </a:cubicBezTo>
                  <a:cubicBezTo>
                    <a:pt x="20" y="2250"/>
                    <a:pt x="0" y="2530"/>
                    <a:pt x="74" y="2970"/>
                  </a:cubicBezTo>
                  <a:cubicBezTo>
                    <a:pt x="156" y="3485"/>
                    <a:pt x="744" y="4329"/>
                    <a:pt x="843" y="4329"/>
                  </a:cubicBezTo>
                  <a:cubicBezTo>
                    <a:pt x="848" y="4329"/>
                    <a:pt x="851" y="4327"/>
                    <a:pt x="854" y="4323"/>
                  </a:cubicBezTo>
                  <a:cubicBezTo>
                    <a:pt x="947" y="4170"/>
                    <a:pt x="801" y="3603"/>
                    <a:pt x="801" y="3603"/>
                  </a:cubicBezTo>
                  <a:cubicBezTo>
                    <a:pt x="1087" y="3130"/>
                    <a:pt x="781" y="2536"/>
                    <a:pt x="781" y="2536"/>
                  </a:cubicBezTo>
                  <a:lnTo>
                    <a:pt x="781" y="2536"/>
                  </a:lnTo>
                  <a:cubicBezTo>
                    <a:pt x="781" y="2536"/>
                    <a:pt x="1326" y="2913"/>
                    <a:pt x="1674" y="2913"/>
                  </a:cubicBezTo>
                  <a:cubicBezTo>
                    <a:pt x="1758" y="2913"/>
                    <a:pt x="1830" y="2891"/>
                    <a:pt x="1881" y="2836"/>
                  </a:cubicBezTo>
                  <a:cubicBezTo>
                    <a:pt x="2134" y="2570"/>
                    <a:pt x="1408" y="2030"/>
                    <a:pt x="1407" y="2030"/>
                  </a:cubicBezTo>
                  <a:lnTo>
                    <a:pt x="1407" y="2030"/>
                  </a:lnTo>
                  <a:cubicBezTo>
                    <a:pt x="1408" y="2030"/>
                    <a:pt x="2047" y="2462"/>
                    <a:pt x="2374" y="2462"/>
                  </a:cubicBezTo>
                  <a:cubicBezTo>
                    <a:pt x="2433" y="2462"/>
                    <a:pt x="2481" y="2449"/>
                    <a:pt x="2514" y="2416"/>
                  </a:cubicBezTo>
                  <a:cubicBezTo>
                    <a:pt x="2728" y="2210"/>
                    <a:pt x="2068" y="1490"/>
                    <a:pt x="2068" y="1489"/>
                  </a:cubicBezTo>
                  <a:lnTo>
                    <a:pt x="2068" y="1489"/>
                  </a:lnTo>
                  <a:cubicBezTo>
                    <a:pt x="2068" y="1490"/>
                    <a:pt x="2712" y="2023"/>
                    <a:pt x="3039" y="2023"/>
                  </a:cubicBezTo>
                  <a:cubicBezTo>
                    <a:pt x="3095" y="2023"/>
                    <a:pt x="3142" y="2007"/>
                    <a:pt x="3174" y="1970"/>
                  </a:cubicBezTo>
                  <a:cubicBezTo>
                    <a:pt x="3348" y="1776"/>
                    <a:pt x="3034" y="1296"/>
                    <a:pt x="2881" y="1076"/>
                  </a:cubicBezTo>
                  <a:lnTo>
                    <a:pt x="2881" y="1076"/>
                  </a:lnTo>
                  <a:cubicBezTo>
                    <a:pt x="3008" y="1231"/>
                    <a:pt x="3280" y="1502"/>
                    <a:pt x="3630" y="1502"/>
                  </a:cubicBezTo>
                  <a:cubicBezTo>
                    <a:pt x="3777" y="1502"/>
                    <a:pt x="3938" y="1454"/>
                    <a:pt x="4108" y="1329"/>
                  </a:cubicBezTo>
                  <a:cubicBezTo>
                    <a:pt x="4268" y="1523"/>
                    <a:pt x="4475" y="1843"/>
                    <a:pt x="4622" y="1943"/>
                  </a:cubicBezTo>
                  <a:cubicBezTo>
                    <a:pt x="4633" y="1951"/>
                    <a:pt x="4650" y="1957"/>
                    <a:pt x="4665" y="1957"/>
                  </a:cubicBezTo>
                  <a:cubicBezTo>
                    <a:pt x="4700" y="1957"/>
                    <a:pt x="4730" y="1923"/>
                    <a:pt x="4688" y="1796"/>
                  </a:cubicBezTo>
                  <a:cubicBezTo>
                    <a:pt x="4622" y="1603"/>
                    <a:pt x="4475" y="1196"/>
                    <a:pt x="4168" y="809"/>
                  </a:cubicBezTo>
                  <a:lnTo>
                    <a:pt x="4161" y="809"/>
                  </a:lnTo>
                  <a:cubicBezTo>
                    <a:pt x="4155" y="803"/>
                    <a:pt x="4148" y="796"/>
                    <a:pt x="4141" y="789"/>
                  </a:cubicBezTo>
                  <a:cubicBezTo>
                    <a:pt x="4055" y="683"/>
                    <a:pt x="3955" y="576"/>
                    <a:pt x="3841" y="482"/>
                  </a:cubicBezTo>
                  <a:cubicBezTo>
                    <a:pt x="3768" y="416"/>
                    <a:pt x="3641" y="242"/>
                    <a:pt x="3555" y="202"/>
                  </a:cubicBezTo>
                  <a:cubicBezTo>
                    <a:pt x="3334" y="60"/>
                    <a:pt x="3098" y="1"/>
                    <a:pt x="28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188;p39">
              <a:extLst>
                <a:ext uri="{FF2B5EF4-FFF2-40B4-BE49-F238E27FC236}">
                  <a16:creationId xmlns:a16="http://schemas.microsoft.com/office/drawing/2014/main" id="{F243E730-1CD8-2709-9501-91A467C2821D}"/>
                </a:ext>
              </a:extLst>
            </p:cNvPr>
            <p:cNvSpPr/>
            <p:nvPr/>
          </p:nvSpPr>
          <p:spPr>
            <a:xfrm>
              <a:off x="3081200" y="891925"/>
              <a:ext cx="11200" cy="7725"/>
            </a:xfrm>
            <a:custGeom>
              <a:avLst/>
              <a:gdLst/>
              <a:ahLst/>
              <a:cxnLst/>
              <a:rect l="l" t="t" r="r" b="b"/>
              <a:pathLst>
                <a:path w="448" h="309" extrusionOk="0">
                  <a:moveTo>
                    <a:pt x="395" y="0"/>
                  </a:moveTo>
                  <a:cubicBezTo>
                    <a:pt x="393" y="0"/>
                    <a:pt x="390" y="1"/>
                    <a:pt x="388" y="2"/>
                  </a:cubicBezTo>
                  <a:cubicBezTo>
                    <a:pt x="368" y="2"/>
                    <a:pt x="361" y="15"/>
                    <a:pt x="361" y="35"/>
                  </a:cubicBezTo>
                  <a:cubicBezTo>
                    <a:pt x="381" y="129"/>
                    <a:pt x="334" y="229"/>
                    <a:pt x="248" y="242"/>
                  </a:cubicBezTo>
                  <a:cubicBezTo>
                    <a:pt x="236" y="247"/>
                    <a:pt x="223" y="249"/>
                    <a:pt x="210" y="249"/>
                  </a:cubicBezTo>
                  <a:cubicBezTo>
                    <a:pt x="187" y="249"/>
                    <a:pt x="162" y="242"/>
                    <a:pt x="141" y="229"/>
                  </a:cubicBezTo>
                  <a:cubicBezTo>
                    <a:pt x="101" y="202"/>
                    <a:pt x="74" y="155"/>
                    <a:pt x="61" y="109"/>
                  </a:cubicBezTo>
                  <a:cubicBezTo>
                    <a:pt x="61" y="89"/>
                    <a:pt x="48" y="82"/>
                    <a:pt x="28" y="82"/>
                  </a:cubicBezTo>
                  <a:cubicBezTo>
                    <a:pt x="14" y="89"/>
                    <a:pt x="1" y="102"/>
                    <a:pt x="8" y="115"/>
                  </a:cubicBezTo>
                  <a:cubicBezTo>
                    <a:pt x="21" y="182"/>
                    <a:pt x="61" y="242"/>
                    <a:pt x="114" y="275"/>
                  </a:cubicBezTo>
                  <a:cubicBezTo>
                    <a:pt x="148" y="295"/>
                    <a:pt x="181" y="302"/>
                    <a:pt x="221" y="302"/>
                  </a:cubicBezTo>
                  <a:lnTo>
                    <a:pt x="221" y="309"/>
                  </a:lnTo>
                  <a:cubicBezTo>
                    <a:pt x="234" y="309"/>
                    <a:pt x="248" y="302"/>
                    <a:pt x="261" y="302"/>
                  </a:cubicBezTo>
                  <a:cubicBezTo>
                    <a:pt x="374" y="275"/>
                    <a:pt x="448" y="149"/>
                    <a:pt x="421" y="22"/>
                  </a:cubicBezTo>
                  <a:cubicBezTo>
                    <a:pt x="416" y="11"/>
                    <a:pt x="406" y="0"/>
                    <a:pt x="3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189;p39">
              <a:extLst>
                <a:ext uri="{FF2B5EF4-FFF2-40B4-BE49-F238E27FC236}">
                  <a16:creationId xmlns:a16="http://schemas.microsoft.com/office/drawing/2014/main" id="{6E925182-D84C-D055-BD6D-97AA8622C9C1}"/>
                </a:ext>
              </a:extLst>
            </p:cNvPr>
            <p:cNvSpPr/>
            <p:nvPr/>
          </p:nvSpPr>
          <p:spPr>
            <a:xfrm>
              <a:off x="2953500" y="769625"/>
              <a:ext cx="166250" cy="200675"/>
            </a:xfrm>
            <a:custGeom>
              <a:avLst/>
              <a:gdLst/>
              <a:ahLst/>
              <a:cxnLst/>
              <a:rect l="l" t="t" r="r" b="b"/>
              <a:pathLst>
                <a:path w="6650" h="8027" extrusionOk="0">
                  <a:moveTo>
                    <a:pt x="4348" y="0"/>
                  </a:moveTo>
                  <a:cubicBezTo>
                    <a:pt x="3441" y="0"/>
                    <a:pt x="2215" y="313"/>
                    <a:pt x="1341" y="1353"/>
                  </a:cubicBezTo>
                  <a:cubicBezTo>
                    <a:pt x="1" y="2947"/>
                    <a:pt x="541" y="4494"/>
                    <a:pt x="1028" y="5074"/>
                  </a:cubicBezTo>
                  <a:cubicBezTo>
                    <a:pt x="1521" y="5661"/>
                    <a:pt x="2121" y="5968"/>
                    <a:pt x="2388" y="6201"/>
                  </a:cubicBezTo>
                  <a:cubicBezTo>
                    <a:pt x="2648" y="6428"/>
                    <a:pt x="3128" y="7408"/>
                    <a:pt x="3869" y="7835"/>
                  </a:cubicBezTo>
                  <a:cubicBezTo>
                    <a:pt x="4109" y="7972"/>
                    <a:pt x="4323" y="8027"/>
                    <a:pt x="4501" y="8027"/>
                  </a:cubicBezTo>
                  <a:cubicBezTo>
                    <a:pt x="4832" y="8027"/>
                    <a:pt x="5038" y="7839"/>
                    <a:pt x="5056" y="7648"/>
                  </a:cubicBezTo>
                  <a:lnTo>
                    <a:pt x="5062" y="7648"/>
                  </a:lnTo>
                  <a:cubicBezTo>
                    <a:pt x="5122" y="7108"/>
                    <a:pt x="4109" y="7228"/>
                    <a:pt x="3762" y="6921"/>
                  </a:cubicBezTo>
                  <a:cubicBezTo>
                    <a:pt x="3415" y="6608"/>
                    <a:pt x="3268" y="5408"/>
                    <a:pt x="3242" y="5001"/>
                  </a:cubicBezTo>
                  <a:cubicBezTo>
                    <a:pt x="3215" y="4587"/>
                    <a:pt x="3328" y="3660"/>
                    <a:pt x="4502" y="2347"/>
                  </a:cubicBezTo>
                  <a:cubicBezTo>
                    <a:pt x="5175" y="1598"/>
                    <a:pt x="5782" y="1438"/>
                    <a:pt x="6177" y="1438"/>
                  </a:cubicBezTo>
                  <a:cubicBezTo>
                    <a:pt x="6472" y="1438"/>
                    <a:pt x="6649" y="1527"/>
                    <a:pt x="6649" y="1527"/>
                  </a:cubicBezTo>
                  <a:cubicBezTo>
                    <a:pt x="6589" y="1140"/>
                    <a:pt x="6002" y="526"/>
                    <a:pt x="5416" y="199"/>
                  </a:cubicBezTo>
                  <a:cubicBezTo>
                    <a:pt x="5213" y="87"/>
                    <a:pt x="4825" y="0"/>
                    <a:pt x="43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190;p39">
              <a:extLst>
                <a:ext uri="{FF2B5EF4-FFF2-40B4-BE49-F238E27FC236}">
                  <a16:creationId xmlns:a16="http://schemas.microsoft.com/office/drawing/2014/main" id="{BE68AC10-BA99-F572-D585-23C36EA822E4}"/>
                </a:ext>
              </a:extLst>
            </p:cNvPr>
            <p:cNvSpPr/>
            <p:nvPr/>
          </p:nvSpPr>
          <p:spPr>
            <a:xfrm>
              <a:off x="2969500" y="824450"/>
              <a:ext cx="43050" cy="69550"/>
            </a:xfrm>
            <a:custGeom>
              <a:avLst/>
              <a:gdLst/>
              <a:ahLst/>
              <a:cxnLst/>
              <a:rect l="l" t="t" r="r" b="b"/>
              <a:pathLst>
                <a:path w="1722" h="2782" extrusionOk="0">
                  <a:moveTo>
                    <a:pt x="1295" y="0"/>
                  </a:moveTo>
                  <a:cubicBezTo>
                    <a:pt x="554" y="714"/>
                    <a:pt x="181" y="1561"/>
                    <a:pt x="1" y="2168"/>
                  </a:cubicBezTo>
                  <a:cubicBezTo>
                    <a:pt x="88" y="2414"/>
                    <a:pt x="194" y="2621"/>
                    <a:pt x="308" y="2781"/>
                  </a:cubicBezTo>
                  <a:cubicBezTo>
                    <a:pt x="681" y="1434"/>
                    <a:pt x="1721" y="374"/>
                    <a:pt x="1721" y="374"/>
                  </a:cubicBezTo>
                  <a:lnTo>
                    <a:pt x="129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191;p39">
              <a:extLst>
                <a:ext uri="{FF2B5EF4-FFF2-40B4-BE49-F238E27FC236}">
                  <a16:creationId xmlns:a16="http://schemas.microsoft.com/office/drawing/2014/main" id="{71EB1DA1-EA61-38D4-E277-5D38A28C0B65}"/>
                </a:ext>
              </a:extLst>
            </p:cNvPr>
            <p:cNvSpPr/>
            <p:nvPr/>
          </p:nvSpPr>
          <p:spPr>
            <a:xfrm>
              <a:off x="3048200" y="777025"/>
              <a:ext cx="18275" cy="11425"/>
            </a:xfrm>
            <a:custGeom>
              <a:avLst/>
              <a:gdLst/>
              <a:ahLst/>
              <a:cxnLst/>
              <a:rect l="l" t="t" r="r" b="b"/>
              <a:pathLst>
                <a:path w="731" h="457" extrusionOk="0">
                  <a:moveTo>
                    <a:pt x="582" y="0"/>
                  </a:moveTo>
                  <a:cubicBezTo>
                    <a:pt x="572" y="0"/>
                    <a:pt x="560" y="1"/>
                    <a:pt x="547" y="4"/>
                  </a:cubicBezTo>
                  <a:cubicBezTo>
                    <a:pt x="354" y="30"/>
                    <a:pt x="34" y="277"/>
                    <a:pt x="0" y="290"/>
                  </a:cubicBezTo>
                  <a:cubicBezTo>
                    <a:pt x="0" y="290"/>
                    <a:pt x="111" y="456"/>
                    <a:pt x="223" y="456"/>
                  </a:cubicBezTo>
                  <a:cubicBezTo>
                    <a:pt x="240" y="456"/>
                    <a:pt x="257" y="452"/>
                    <a:pt x="274" y="444"/>
                  </a:cubicBezTo>
                  <a:cubicBezTo>
                    <a:pt x="407" y="384"/>
                    <a:pt x="661" y="204"/>
                    <a:pt x="661" y="204"/>
                  </a:cubicBezTo>
                  <a:cubicBezTo>
                    <a:pt x="661" y="204"/>
                    <a:pt x="730" y="0"/>
                    <a:pt x="5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192;p39">
              <a:extLst>
                <a:ext uri="{FF2B5EF4-FFF2-40B4-BE49-F238E27FC236}">
                  <a16:creationId xmlns:a16="http://schemas.microsoft.com/office/drawing/2014/main" id="{1704476E-CA01-8F52-9B8F-2EEEE9D12E47}"/>
                </a:ext>
              </a:extLst>
            </p:cNvPr>
            <p:cNvSpPr/>
            <p:nvPr/>
          </p:nvSpPr>
          <p:spPr>
            <a:xfrm>
              <a:off x="2993525" y="780650"/>
              <a:ext cx="76375" cy="61875"/>
            </a:xfrm>
            <a:custGeom>
              <a:avLst/>
              <a:gdLst/>
              <a:ahLst/>
              <a:cxnLst/>
              <a:rect l="l" t="t" r="r" b="b"/>
              <a:pathLst>
                <a:path w="3055" h="2475" extrusionOk="0">
                  <a:moveTo>
                    <a:pt x="1989" y="1"/>
                  </a:moveTo>
                  <a:cubicBezTo>
                    <a:pt x="1645" y="1"/>
                    <a:pt x="1251" y="140"/>
                    <a:pt x="900" y="412"/>
                  </a:cubicBezTo>
                  <a:cubicBezTo>
                    <a:pt x="247" y="919"/>
                    <a:pt x="0" y="1699"/>
                    <a:pt x="347" y="2159"/>
                  </a:cubicBezTo>
                  <a:cubicBezTo>
                    <a:pt x="508" y="2370"/>
                    <a:pt x="769" y="2474"/>
                    <a:pt x="1068" y="2474"/>
                  </a:cubicBezTo>
                  <a:cubicBezTo>
                    <a:pt x="1411" y="2474"/>
                    <a:pt x="1805" y="2337"/>
                    <a:pt x="2154" y="2066"/>
                  </a:cubicBezTo>
                  <a:cubicBezTo>
                    <a:pt x="2808" y="1559"/>
                    <a:pt x="3054" y="779"/>
                    <a:pt x="2708" y="319"/>
                  </a:cubicBezTo>
                  <a:cubicBezTo>
                    <a:pt x="2547" y="105"/>
                    <a:pt x="2287" y="1"/>
                    <a:pt x="19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193;p39">
              <a:extLst>
                <a:ext uri="{FF2B5EF4-FFF2-40B4-BE49-F238E27FC236}">
                  <a16:creationId xmlns:a16="http://schemas.microsoft.com/office/drawing/2014/main" id="{709392B0-7F8B-23B6-5AC0-CF9D5F089B55}"/>
                </a:ext>
              </a:extLst>
            </p:cNvPr>
            <p:cNvSpPr/>
            <p:nvPr/>
          </p:nvSpPr>
          <p:spPr>
            <a:xfrm>
              <a:off x="2997175" y="819225"/>
              <a:ext cx="17875" cy="23425"/>
            </a:xfrm>
            <a:custGeom>
              <a:avLst/>
              <a:gdLst/>
              <a:ahLst/>
              <a:cxnLst/>
              <a:rect l="l" t="t" r="r" b="b"/>
              <a:pathLst>
                <a:path w="715" h="937" extrusionOk="0">
                  <a:moveTo>
                    <a:pt x="44" y="1"/>
                  </a:moveTo>
                  <a:cubicBezTo>
                    <a:pt x="30" y="1"/>
                    <a:pt x="21" y="12"/>
                    <a:pt x="21" y="23"/>
                  </a:cubicBezTo>
                  <a:cubicBezTo>
                    <a:pt x="1" y="256"/>
                    <a:pt x="54" y="469"/>
                    <a:pt x="181" y="629"/>
                  </a:cubicBezTo>
                  <a:cubicBezTo>
                    <a:pt x="294" y="790"/>
                    <a:pt x="468" y="890"/>
                    <a:pt x="674" y="936"/>
                  </a:cubicBezTo>
                  <a:lnTo>
                    <a:pt x="681" y="936"/>
                  </a:lnTo>
                  <a:cubicBezTo>
                    <a:pt x="694" y="936"/>
                    <a:pt x="708" y="930"/>
                    <a:pt x="708" y="916"/>
                  </a:cubicBezTo>
                  <a:cubicBezTo>
                    <a:pt x="714" y="896"/>
                    <a:pt x="701" y="883"/>
                    <a:pt x="688" y="883"/>
                  </a:cubicBezTo>
                  <a:cubicBezTo>
                    <a:pt x="494" y="836"/>
                    <a:pt x="334" y="743"/>
                    <a:pt x="221" y="596"/>
                  </a:cubicBezTo>
                  <a:cubicBezTo>
                    <a:pt x="108" y="443"/>
                    <a:pt x="61" y="249"/>
                    <a:pt x="74" y="29"/>
                  </a:cubicBezTo>
                  <a:cubicBezTo>
                    <a:pt x="81" y="16"/>
                    <a:pt x="68" y="3"/>
                    <a:pt x="54" y="3"/>
                  </a:cubicBezTo>
                  <a:cubicBezTo>
                    <a:pt x="51" y="1"/>
                    <a:pt x="47" y="1"/>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194;p39">
              <a:extLst>
                <a:ext uri="{FF2B5EF4-FFF2-40B4-BE49-F238E27FC236}">
                  <a16:creationId xmlns:a16="http://schemas.microsoft.com/office/drawing/2014/main" id="{B4341725-278C-34D8-9072-2178A0DC27C1}"/>
                </a:ext>
              </a:extLst>
            </p:cNvPr>
            <p:cNvSpPr/>
            <p:nvPr/>
          </p:nvSpPr>
          <p:spPr>
            <a:xfrm>
              <a:off x="3046200" y="780225"/>
              <a:ext cx="19700" cy="20575"/>
            </a:xfrm>
            <a:custGeom>
              <a:avLst/>
              <a:gdLst/>
              <a:ahLst/>
              <a:cxnLst/>
              <a:rect l="l" t="t" r="r" b="b"/>
              <a:pathLst>
                <a:path w="788" h="823" extrusionOk="0">
                  <a:moveTo>
                    <a:pt x="27" y="0"/>
                  </a:moveTo>
                  <a:cubicBezTo>
                    <a:pt x="16" y="0"/>
                    <a:pt x="7" y="11"/>
                    <a:pt x="7" y="22"/>
                  </a:cubicBezTo>
                  <a:cubicBezTo>
                    <a:pt x="0" y="42"/>
                    <a:pt x="14" y="56"/>
                    <a:pt x="27" y="56"/>
                  </a:cubicBezTo>
                  <a:cubicBezTo>
                    <a:pt x="267" y="89"/>
                    <a:pt x="454" y="189"/>
                    <a:pt x="581" y="356"/>
                  </a:cubicBezTo>
                  <a:cubicBezTo>
                    <a:pt x="667" y="476"/>
                    <a:pt x="721" y="622"/>
                    <a:pt x="727" y="789"/>
                  </a:cubicBezTo>
                  <a:cubicBezTo>
                    <a:pt x="727" y="809"/>
                    <a:pt x="741" y="822"/>
                    <a:pt x="754" y="822"/>
                  </a:cubicBezTo>
                  <a:cubicBezTo>
                    <a:pt x="774" y="822"/>
                    <a:pt x="787" y="809"/>
                    <a:pt x="787" y="789"/>
                  </a:cubicBezTo>
                  <a:cubicBezTo>
                    <a:pt x="774" y="609"/>
                    <a:pt x="721" y="449"/>
                    <a:pt x="621" y="316"/>
                  </a:cubicBezTo>
                  <a:cubicBezTo>
                    <a:pt x="487" y="142"/>
                    <a:pt x="287" y="29"/>
                    <a:pt x="34" y="2"/>
                  </a:cubicBezTo>
                  <a:cubicBezTo>
                    <a:pt x="31" y="1"/>
                    <a:pt x="29" y="0"/>
                    <a:pt x="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195;p39">
              <a:extLst>
                <a:ext uri="{FF2B5EF4-FFF2-40B4-BE49-F238E27FC236}">
                  <a16:creationId xmlns:a16="http://schemas.microsoft.com/office/drawing/2014/main" id="{38386E28-57B0-717C-D01E-439C5A643AA9}"/>
                </a:ext>
              </a:extLst>
            </p:cNvPr>
            <p:cNvSpPr/>
            <p:nvPr/>
          </p:nvSpPr>
          <p:spPr>
            <a:xfrm>
              <a:off x="3025200" y="800775"/>
              <a:ext cx="36200" cy="35375"/>
            </a:xfrm>
            <a:custGeom>
              <a:avLst/>
              <a:gdLst/>
              <a:ahLst/>
              <a:cxnLst/>
              <a:rect l="l" t="t" r="r" b="b"/>
              <a:pathLst>
                <a:path w="1448" h="1415" extrusionOk="0">
                  <a:moveTo>
                    <a:pt x="1421" y="0"/>
                  </a:moveTo>
                  <a:cubicBezTo>
                    <a:pt x="1407" y="0"/>
                    <a:pt x="1394" y="7"/>
                    <a:pt x="1387" y="27"/>
                  </a:cubicBezTo>
                  <a:cubicBezTo>
                    <a:pt x="1321" y="367"/>
                    <a:pt x="1081" y="727"/>
                    <a:pt x="740" y="987"/>
                  </a:cubicBezTo>
                  <a:cubicBezTo>
                    <a:pt x="514" y="1167"/>
                    <a:pt x="260" y="1294"/>
                    <a:pt x="20" y="1361"/>
                  </a:cubicBezTo>
                  <a:cubicBezTo>
                    <a:pt x="7" y="1361"/>
                    <a:pt x="0" y="1381"/>
                    <a:pt x="0" y="1394"/>
                  </a:cubicBezTo>
                  <a:cubicBezTo>
                    <a:pt x="7" y="1407"/>
                    <a:pt x="20" y="1414"/>
                    <a:pt x="27" y="1414"/>
                  </a:cubicBezTo>
                  <a:lnTo>
                    <a:pt x="34" y="1414"/>
                  </a:lnTo>
                  <a:cubicBezTo>
                    <a:pt x="287" y="1347"/>
                    <a:pt x="540" y="1214"/>
                    <a:pt x="774" y="1034"/>
                  </a:cubicBezTo>
                  <a:cubicBezTo>
                    <a:pt x="1127" y="761"/>
                    <a:pt x="1374" y="387"/>
                    <a:pt x="1447" y="34"/>
                  </a:cubicBezTo>
                  <a:cubicBezTo>
                    <a:pt x="1447" y="20"/>
                    <a:pt x="1441" y="7"/>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196;p39">
              <a:extLst>
                <a:ext uri="{FF2B5EF4-FFF2-40B4-BE49-F238E27FC236}">
                  <a16:creationId xmlns:a16="http://schemas.microsoft.com/office/drawing/2014/main" id="{30B705BE-95CB-6914-8003-475510EE7CAF}"/>
                </a:ext>
              </a:extLst>
            </p:cNvPr>
            <p:cNvSpPr/>
            <p:nvPr/>
          </p:nvSpPr>
          <p:spPr>
            <a:xfrm>
              <a:off x="3004200" y="788250"/>
              <a:ext cx="50700" cy="39425"/>
            </a:xfrm>
            <a:custGeom>
              <a:avLst/>
              <a:gdLst/>
              <a:ahLst/>
              <a:cxnLst/>
              <a:rect l="l" t="t" r="r" b="b"/>
              <a:pathLst>
                <a:path w="2028" h="1577" extrusionOk="0">
                  <a:moveTo>
                    <a:pt x="1477" y="0"/>
                  </a:moveTo>
                  <a:cubicBezTo>
                    <a:pt x="1241" y="0"/>
                    <a:pt x="942" y="114"/>
                    <a:pt x="667" y="328"/>
                  </a:cubicBezTo>
                  <a:cubicBezTo>
                    <a:pt x="213" y="681"/>
                    <a:pt x="0" y="1175"/>
                    <a:pt x="193" y="1428"/>
                  </a:cubicBezTo>
                  <a:cubicBezTo>
                    <a:pt x="270" y="1528"/>
                    <a:pt x="396" y="1576"/>
                    <a:pt x="550" y="1576"/>
                  </a:cubicBezTo>
                  <a:cubicBezTo>
                    <a:pt x="786" y="1576"/>
                    <a:pt x="1086" y="1462"/>
                    <a:pt x="1360" y="1248"/>
                  </a:cubicBezTo>
                  <a:cubicBezTo>
                    <a:pt x="1814" y="895"/>
                    <a:pt x="2027" y="401"/>
                    <a:pt x="1834" y="148"/>
                  </a:cubicBezTo>
                  <a:cubicBezTo>
                    <a:pt x="1758" y="48"/>
                    <a:pt x="1631" y="0"/>
                    <a:pt x="1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197;p39">
              <a:extLst>
                <a:ext uri="{FF2B5EF4-FFF2-40B4-BE49-F238E27FC236}">
                  <a16:creationId xmlns:a16="http://schemas.microsoft.com/office/drawing/2014/main" id="{0205B087-085C-BFF2-D7D7-C7ED044C082E}"/>
                </a:ext>
              </a:extLst>
            </p:cNvPr>
            <p:cNvSpPr/>
            <p:nvPr/>
          </p:nvSpPr>
          <p:spPr>
            <a:xfrm>
              <a:off x="3015525" y="795700"/>
              <a:ext cx="12525" cy="24925"/>
            </a:xfrm>
            <a:custGeom>
              <a:avLst/>
              <a:gdLst/>
              <a:ahLst/>
              <a:cxnLst/>
              <a:rect l="l" t="t" r="r" b="b"/>
              <a:pathLst>
                <a:path w="501" h="997" extrusionOk="0">
                  <a:moveTo>
                    <a:pt x="480" y="1"/>
                  </a:moveTo>
                  <a:cubicBezTo>
                    <a:pt x="474" y="1"/>
                    <a:pt x="467" y="5"/>
                    <a:pt x="467" y="10"/>
                  </a:cubicBezTo>
                  <a:lnTo>
                    <a:pt x="7" y="970"/>
                  </a:lnTo>
                  <a:cubicBezTo>
                    <a:pt x="0" y="984"/>
                    <a:pt x="7" y="990"/>
                    <a:pt x="14" y="997"/>
                  </a:cubicBezTo>
                  <a:lnTo>
                    <a:pt x="20" y="997"/>
                  </a:lnTo>
                  <a:cubicBezTo>
                    <a:pt x="27" y="997"/>
                    <a:pt x="34" y="997"/>
                    <a:pt x="40" y="990"/>
                  </a:cubicBezTo>
                  <a:lnTo>
                    <a:pt x="501" y="30"/>
                  </a:lnTo>
                  <a:cubicBezTo>
                    <a:pt x="501" y="17"/>
                    <a:pt x="501" y="10"/>
                    <a:pt x="487" y="3"/>
                  </a:cubicBezTo>
                  <a:cubicBezTo>
                    <a:pt x="485" y="1"/>
                    <a:pt x="483" y="1"/>
                    <a:pt x="4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198;p39">
              <a:extLst>
                <a:ext uri="{FF2B5EF4-FFF2-40B4-BE49-F238E27FC236}">
                  <a16:creationId xmlns:a16="http://schemas.microsoft.com/office/drawing/2014/main" id="{78BCF3D7-4795-16D6-380E-DFD03DDD5A19}"/>
                </a:ext>
              </a:extLst>
            </p:cNvPr>
            <p:cNvSpPr/>
            <p:nvPr/>
          </p:nvSpPr>
          <p:spPr>
            <a:xfrm>
              <a:off x="3021700" y="794600"/>
              <a:ext cx="12350" cy="25525"/>
            </a:xfrm>
            <a:custGeom>
              <a:avLst/>
              <a:gdLst/>
              <a:ahLst/>
              <a:cxnLst/>
              <a:rect l="l" t="t" r="r" b="b"/>
              <a:pathLst>
                <a:path w="494" h="1021" extrusionOk="0">
                  <a:moveTo>
                    <a:pt x="480" y="1"/>
                  </a:moveTo>
                  <a:cubicBezTo>
                    <a:pt x="467" y="1"/>
                    <a:pt x="460" y="1"/>
                    <a:pt x="454" y="14"/>
                  </a:cubicBezTo>
                  <a:lnTo>
                    <a:pt x="7" y="994"/>
                  </a:lnTo>
                  <a:cubicBezTo>
                    <a:pt x="0" y="1001"/>
                    <a:pt x="7" y="1014"/>
                    <a:pt x="14" y="1014"/>
                  </a:cubicBezTo>
                  <a:cubicBezTo>
                    <a:pt x="20" y="1021"/>
                    <a:pt x="20" y="1021"/>
                    <a:pt x="20" y="1021"/>
                  </a:cubicBezTo>
                  <a:cubicBezTo>
                    <a:pt x="27" y="1021"/>
                    <a:pt x="34" y="1014"/>
                    <a:pt x="40" y="1008"/>
                  </a:cubicBezTo>
                  <a:lnTo>
                    <a:pt x="487" y="27"/>
                  </a:lnTo>
                  <a:cubicBezTo>
                    <a:pt x="494" y="21"/>
                    <a:pt x="487" y="7"/>
                    <a:pt x="4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199;p39">
              <a:extLst>
                <a:ext uri="{FF2B5EF4-FFF2-40B4-BE49-F238E27FC236}">
                  <a16:creationId xmlns:a16="http://schemas.microsoft.com/office/drawing/2014/main" id="{6682294B-3382-BDE7-76F6-87F63193F158}"/>
                </a:ext>
              </a:extLst>
            </p:cNvPr>
            <p:cNvSpPr/>
            <p:nvPr/>
          </p:nvSpPr>
          <p:spPr>
            <a:xfrm>
              <a:off x="3054875" y="768300"/>
              <a:ext cx="62525" cy="26625"/>
            </a:xfrm>
            <a:custGeom>
              <a:avLst/>
              <a:gdLst/>
              <a:ahLst/>
              <a:cxnLst/>
              <a:rect l="l" t="t" r="r" b="b"/>
              <a:pathLst>
                <a:path w="2501" h="1065" extrusionOk="0">
                  <a:moveTo>
                    <a:pt x="883" y="0"/>
                  </a:moveTo>
                  <a:cubicBezTo>
                    <a:pt x="465" y="0"/>
                    <a:pt x="143" y="112"/>
                    <a:pt x="80" y="299"/>
                  </a:cubicBezTo>
                  <a:cubicBezTo>
                    <a:pt x="0" y="566"/>
                    <a:pt x="454" y="886"/>
                    <a:pt x="1101" y="1013"/>
                  </a:cubicBezTo>
                  <a:cubicBezTo>
                    <a:pt x="1280" y="1048"/>
                    <a:pt x="1455" y="1065"/>
                    <a:pt x="1616" y="1065"/>
                  </a:cubicBezTo>
                  <a:cubicBezTo>
                    <a:pt x="2035" y="1065"/>
                    <a:pt x="2358" y="952"/>
                    <a:pt x="2421" y="759"/>
                  </a:cubicBezTo>
                  <a:cubicBezTo>
                    <a:pt x="2501" y="493"/>
                    <a:pt x="2047" y="179"/>
                    <a:pt x="1401" y="52"/>
                  </a:cubicBezTo>
                  <a:cubicBezTo>
                    <a:pt x="1220" y="17"/>
                    <a:pt x="1044" y="0"/>
                    <a:pt x="8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200;p39">
              <a:extLst>
                <a:ext uri="{FF2B5EF4-FFF2-40B4-BE49-F238E27FC236}">
                  <a16:creationId xmlns:a16="http://schemas.microsoft.com/office/drawing/2014/main" id="{E2BAB20E-FE87-85D7-49CF-F6EAC136C69B}"/>
                </a:ext>
              </a:extLst>
            </p:cNvPr>
            <p:cNvSpPr/>
            <p:nvPr/>
          </p:nvSpPr>
          <p:spPr>
            <a:xfrm>
              <a:off x="3055700" y="775100"/>
              <a:ext cx="60550" cy="20525"/>
            </a:xfrm>
            <a:custGeom>
              <a:avLst/>
              <a:gdLst/>
              <a:ahLst/>
              <a:cxnLst/>
              <a:rect l="l" t="t" r="r" b="b"/>
              <a:pathLst>
                <a:path w="2422" h="821" extrusionOk="0">
                  <a:moveTo>
                    <a:pt x="61" y="0"/>
                  </a:moveTo>
                  <a:cubicBezTo>
                    <a:pt x="41" y="0"/>
                    <a:pt x="27" y="7"/>
                    <a:pt x="21" y="20"/>
                  </a:cubicBezTo>
                  <a:cubicBezTo>
                    <a:pt x="1" y="94"/>
                    <a:pt x="7" y="174"/>
                    <a:pt x="54" y="247"/>
                  </a:cubicBezTo>
                  <a:cubicBezTo>
                    <a:pt x="187" y="474"/>
                    <a:pt x="581" y="674"/>
                    <a:pt x="1061" y="767"/>
                  </a:cubicBezTo>
                  <a:cubicBezTo>
                    <a:pt x="1248" y="801"/>
                    <a:pt x="1421" y="821"/>
                    <a:pt x="1588" y="821"/>
                  </a:cubicBezTo>
                  <a:cubicBezTo>
                    <a:pt x="2021" y="821"/>
                    <a:pt x="2348" y="701"/>
                    <a:pt x="2415" y="501"/>
                  </a:cubicBezTo>
                  <a:cubicBezTo>
                    <a:pt x="2421" y="481"/>
                    <a:pt x="2408" y="467"/>
                    <a:pt x="2395" y="461"/>
                  </a:cubicBezTo>
                  <a:cubicBezTo>
                    <a:pt x="2392" y="459"/>
                    <a:pt x="2389" y="459"/>
                    <a:pt x="2387" y="459"/>
                  </a:cubicBezTo>
                  <a:cubicBezTo>
                    <a:pt x="2375" y="459"/>
                    <a:pt x="2361" y="470"/>
                    <a:pt x="2361" y="481"/>
                  </a:cubicBezTo>
                  <a:cubicBezTo>
                    <a:pt x="2304" y="658"/>
                    <a:pt x="1983" y="763"/>
                    <a:pt x="1574" y="763"/>
                  </a:cubicBezTo>
                  <a:cubicBezTo>
                    <a:pt x="1415" y="763"/>
                    <a:pt x="1243" y="748"/>
                    <a:pt x="1068" y="714"/>
                  </a:cubicBezTo>
                  <a:cubicBezTo>
                    <a:pt x="607" y="621"/>
                    <a:pt x="227" y="427"/>
                    <a:pt x="107" y="221"/>
                  </a:cubicBezTo>
                  <a:cubicBezTo>
                    <a:pt x="67" y="154"/>
                    <a:pt x="61" y="94"/>
                    <a:pt x="74" y="41"/>
                  </a:cubicBezTo>
                  <a:cubicBezTo>
                    <a:pt x="81" y="20"/>
                    <a:pt x="74" y="7"/>
                    <a:pt x="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201;p39">
              <a:extLst>
                <a:ext uri="{FF2B5EF4-FFF2-40B4-BE49-F238E27FC236}">
                  <a16:creationId xmlns:a16="http://schemas.microsoft.com/office/drawing/2014/main" id="{91B555B5-7141-E44D-FBF1-436BDDAC2357}"/>
                </a:ext>
              </a:extLst>
            </p:cNvPr>
            <p:cNvSpPr/>
            <p:nvPr/>
          </p:nvSpPr>
          <p:spPr>
            <a:xfrm>
              <a:off x="3066200" y="779350"/>
              <a:ext cx="36550" cy="10600"/>
            </a:xfrm>
            <a:custGeom>
              <a:avLst/>
              <a:gdLst/>
              <a:ahLst/>
              <a:cxnLst/>
              <a:rect l="l" t="t" r="r" b="b"/>
              <a:pathLst>
                <a:path w="1462" h="424" extrusionOk="0">
                  <a:moveTo>
                    <a:pt x="32" y="1"/>
                  </a:moveTo>
                  <a:cubicBezTo>
                    <a:pt x="24" y="1"/>
                    <a:pt x="17" y="4"/>
                    <a:pt x="14" y="11"/>
                  </a:cubicBezTo>
                  <a:cubicBezTo>
                    <a:pt x="1" y="24"/>
                    <a:pt x="1" y="44"/>
                    <a:pt x="14" y="51"/>
                  </a:cubicBezTo>
                  <a:cubicBezTo>
                    <a:pt x="34" y="71"/>
                    <a:pt x="434" y="424"/>
                    <a:pt x="1241" y="424"/>
                  </a:cubicBezTo>
                  <a:cubicBezTo>
                    <a:pt x="1301" y="424"/>
                    <a:pt x="1368" y="424"/>
                    <a:pt x="1434" y="417"/>
                  </a:cubicBezTo>
                  <a:cubicBezTo>
                    <a:pt x="1448" y="417"/>
                    <a:pt x="1461" y="404"/>
                    <a:pt x="1461" y="391"/>
                  </a:cubicBezTo>
                  <a:cubicBezTo>
                    <a:pt x="1454" y="371"/>
                    <a:pt x="1441" y="364"/>
                    <a:pt x="1428" y="364"/>
                  </a:cubicBezTo>
                  <a:cubicBezTo>
                    <a:pt x="1365" y="368"/>
                    <a:pt x="1305" y="370"/>
                    <a:pt x="1247" y="370"/>
                  </a:cubicBezTo>
                  <a:cubicBezTo>
                    <a:pt x="460" y="370"/>
                    <a:pt x="60" y="17"/>
                    <a:pt x="54" y="11"/>
                  </a:cubicBezTo>
                  <a:cubicBezTo>
                    <a:pt x="47" y="4"/>
                    <a:pt x="39" y="1"/>
                    <a:pt x="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202;p39">
              <a:extLst>
                <a:ext uri="{FF2B5EF4-FFF2-40B4-BE49-F238E27FC236}">
                  <a16:creationId xmlns:a16="http://schemas.microsoft.com/office/drawing/2014/main" id="{EB8F5CE2-A93D-4039-CE68-1794D7A7C8F7}"/>
                </a:ext>
              </a:extLst>
            </p:cNvPr>
            <p:cNvSpPr/>
            <p:nvPr/>
          </p:nvSpPr>
          <p:spPr>
            <a:xfrm>
              <a:off x="3069200" y="769050"/>
              <a:ext cx="40375" cy="16300"/>
            </a:xfrm>
            <a:custGeom>
              <a:avLst/>
              <a:gdLst/>
              <a:ahLst/>
              <a:cxnLst/>
              <a:rect l="l" t="t" r="r" b="b"/>
              <a:pathLst>
                <a:path w="1615" h="652" extrusionOk="0">
                  <a:moveTo>
                    <a:pt x="543" y="0"/>
                  </a:moveTo>
                  <a:cubicBezTo>
                    <a:pt x="284" y="0"/>
                    <a:pt x="87" y="64"/>
                    <a:pt x="54" y="176"/>
                  </a:cubicBezTo>
                  <a:cubicBezTo>
                    <a:pt x="1" y="336"/>
                    <a:pt x="301" y="536"/>
                    <a:pt x="714" y="616"/>
                  </a:cubicBezTo>
                  <a:cubicBezTo>
                    <a:pt x="840" y="640"/>
                    <a:pt x="961" y="651"/>
                    <a:pt x="1072" y="651"/>
                  </a:cubicBezTo>
                  <a:cubicBezTo>
                    <a:pt x="1332" y="651"/>
                    <a:pt x="1528" y="588"/>
                    <a:pt x="1561" y="476"/>
                  </a:cubicBezTo>
                  <a:cubicBezTo>
                    <a:pt x="1614" y="316"/>
                    <a:pt x="1314" y="116"/>
                    <a:pt x="901" y="36"/>
                  </a:cubicBezTo>
                  <a:cubicBezTo>
                    <a:pt x="776" y="12"/>
                    <a:pt x="654" y="0"/>
                    <a:pt x="5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203;p39">
              <a:extLst>
                <a:ext uri="{FF2B5EF4-FFF2-40B4-BE49-F238E27FC236}">
                  <a16:creationId xmlns:a16="http://schemas.microsoft.com/office/drawing/2014/main" id="{998F2BF9-781C-18E2-BF77-4DD1E47EF8B8}"/>
                </a:ext>
              </a:extLst>
            </p:cNvPr>
            <p:cNvSpPr/>
            <p:nvPr/>
          </p:nvSpPr>
          <p:spPr>
            <a:xfrm>
              <a:off x="3081200" y="770100"/>
              <a:ext cx="4200" cy="10850"/>
            </a:xfrm>
            <a:custGeom>
              <a:avLst/>
              <a:gdLst/>
              <a:ahLst/>
              <a:cxnLst/>
              <a:rect l="l" t="t" r="r" b="b"/>
              <a:pathLst>
                <a:path w="168" h="434" extrusionOk="0">
                  <a:moveTo>
                    <a:pt x="154" y="0"/>
                  </a:moveTo>
                  <a:cubicBezTo>
                    <a:pt x="148" y="0"/>
                    <a:pt x="134" y="0"/>
                    <a:pt x="128" y="14"/>
                  </a:cubicBezTo>
                  <a:lnTo>
                    <a:pt x="1" y="407"/>
                  </a:lnTo>
                  <a:cubicBezTo>
                    <a:pt x="1" y="414"/>
                    <a:pt x="8" y="427"/>
                    <a:pt x="14" y="434"/>
                  </a:cubicBezTo>
                  <a:lnTo>
                    <a:pt x="21" y="434"/>
                  </a:lnTo>
                  <a:cubicBezTo>
                    <a:pt x="28" y="434"/>
                    <a:pt x="34" y="427"/>
                    <a:pt x="41" y="421"/>
                  </a:cubicBezTo>
                  <a:lnTo>
                    <a:pt x="168" y="27"/>
                  </a:lnTo>
                  <a:cubicBezTo>
                    <a:pt x="168" y="14"/>
                    <a:pt x="161" y="7"/>
                    <a:pt x="1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204;p39">
              <a:extLst>
                <a:ext uri="{FF2B5EF4-FFF2-40B4-BE49-F238E27FC236}">
                  <a16:creationId xmlns:a16="http://schemas.microsoft.com/office/drawing/2014/main" id="{5E13F615-82A7-6B4B-D6FE-2C04D70ED9B5}"/>
                </a:ext>
              </a:extLst>
            </p:cNvPr>
            <p:cNvSpPr/>
            <p:nvPr/>
          </p:nvSpPr>
          <p:spPr>
            <a:xfrm>
              <a:off x="2982175" y="876625"/>
              <a:ext cx="47200" cy="51375"/>
            </a:xfrm>
            <a:custGeom>
              <a:avLst/>
              <a:gdLst/>
              <a:ahLst/>
              <a:cxnLst/>
              <a:rect l="l" t="t" r="r" b="b"/>
              <a:pathLst>
                <a:path w="1888" h="2055" extrusionOk="0">
                  <a:moveTo>
                    <a:pt x="764" y="0"/>
                  </a:moveTo>
                  <a:cubicBezTo>
                    <a:pt x="693" y="0"/>
                    <a:pt x="302" y="522"/>
                    <a:pt x="1" y="934"/>
                  </a:cubicBezTo>
                  <a:cubicBezTo>
                    <a:pt x="468" y="1434"/>
                    <a:pt x="1001" y="1708"/>
                    <a:pt x="1241" y="1921"/>
                  </a:cubicBezTo>
                  <a:cubicBezTo>
                    <a:pt x="1274" y="1954"/>
                    <a:pt x="1314" y="1994"/>
                    <a:pt x="1354" y="2054"/>
                  </a:cubicBezTo>
                  <a:cubicBezTo>
                    <a:pt x="1615" y="1894"/>
                    <a:pt x="1848" y="1681"/>
                    <a:pt x="1861" y="1414"/>
                  </a:cubicBezTo>
                  <a:cubicBezTo>
                    <a:pt x="1888" y="801"/>
                    <a:pt x="874" y="27"/>
                    <a:pt x="768" y="1"/>
                  </a:cubicBezTo>
                  <a:cubicBezTo>
                    <a:pt x="767" y="0"/>
                    <a:pt x="765" y="0"/>
                    <a:pt x="7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205;p39">
              <a:extLst>
                <a:ext uri="{FF2B5EF4-FFF2-40B4-BE49-F238E27FC236}">
                  <a16:creationId xmlns:a16="http://schemas.microsoft.com/office/drawing/2014/main" id="{A48E3183-6008-EEC1-F0B8-A60601314795}"/>
                </a:ext>
              </a:extLst>
            </p:cNvPr>
            <p:cNvSpPr/>
            <p:nvPr/>
          </p:nvSpPr>
          <p:spPr>
            <a:xfrm>
              <a:off x="2980475" y="876450"/>
              <a:ext cx="28750" cy="40550"/>
            </a:xfrm>
            <a:custGeom>
              <a:avLst/>
              <a:gdLst/>
              <a:ahLst/>
              <a:cxnLst/>
              <a:rect l="l" t="t" r="r" b="b"/>
              <a:pathLst>
                <a:path w="1150" h="1622" extrusionOk="0">
                  <a:moveTo>
                    <a:pt x="832" y="0"/>
                  </a:moveTo>
                  <a:cubicBezTo>
                    <a:pt x="733" y="0"/>
                    <a:pt x="161" y="691"/>
                    <a:pt x="75" y="914"/>
                  </a:cubicBezTo>
                  <a:cubicBezTo>
                    <a:pt x="0" y="1133"/>
                    <a:pt x="207" y="1621"/>
                    <a:pt x="414" y="1621"/>
                  </a:cubicBezTo>
                  <a:cubicBezTo>
                    <a:pt x="428" y="1621"/>
                    <a:pt x="442" y="1619"/>
                    <a:pt x="456" y="1615"/>
                  </a:cubicBezTo>
                  <a:cubicBezTo>
                    <a:pt x="669" y="1541"/>
                    <a:pt x="909" y="1168"/>
                    <a:pt x="1029" y="868"/>
                  </a:cubicBezTo>
                  <a:cubicBezTo>
                    <a:pt x="1149" y="574"/>
                    <a:pt x="836" y="1"/>
                    <a:pt x="836" y="1"/>
                  </a:cubicBezTo>
                  <a:cubicBezTo>
                    <a:pt x="834" y="1"/>
                    <a:pt x="833" y="0"/>
                    <a:pt x="8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206;p39">
              <a:extLst>
                <a:ext uri="{FF2B5EF4-FFF2-40B4-BE49-F238E27FC236}">
                  <a16:creationId xmlns:a16="http://schemas.microsoft.com/office/drawing/2014/main" id="{51347DB6-7BE8-5FAB-5F43-30409CDA8299}"/>
                </a:ext>
              </a:extLst>
            </p:cNvPr>
            <p:cNvSpPr/>
            <p:nvPr/>
          </p:nvSpPr>
          <p:spPr>
            <a:xfrm>
              <a:off x="2990850" y="898000"/>
              <a:ext cx="7850" cy="8150"/>
            </a:xfrm>
            <a:custGeom>
              <a:avLst/>
              <a:gdLst/>
              <a:ahLst/>
              <a:cxnLst/>
              <a:rect l="l" t="t" r="r" b="b"/>
              <a:pathLst>
                <a:path w="314" h="326" extrusionOk="0">
                  <a:moveTo>
                    <a:pt x="207" y="59"/>
                  </a:moveTo>
                  <a:cubicBezTo>
                    <a:pt x="221" y="59"/>
                    <a:pt x="227" y="59"/>
                    <a:pt x="234" y="66"/>
                  </a:cubicBezTo>
                  <a:cubicBezTo>
                    <a:pt x="247" y="72"/>
                    <a:pt x="254" y="86"/>
                    <a:pt x="254" y="99"/>
                  </a:cubicBezTo>
                  <a:cubicBezTo>
                    <a:pt x="261" y="133"/>
                    <a:pt x="241" y="173"/>
                    <a:pt x="214" y="206"/>
                  </a:cubicBezTo>
                  <a:cubicBezTo>
                    <a:pt x="179" y="246"/>
                    <a:pt x="137" y="267"/>
                    <a:pt x="104" y="267"/>
                  </a:cubicBezTo>
                  <a:cubicBezTo>
                    <a:pt x="93" y="267"/>
                    <a:pt x="82" y="264"/>
                    <a:pt x="74" y="259"/>
                  </a:cubicBezTo>
                  <a:cubicBezTo>
                    <a:pt x="67" y="253"/>
                    <a:pt x="61" y="239"/>
                    <a:pt x="61" y="226"/>
                  </a:cubicBezTo>
                  <a:cubicBezTo>
                    <a:pt x="54" y="193"/>
                    <a:pt x="74" y="153"/>
                    <a:pt x="101" y="119"/>
                  </a:cubicBezTo>
                  <a:cubicBezTo>
                    <a:pt x="134" y="79"/>
                    <a:pt x="174" y="59"/>
                    <a:pt x="207" y="59"/>
                  </a:cubicBezTo>
                  <a:close/>
                  <a:moveTo>
                    <a:pt x="208" y="1"/>
                  </a:moveTo>
                  <a:cubicBezTo>
                    <a:pt x="159" y="1"/>
                    <a:pt x="100" y="31"/>
                    <a:pt x="54" y="86"/>
                  </a:cubicBezTo>
                  <a:cubicBezTo>
                    <a:pt x="14" y="133"/>
                    <a:pt x="1" y="186"/>
                    <a:pt x="1" y="233"/>
                  </a:cubicBezTo>
                  <a:cubicBezTo>
                    <a:pt x="7" y="266"/>
                    <a:pt x="21" y="286"/>
                    <a:pt x="41" y="306"/>
                  </a:cubicBezTo>
                  <a:cubicBezTo>
                    <a:pt x="61" y="319"/>
                    <a:pt x="81" y="326"/>
                    <a:pt x="107" y="326"/>
                  </a:cubicBezTo>
                  <a:cubicBezTo>
                    <a:pt x="154" y="326"/>
                    <a:pt x="214" y="293"/>
                    <a:pt x="261" y="239"/>
                  </a:cubicBezTo>
                  <a:cubicBezTo>
                    <a:pt x="294" y="193"/>
                    <a:pt x="314" y="139"/>
                    <a:pt x="307" y="92"/>
                  </a:cubicBezTo>
                  <a:cubicBezTo>
                    <a:pt x="307" y="59"/>
                    <a:pt x="294" y="39"/>
                    <a:pt x="267" y="19"/>
                  </a:cubicBezTo>
                  <a:cubicBezTo>
                    <a:pt x="251" y="7"/>
                    <a:pt x="230" y="1"/>
                    <a:pt x="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207;p39">
              <a:extLst>
                <a:ext uri="{FF2B5EF4-FFF2-40B4-BE49-F238E27FC236}">
                  <a16:creationId xmlns:a16="http://schemas.microsoft.com/office/drawing/2014/main" id="{6C6B8C91-B7A1-D4D8-BB12-A70328C929C9}"/>
                </a:ext>
              </a:extLst>
            </p:cNvPr>
            <p:cNvSpPr/>
            <p:nvPr/>
          </p:nvSpPr>
          <p:spPr>
            <a:xfrm>
              <a:off x="2991025" y="875850"/>
              <a:ext cx="19025" cy="41650"/>
            </a:xfrm>
            <a:custGeom>
              <a:avLst/>
              <a:gdLst/>
              <a:ahLst/>
              <a:cxnLst/>
              <a:rect l="l" t="t" r="r" b="b"/>
              <a:pathLst>
                <a:path w="761" h="1666" extrusionOk="0">
                  <a:moveTo>
                    <a:pt x="419" y="1"/>
                  </a:moveTo>
                  <a:cubicBezTo>
                    <a:pt x="413" y="1"/>
                    <a:pt x="406" y="2"/>
                    <a:pt x="400" y="5"/>
                  </a:cubicBezTo>
                  <a:cubicBezTo>
                    <a:pt x="387" y="12"/>
                    <a:pt x="380" y="25"/>
                    <a:pt x="394" y="45"/>
                  </a:cubicBezTo>
                  <a:cubicBezTo>
                    <a:pt x="394" y="45"/>
                    <a:pt x="694" y="605"/>
                    <a:pt x="580" y="885"/>
                  </a:cubicBezTo>
                  <a:cubicBezTo>
                    <a:pt x="460" y="1185"/>
                    <a:pt x="220" y="1545"/>
                    <a:pt x="20" y="1612"/>
                  </a:cubicBezTo>
                  <a:cubicBezTo>
                    <a:pt x="7" y="1619"/>
                    <a:pt x="0" y="1632"/>
                    <a:pt x="7" y="1645"/>
                  </a:cubicBezTo>
                  <a:cubicBezTo>
                    <a:pt x="7" y="1659"/>
                    <a:pt x="20" y="1665"/>
                    <a:pt x="34" y="1665"/>
                  </a:cubicBezTo>
                  <a:lnTo>
                    <a:pt x="40" y="1665"/>
                  </a:lnTo>
                  <a:cubicBezTo>
                    <a:pt x="280" y="1585"/>
                    <a:pt x="527" y="1165"/>
                    <a:pt x="634" y="905"/>
                  </a:cubicBezTo>
                  <a:cubicBezTo>
                    <a:pt x="760" y="598"/>
                    <a:pt x="454" y="38"/>
                    <a:pt x="440" y="12"/>
                  </a:cubicBezTo>
                  <a:cubicBezTo>
                    <a:pt x="436" y="4"/>
                    <a:pt x="428" y="1"/>
                    <a:pt x="4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208;p39">
              <a:extLst>
                <a:ext uri="{FF2B5EF4-FFF2-40B4-BE49-F238E27FC236}">
                  <a16:creationId xmlns:a16="http://schemas.microsoft.com/office/drawing/2014/main" id="{D3C79C9E-492C-0FB3-9D90-61EAB8AB18EA}"/>
                </a:ext>
              </a:extLst>
            </p:cNvPr>
            <p:cNvSpPr/>
            <p:nvPr/>
          </p:nvSpPr>
          <p:spPr>
            <a:xfrm>
              <a:off x="3027025" y="800525"/>
              <a:ext cx="132075" cy="160100"/>
            </a:xfrm>
            <a:custGeom>
              <a:avLst/>
              <a:gdLst/>
              <a:ahLst/>
              <a:cxnLst/>
              <a:rect l="l" t="t" r="r" b="b"/>
              <a:pathLst>
                <a:path w="5283" h="6404" extrusionOk="0">
                  <a:moveTo>
                    <a:pt x="3124" y="1"/>
                  </a:moveTo>
                  <a:cubicBezTo>
                    <a:pt x="2683" y="1"/>
                    <a:pt x="2236" y="271"/>
                    <a:pt x="1581" y="857"/>
                  </a:cubicBezTo>
                  <a:cubicBezTo>
                    <a:pt x="881" y="1477"/>
                    <a:pt x="294" y="2538"/>
                    <a:pt x="147" y="3038"/>
                  </a:cubicBezTo>
                  <a:cubicBezTo>
                    <a:pt x="1" y="3538"/>
                    <a:pt x="287" y="4132"/>
                    <a:pt x="321" y="4585"/>
                  </a:cubicBezTo>
                  <a:cubicBezTo>
                    <a:pt x="354" y="5032"/>
                    <a:pt x="521" y="5579"/>
                    <a:pt x="981" y="5992"/>
                  </a:cubicBezTo>
                  <a:cubicBezTo>
                    <a:pt x="1196" y="6192"/>
                    <a:pt x="1635" y="6403"/>
                    <a:pt x="1891" y="6403"/>
                  </a:cubicBezTo>
                  <a:cubicBezTo>
                    <a:pt x="1968" y="6403"/>
                    <a:pt x="2029" y="6384"/>
                    <a:pt x="2061" y="6339"/>
                  </a:cubicBezTo>
                  <a:cubicBezTo>
                    <a:pt x="2121" y="6252"/>
                    <a:pt x="2115" y="6132"/>
                    <a:pt x="1948" y="6025"/>
                  </a:cubicBezTo>
                  <a:cubicBezTo>
                    <a:pt x="1781" y="5919"/>
                    <a:pt x="1321" y="5712"/>
                    <a:pt x="1074" y="5605"/>
                  </a:cubicBezTo>
                  <a:cubicBezTo>
                    <a:pt x="827" y="5505"/>
                    <a:pt x="827" y="5105"/>
                    <a:pt x="807" y="4872"/>
                  </a:cubicBezTo>
                  <a:cubicBezTo>
                    <a:pt x="794" y="4632"/>
                    <a:pt x="667" y="3845"/>
                    <a:pt x="667" y="3845"/>
                  </a:cubicBezTo>
                  <a:cubicBezTo>
                    <a:pt x="501" y="3011"/>
                    <a:pt x="814" y="2671"/>
                    <a:pt x="1134" y="2078"/>
                  </a:cubicBezTo>
                  <a:cubicBezTo>
                    <a:pt x="1454" y="1484"/>
                    <a:pt x="2361" y="644"/>
                    <a:pt x="2695" y="451"/>
                  </a:cubicBezTo>
                  <a:cubicBezTo>
                    <a:pt x="2829" y="370"/>
                    <a:pt x="2961" y="334"/>
                    <a:pt x="3081" y="334"/>
                  </a:cubicBezTo>
                  <a:cubicBezTo>
                    <a:pt x="3363" y="334"/>
                    <a:pt x="3584" y="533"/>
                    <a:pt x="3635" y="851"/>
                  </a:cubicBezTo>
                  <a:cubicBezTo>
                    <a:pt x="3708" y="1297"/>
                    <a:pt x="3955" y="1651"/>
                    <a:pt x="4148" y="1931"/>
                  </a:cubicBezTo>
                  <a:cubicBezTo>
                    <a:pt x="4342" y="2218"/>
                    <a:pt x="4428" y="2711"/>
                    <a:pt x="4468" y="3118"/>
                  </a:cubicBezTo>
                  <a:cubicBezTo>
                    <a:pt x="4508" y="3531"/>
                    <a:pt x="4749" y="3705"/>
                    <a:pt x="4902" y="4038"/>
                  </a:cubicBezTo>
                  <a:cubicBezTo>
                    <a:pt x="4969" y="4192"/>
                    <a:pt x="4922" y="4292"/>
                    <a:pt x="4849" y="4358"/>
                  </a:cubicBezTo>
                  <a:cubicBezTo>
                    <a:pt x="4895" y="4378"/>
                    <a:pt x="4949" y="4412"/>
                    <a:pt x="4995" y="4438"/>
                  </a:cubicBezTo>
                  <a:cubicBezTo>
                    <a:pt x="5089" y="4405"/>
                    <a:pt x="5162" y="4338"/>
                    <a:pt x="5202" y="4245"/>
                  </a:cubicBezTo>
                  <a:cubicBezTo>
                    <a:pt x="5282" y="4052"/>
                    <a:pt x="5195" y="3878"/>
                    <a:pt x="5022" y="3678"/>
                  </a:cubicBezTo>
                  <a:cubicBezTo>
                    <a:pt x="4842" y="3478"/>
                    <a:pt x="4782" y="3298"/>
                    <a:pt x="4749" y="2951"/>
                  </a:cubicBezTo>
                  <a:cubicBezTo>
                    <a:pt x="4715" y="2604"/>
                    <a:pt x="4622" y="2251"/>
                    <a:pt x="4362" y="1918"/>
                  </a:cubicBezTo>
                  <a:cubicBezTo>
                    <a:pt x="4095" y="1591"/>
                    <a:pt x="3995" y="1004"/>
                    <a:pt x="3902" y="671"/>
                  </a:cubicBezTo>
                  <a:cubicBezTo>
                    <a:pt x="3808" y="337"/>
                    <a:pt x="3668" y="44"/>
                    <a:pt x="3201" y="4"/>
                  </a:cubicBezTo>
                  <a:cubicBezTo>
                    <a:pt x="3176" y="2"/>
                    <a:pt x="3150" y="1"/>
                    <a:pt x="31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209;p39">
              <a:extLst>
                <a:ext uri="{FF2B5EF4-FFF2-40B4-BE49-F238E27FC236}">
                  <a16:creationId xmlns:a16="http://schemas.microsoft.com/office/drawing/2014/main" id="{A3E3407C-616F-C34E-585D-B68CE2D3362E}"/>
                </a:ext>
              </a:extLst>
            </p:cNvPr>
            <p:cNvSpPr/>
            <p:nvPr/>
          </p:nvSpPr>
          <p:spPr>
            <a:xfrm>
              <a:off x="3132900" y="901725"/>
              <a:ext cx="21850" cy="11600"/>
            </a:xfrm>
            <a:custGeom>
              <a:avLst/>
              <a:gdLst/>
              <a:ahLst/>
              <a:cxnLst/>
              <a:rect l="l" t="t" r="r" b="b"/>
              <a:pathLst>
                <a:path w="874" h="464" extrusionOk="0">
                  <a:moveTo>
                    <a:pt x="29" y="1"/>
                  </a:moveTo>
                  <a:cubicBezTo>
                    <a:pt x="20" y="1"/>
                    <a:pt x="12" y="7"/>
                    <a:pt x="7" y="17"/>
                  </a:cubicBezTo>
                  <a:cubicBezTo>
                    <a:pt x="0" y="30"/>
                    <a:pt x="7" y="50"/>
                    <a:pt x="20" y="57"/>
                  </a:cubicBezTo>
                  <a:cubicBezTo>
                    <a:pt x="300" y="170"/>
                    <a:pt x="567" y="304"/>
                    <a:pt x="820" y="464"/>
                  </a:cubicBezTo>
                  <a:lnTo>
                    <a:pt x="840" y="464"/>
                  </a:lnTo>
                  <a:cubicBezTo>
                    <a:pt x="847" y="464"/>
                    <a:pt x="854" y="457"/>
                    <a:pt x="860" y="450"/>
                  </a:cubicBezTo>
                  <a:cubicBezTo>
                    <a:pt x="874" y="437"/>
                    <a:pt x="867" y="424"/>
                    <a:pt x="854" y="410"/>
                  </a:cubicBezTo>
                  <a:cubicBezTo>
                    <a:pt x="594" y="250"/>
                    <a:pt x="320" y="117"/>
                    <a:pt x="40" y="4"/>
                  </a:cubicBezTo>
                  <a:cubicBezTo>
                    <a:pt x="37" y="2"/>
                    <a:pt x="33" y="1"/>
                    <a:pt x="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03706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979EFCD-36EC-43C5-FF81-811C7A5B98D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2368605-5997-73D2-F069-414549756934}"/>
              </a:ext>
            </a:extLst>
          </p:cNvPr>
          <p:cNvGrpSpPr/>
          <p:nvPr/>
        </p:nvGrpSpPr>
        <p:grpSpPr>
          <a:xfrm>
            <a:off x="1031421" y="2079159"/>
            <a:ext cx="6187682" cy="2085786"/>
            <a:chOff x="783174" y="1167542"/>
            <a:chExt cx="5445625" cy="2085786"/>
          </a:xfrm>
        </p:grpSpPr>
        <p:grpSp>
          <p:nvGrpSpPr>
            <p:cNvPr id="5" name="Group 4">
              <a:extLst>
                <a:ext uri="{FF2B5EF4-FFF2-40B4-BE49-F238E27FC236}">
                  <a16:creationId xmlns:a16="http://schemas.microsoft.com/office/drawing/2014/main" id="{367EA2B3-FD22-05D1-9D1F-C83AA1D61689}"/>
                </a:ext>
              </a:extLst>
            </p:cNvPr>
            <p:cNvGrpSpPr/>
            <p:nvPr/>
          </p:nvGrpSpPr>
          <p:grpSpPr>
            <a:xfrm>
              <a:off x="783174" y="1366931"/>
              <a:ext cx="5445625" cy="1886397"/>
              <a:chOff x="560334" y="1722473"/>
              <a:chExt cx="5445625" cy="1886397"/>
            </a:xfrm>
          </p:grpSpPr>
          <p:sp>
            <p:nvSpPr>
              <p:cNvPr id="7" name="Folded Corner 22">
                <a:extLst>
                  <a:ext uri="{FF2B5EF4-FFF2-40B4-BE49-F238E27FC236}">
                    <a16:creationId xmlns:a16="http://schemas.microsoft.com/office/drawing/2014/main" id="{43F2D5DE-8EA4-B377-36D1-7F1909D9FCDE}"/>
                  </a:ext>
                </a:extLst>
              </p:cNvPr>
              <p:cNvSpPr/>
              <p:nvPr/>
            </p:nvSpPr>
            <p:spPr>
              <a:xfrm>
                <a:off x="560334" y="1722473"/>
                <a:ext cx="5445625" cy="1461261"/>
              </a:xfrm>
              <a:prstGeom prst="foldedCorner">
                <a:avLst/>
              </a:prstGeom>
              <a:solidFill>
                <a:schemeClr val="accent5">
                  <a:lumMod val="20000"/>
                  <a:lumOff val="80000"/>
                </a:schemeClr>
              </a:solidFill>
              <a:ln w="12700" cap="flat" cmpd="sng" algn="ctr">
                <a:solidFill>
                  <a:srgbClr val="060606"/>
                </a:solidFill>
                <a:prstDash val="solid"/>
              </a:ln>
              <a:effectLst/>
            </p:spPr>
            <p:txBody>
              <a:bodyPr rtlCol="0" anchor="ctr"/>
              <a:lstStyle/>
              <a:p>
                <a:pPr algn="ctr">
                  <a:defRPr/>
                </a:pPr>
                <a:endParaRPr lang="en-US" sz="2400">
                  <a:solidFill>
                    <a:srgbClr val="F8C865"/>
                  </a:solidFill>
                  <a:latin typeface="+mj-lt"/>
                </a:endParaRPr>
              </a:p>
            </p:txBody>
          </p:sp>
          <p:sp>
            <p:nvSpPr>
              <p:cNvPr id="8" name="TextBox 7">
                <a:extLst>
                  <a:ext uri="{FF2B5EF4-FFF2-40B4-BE49-F238E27FC236}">
                    <a16:creationId xmlns:a16="http://schemas.microsoft.com/office/drawing/2014/main" id="{79AE8B98-2F82-7455-A635-9386FE3025A6}"/>
                  </a:ext>
                </a:extLst>
              </p:cNvPr>
              <p:cNvSpPr txBox="1"/>
              <p:nvPr/>
            </p:nvSpPr>
            <p:spPr>
              <a:xfrm>
                <a:off x="739149" y="1933027"/>
                <a:ext cx="5087993" cy="1675843"/>
              </a:xfrm>
              <a:prstGeom prst="rect">
                <a:avLst/>
              </a:prstGeom>
              <a:noFill/>
            </p:spPr>
            <p:txBody>
              <a:bodyPr wrap="square" rtlCol="0">
                <a:spAutoFit/>
              </a:bodyPr>
              <a:lstStyle/>
              <a:p>
                <a:pPr algn="just">
                  <a:lnSpc>
                    <a:spcPct val="150000"/>
                  </a:lnSpc>
                  <a:defRPr/>
                </a:pPr>
                <a:r>
                  <a:rPr lang="vi-VN" sz="2400" b="1" dirty="0">
                    <a:solidFill>
                      <a:sysClr val="windowText" lastClr="000000"/>
                    </a:solidFill>
                    <a:latin typeface="+mj-lt"/>
                  </a:rPr>
                  <a:t>B</a:t>
                </a:r>
                <a:r>
                  <a:rPr lang="en-US" sz="2400" b="1" dirty="0" err="1">
                    <a:solidFill>
                      <a:sysClr val="windowText" lastClr="000000"/>
                    </a:solidFill>
                    <a:latin typeface="+mj-lt"/>
                  </a:rPr>
                  <a:t>ài</a:t>
                </a:r>
                <a:r>
                  <a:rPr lang="en-US" sz="2400" b="1" dirty="0">
                    <a:solidFill>
                      <a:sysClr val="windowText" lastClr="000000"/>
                    </a:solidFill>
                    <a:latin typeface="+mj-lt"/>
                  </a:rPr>
                  <a:t> </a:t>
                </a:r>
                <a:r>
                  <a:rPr lang="en-US" sz="2400" b="1" dirty="0" err="1">
                    <a:solidFill>
                      <a:sysClr val="windowText" lastClr="000000"/>
                    </a:solidFill>
                    <a:latin typeface="+mj-lt"/>
                  </a:rPr>
                  <a:t>tập</a:t>
                </a:r>
                <a:r>
                  <a:rPr lang="en-US" sz="2400" b="1" dirty="0">
                    <a:solidFill>
                      <a:sysClr val="windowText" lastClr="000000"/>
                    </a:solidFill>
                    <a:latin typeface="+mj-lt"/>
                  </a:rPr>
                  <a:t> </a:t>
                </a:r>
                <a:r>
                  <a:rPr lang="vi-VN" sz="2400" b="1" dirty="0">
                    <a:solidFill>
                      <a:sysClr val="windowText" lastClr="000000"/>
                    </a:solidFill>
                    <a:latin typeface="+mj-lt"/>
                  </a:rPr>
                  <a:t>1: </a:t>
                </a:r>
                <a:r>
                  <a:rPr lang="vi-VN" sz="2400" dirty="0">
                    <a:solidFill>
                      <a:sysClr val="windowText" lastClr="000000"/>
                    </a:solidFill>
                    <a:latin typeface="+mj-lt"/>
                  </a:rPr>
                  <a:t>Xếp các từ in đậm trong đoạn văn sau vào nhóm phù hợp: </a:t>
                </a:r>
              </a:p>
            </p:txBody>
          </p:sp>
        </p:grpSp>
        <p:pic>
          <p:nvPicPr>
            <p:cNvPr id="4" name="Picture 3">
              <a:extLst>
                <a:ext uri="{FF2B5EF4-FFF2-40B4-BE49-F238E27FC236}">
                  <a16:creationId xmlns:a16="http://schemas.microsoft.com/office/drawing/2014/main" id="{2EFE6AB2-A3F5-16C7-A2E9-1E21E3B52B32}"/>
                </a:ext>
              </a:extLst>
            </p:cNvPr>
            <p:cNvPicPr>
              <a:picLocks noChangeAspect="1"/>
            </p:cNvPicPr>
            <p:nvPr/>
          </p:nvPicPr>
          <p:blipFill>
            <a:blip r:embed="rId3"/>
            <a:stretch>
              <a:fillRect/>
            </a:stretch>
          </p:blipFill>
          <p:spPr>
            <a:xfrm rot="21080147">
              <a:off x="3306597" y="1167542"/>
              <a:ext cx="398777" cy="398777"/>
            </a:xfrm>
            <a:prstGeom prst="rect">
              <a:avLst/>
            </a:prstGeom>
          </p:spPr>
        </p:pic>
      </p:grpSp>
      <p:graphicFrame>
        <p:nvGraphicFramePr>
          <p:cNvPr id="9" name="Table 8">
            <a:extLst>
              <a:ext uri="{FF2B5EF4-FFF2-40B4-BE49-F238E27FC236}">
                <a16:creationId xmlns:a16="http://schemas.microsoft.com/office/drawing/2014/main" id="{63EA9377-A26D-2606-B317-F73518905BFF}"/>
              </a:ext>
            </a:extLst>
          </p:cNvPr>
          <p:cNvGraphicFramePr>
            <a:graphicFrameLocks noGrp="1"/>
          </p:cNvGraphicFramePr>
          <p:nvPr>
            <p:extLst>
              <p:ext uri="{D42A27DB-BD31-4B8C-83A1-F6EECF244321}">
                <p14:modId xmlns:p14="http://schemas.microsoft.com/office/powerpoint/2010/main" val="291073871"/>
              </p:ext>
            </p:extLst>
          </p:nvPr>
        </p:nvGraphicFramePr>
        <p:xfrm>
          <a:off x="1031421" y="4178415"/>
          <a:ext cx="10129158" cy="1575351"/>
        </p:xfrm>
        <a:graphic>
          <a:graphicData uri="http://schemas.openxmlformats.org/drawingml/2006/table">
            <a:tbl>
              <a:tblPr firstRow="1" firstCol="1" bandRow="1"/>
              <a:tblGrid>
                <a:gridCol w="1788406">
                  <a:extLst>
                    <a:ext uri="{9D8B030D-6E8A-4147-A177-3AD203B41FA5}">
                      <a16:colId xmlns:a16="http://schemas.microsoft.com/office/drawing/2014/main" val="2489432707"/>
                    </a:ext>
                  </a:extLst>
                </a:gridCol>
                <a:gridCol w="1711319">
                  <a:extLst>
                    <a:ext uri="{9D8B030D-6E8A-4147-A177-3AD203B41FA5}">
                      <a16:colId xmlns:a16="http://schemas.microsoft.com/office/drawing/2014/main" val="1809937501"/>
                    </a:ext>
                  </a:extLst>
                </a:gridCol>
                <a:gridCol w="1603397">
                  <a:extLst>
                    <a:ext uri="{9D8B030D-6E8A-4147-A177-3AD203B41FA5}">
                      <a16:colId xmlns:a16="http://schemas.microsoft.com/office/drawing/2014/main" val="108069983"/>
                    </a:ext>
                  </a:extLst>
                </a:gridCol>
                <a:gridCol w="1680484">
                  <a:extLst>
                    <a:ext uri="{9D8B030D-6E8A-4147-A177-3AD203B41FA5}">
                      <a16:colId xmlns:a16="http://schemas.microsoft.com/office/drawing/2014/main" val="754282126"/>
                    </a:ext>
                  </a:extLst>
                </a:gridCol>
                <a:gridCol w="1634232">
                  <a:extLst>
                    <a:ext uri="{9D8B030D-6E8A-4147-A177-3AD203B41FA5}">
                      <a16:colId xmlns:a16="http://schemas.microsoft.com/office/drawing/2014/main" val="1608849661"/>
                    </a:ext>
                  </a:extLst>
                </a:gridCol>
                <a:gridCol w="1711320">
                  <a:extLst>
                    <a:ext uri="{9D8B030D-6E8A-4147-A177-3AD203B41FA5}">
                      <a16:colId xmlns:a16="http://schemas.microsoft.com/office/drawing/2014/main" val="772208627"/>
                    </a:ext>
                  </a:extLst>
                </a:gridCol>
              </a:tblGrid>
              <a:tr h="544873">
                <a:tc gridSpan="2">
                  <a:txBody>
                    <a:bodyPr/>
                    <a:lstStyle/>
                    <a:p>
                      <a:pPr algn="ctr">
                        <a:lnSpc>
                          <a:spcPct val="150000"/>
                        </a:lnSpc>
                      </a:pPr>
                      <a:r>
                        <a:rPr lang="en-US" sz="2400" b="1" kern="100" dirty="0">
                          <a:effectLst/>
                        </a:rPr>
                        <a:t>Danh </a:t>
                      </a:r>
                      <a:r>
                        <a:rPr lang="en-US" sz="2400" b="1" kern="100" dirty="0" err="1">
                          <a:effectLst/>
                        </a:rPr>
                        <a:t>từ</a:t>
                      </a:r>
                      <a:endPar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38" marR="4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sz="900"/>
                    </a:p>
                  </a:txBody>
                  <a:tcPr marL="57784" marR="57784" marT="28892" marB="28892"/>
                </a:tc>
                <a:tc rowSpan="2">
                  <a:txBody>
                    <a:bodyPr/>
                    <a:lstStyle/>
                    <a:p>
                      <a:pPr algn="ctr">
                        <a:lnSpc>
                          <a:spcPct val="150000"/>
                        </a:lnSpc>
                      </a:pPr>
                      <a:r>
                        <a:rPr lang="en-US" sz="2400" b="1" kern="100" dirty="0" err="1">
                          <a:effectLst/>
                        </a:rPr>
                        <a:t>Động</a:t>
                      </a:r>
                      <a:r>
                        <a:rPr lang="en-US" sz="2400" b="1" kern="100" dirty="0">
                          <a:effectLst/>
                        </a:rPr>
                        <a:t> </a:t>
                      </a:r>
                      <a:r>
                        <a:rPr lang="en-US" sz="2400" b="1" kern="100" dirty="0" err="1">
                          <a:effectLst/>
                        </a:rPr>
                        <a:t>từ</a:t>
                      </a:r>
                      <a:endParaRPr lang="en-US" sz="2400" b="1" kern="100" dirty="0">
                        <a:effectLst/>
                        <a:latin typeface="Times New Roman" panose="02020603050405020304" pitchFamily="18" charset="0"/>
                        <a:cs typeface="Times New Roman" panose="02020603050405020304" pitchFamily="18" charset="0"/>
                      </a:endParaRPr>
                    </a:p>
                  </a:txBody>
                  <a:tcPr marL="57784" marR="57784" marT="28892" marB="288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2">
                  <a:txBody>
                    <a:bodyPr/>
                    <a:lstStyle/>
                    <a:p>
                      <a:pPr algn="ctr">
                        <a:lnSpc>
                          <a:spcPct val="150000"/>
                        </a:lnSpc>
                      </a:pPr>
                      <a:r>
                        <a:rPr lang="en-US" sz="2400" b="1" kern="100" dirty="0" err="1">
                          <a:effectLst/>
                        </a:rPr>
                        <a:t>Tính</a:t>
                      </a:r>
                      <a:r>
                        <a:rPr lang="en-US" sz="2400" b="1" kern="100" dirty="0">
                          <a:effectLst/>
                        </a:rPr>
                        <a:t> </a:t>
                      </a:r>
                      <a:r>
                        <a:rPr lang="en-US" sz="2400" b="1" kern="100" dirty="0" err="1">
                          <a:effectLst/>
                        </a:rPr>
                        <a:t>từ</a:t>
                      </a:r>
                      <a:endParaRPr lang="en-US" sz="2400" b="1" kern="100" dirty="0">
                        <a:effectLst/>
                        <a:latin typeface="Times New Roman" panose="02020603050405020304" pitchFamily="18" charset="0"/>
                        <a:cs typeface="Times New Roman" panose="02020603050405020304" pitchFamily="18" charset="0"/>
                      </a:endParaRPr>
                    </a:p>
                  </a:txBody>
                  <a:tcPr marL="57784" marR="57784" marT="28892" marB="288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2">
                  <a:txBody>
                    <a:bodyPr/>
                    <a:lstStyle/>
                    <a:p>
                      <a:pPr algn="ctr">
                        <a:lnSpc>
                          <a:spcPct val="150000"/>
                        </a:lnSpc>
                      </a:pPr>
                      <a:r>
                        <a:rPr lang="en-US" sz="2400" b="1" kern="100" dirty="0" err="1">
                          <a:effectLst/>
                        </a:rPr>
                        <a:t>Đại</a:t>
                      </a:r>
                      <a:r>
                        <a:rPr lang="en-US" sz="2400" b="1" kern="100" dirty="0">
                          <a:effectLst/>
                        </a:rPr>
                        <a:t> </a:t>
                      </a:r>
                      <a:r>
                        <a:rPr lang="en-US" sz="2400" b="1" kern="100" dirty="0" err="1">
                          <a:effectLst/>
                        </a:rPr>
                        <a:t>từ</a:t>
                      </a:r>
                      <a:endParaRPr lang="en-US" sz="2400" b="1" kern="100" dirty="0">
                        <a:effectLst/>
                        <a:latin typeface="Times New Roman" panose="02020603050405020304" pitchFamily="18" charset="0"/>
                        <a:cs typeface="Times New Roman" panose="02020603050405020304" pitchFamily="18" charset="0"/>
                      </a:endParaRPr>
                    </a:p>
                  </a:txBody>
                  <a:tcPr marL="57784" marR="57784" marT="28892" marB="288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a:lnSpc>
                          <a:spcPct val="150000"/>
                        </a:lnSpc>
                      </a:pPr>
                      <a:r>
                        <a:rPr lang="en-US" sz="2400" b="1" kern="100" dirty="0" err="1">
                          <a:effectLst/>
                        </a:rPr>
                        <a:t>Kết</a:t>
                      </a:r>
                      <a:r>
                        <a:rPr lang="en-US" sz="2400" b="1" kern="100" dirty="0">
                          <a:effectLst/>
                        </a:rPr>
                        <a:t> </a:t>
                      </a:r>
                      <a:r>
                        <a:rPr lang="en-US" sz="2400" b="1" kern="100" dirty="0" err="1">
                          <a:effectLst/>
                        </a:rPr>
                        <a:t>từ</a:t>
                      </a:r>
                      <a:endParaRPr lang="en-US" sz="2400" b="1" kern="100" dirty="0">
                        <a:effectLst/>
                        <a:latin typeface="Times New Roman" panose="02020603050405020304" pitchFamily="18" charset="0"/>
                        <a:cs typeface="Times New Roman" panose="02020603050405020304" pitchFamily="18" charset="0"/>
                      </a:endParaRPr>
                    </a:p>
                  </a:txBody>
                  <a:tcPr marL="57784" marR="57784" marT="28892" marB="288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031040936"/>
                  </a:ext>
                </a:extLst>
              </a:tr>
              <a:tr h="1008182">
                <a:tc>
                  <a:txBody>
                    <a:bodyPr/>
                    <a:lstStyle/>
                    <a:p>
                      <a:pPr algn="ctr">
                        <a:lnSpc>
                          <a:spcPct val="150000"/>
                        </a:lnSpc>
                      </a:pPr>
                      <a:r>
                        <a:rPr lang="en-US" sz="2400" b="1" kern="100">
                          <a:effectLst/>
                        </a:rPr>
                        <a:t>Danh từ chung</a:t>
                      </a:r>
                      <a:endParaRPr lang="en-US" sz="24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3338" marR="4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pPr>
                      <a:r>
                        <a:rPr lang="en-US" sz="2400" b="1" kern="100" dirty="0">
                          <a:effectLst/>
                        </a:rPr>
                        <a:t>Danh </a:t>
                      </a:r>
                      <a:r>
                        <a:rPr lang="en-US" sz="2400" b="1" kern="100" dirty="0" err="1">
                          <a:effectLst/>
                        </a:rPr>
                        <a:t>từ</a:t>
                      </a:r>
                      <a:r>
                        <a:rPr lang="en-US" sz="2400" b="1" kern="100" dirty="0">
                          <a:effectLst/>
                        </a:rPr>
                        <a:t> </a:t>
                      </a:r>
                      <a:r>
                        <a:rPr lang="en-US" sz="2400" b="1" kern="100" dirty="0" err="1">
                          <a:effectLst/>
                        </a:rPr>
                        <a:t>riêng</a:t>
                      </a:r>
                      <a:endPar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338" marR="4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endParaRPr dirty="0"/>
                    </a:p>
                  </a:txBody>
                  <a:tcPr marL="43338" marR="4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endParaRPr dirty="0"/>
                    </a:p>
                  </a:txBody>
                  <a:tcPr marL="43338" marR="4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endParaRPr dirty="0"/>
                    </a:p>
                  </a:txBody>
                  <a:tcPr marL="43338" marR="4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endParaRPr dirty="0"/>
                    </a:p>
                  </a:txBody>
                  <a:tcPr marL="43338" marR="4333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977670071"/>
                  </a:ext>
                </a:extLst>
              </a:tr>
            </a:tbl>
          </a:graphicData>
        </a:graphic>
      </p:graphicFrame>
      <p:pic>
        <p:nvPicPr>
          <p:cNvPr id="10" name="Picture 10">
            <a:extLst>
              <a:ext uri="{FF2B5EF4-FFF2-40B4-BE49-F238E27FC236}">
                <a16:creationId xmlns:a16="http://schemas.microsoft.com/office/drawing/2014/main" id="{1A127588-39EF-E7D7-72B4-7A97BD91954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560098" y="1555930"/>
            <a:ext cx="3693522" cy="2291949"/>
          </a:xfrm>
          <a:prstGeom prst="rect">
            <a:avLst/>
          </a:prstGeom>
        </p:spPr>
      </p:pic>
    </p:spTree>
    <p:extLst>
      <p:ext uri="{BB962C8B-B14F-4D97-AF65-F5344CB8AC3E}">
        <p14:creationId xmlns:p14="http://schemas.microsoft.com/office/powerpoint/2010/main" val="2479368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EAF21E-602A-8E11-4F3C-82BED4B3A3F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7D53F4-E031-9E55-D3D8-5C7C523140AF}"/>
              </a:ext>
            </a:extLst>
          </p:cNvPr>
          <p:cNvSpPr/>
          <p:nvPr/>
        </p:nvSpPr>
        <p:spPr>
          <a:xfrm>
            <a:off x="518160" y="1890304"/>
            <a:ext cx="11155680" cy="4593771"/>
          </a:xfrm>
          <a:prstGeom prst="roundRect">
            <a:avLst>
              <a:gd name="adj" fmla="val 5285"/>
            </a:avLst>
          </a:prstGeom>
          <a:solidFill>
            <a:srgbClr val="FFFFFF"/>
          </a:solidFill>
          <a:ln w="19050" cap="flat" cmpd="sng" algn="ctr">
            <a:solidFill>
              <a:schemeClr val="accent6">
                <a:lumMod val="50000"/>
              </a:schemeClr>
            </a:solidFill>
            <a:prstDash val="dash"/>
          </a:ln>
          <a:effectLst/>
        </p:spPr>
        <p:txBody>
          <a:bodyPr rtlCol="0" anchor="ctr"/>
          <a:lstStyle/>
          <a:p>
            <a:pPr algn="ctr">
              <a:lnSpc>
                <a:spcPct val="150000"/>
              </a:lnSpc>
              <a:defRPr/>
            </a:pPr>
            <a:r>
              <a:rPr lang="vi-VN" sz="2400" dirty="0">
                <a:solidFill>
                  <a:schemeClr val="tx1"/>
                </a:solidFill>
                <a:latin typeface="+mj-lt"/>
              </a:rPr>
              <a:t>Vì sao Ngân Hà không phải dòng nước? </a:t>
            </a:r>
          </a:p>
          <a:p>
            <a:pPr indent="341313" algn="just">
              <a:lnSpc>
                <a:spcPct val="150000"/>
              </a:lnSpc>
              <a:defRPr/>
            </a:pPr>
            <a:r>
              <a:rPr lang="vi-VN" sz="2400" dirty="0">
                <a:solidFill>
                  <a:schemeClr val="tx1"/>
                </a:solidFill>
                <a:latin typeface="+mj-lt"/>
              </a:rPr>
              <a:t>Vào những buổi tối trời </a:t>
            </a:r>
            <a:r>
              <a:rPr lang="vi-VN" sz="2400" b="1" dirty="0">
                <a:solidFill>
                  <a:schemeClr val="tx1"/>
                </a:solidFill>
                <a:latin typeface="+mj-lt"/>
              </a:rPr>
              <a:t>quang đ</a:t>
            </a:r>
            <a:r>
              <a:rPr lang="en-US" sz="2400" b="1" dirty="0">
                <a:solidFill>
                  <a:schemeClr val="tx1"/>
                </a:solidFill>
                <a:latin typeface="+mj-lt"/>
              </a:rPr>
              <a:t>ã</a:t>
            </a:r>
            <a:r>
              <a:rPr lang="vi-VN" sz="2400" b="1" dirty="0">
                <a:solidFill>
                  <a:schemeClr val="tx1"/>
                </a:solidFill>
                <a:latin typeface="+mj-lt"/>
              </a:rPr>
              <a:t>ng</a:t>
            </a:r>
            <a:r>
              <a:rPr lang="vi-VN" sz="2400" dirty="0">
                <a:solidFill>
                  <a:schemeClr val="tx1"/>
                </a:solidFill>
                <a:latin typeface="+mj-lt"/>
              </a:rPr>
              <a:t>, </a:t>
            </a:r>
            <a:r>
              <a:rPr lang="vi-VN" sz="2400" b="1" dirty="0">
                <a:solidFill>
                  <a:schemeClr val="tx1"/>
                </a:solidFill>
                <a:latin typeface="+mj-lt"/>
              </a:rPr>
              <a:t>chúng ta </a:t>
            </a:r>
            <a:r>
              <a:rPr lang="vi-VN" sz="2400" dirty="0">
                <a:solidFill>
                  <a:schemeClr val="tx1"/>
                </a:solidFill>
                <a:latin typeface="+mj-lt"/>
              </a:rPr>
              <a:t>có thể nhìn thấy một dải </a:t>
            </a:r>
            <a:r>
              <a:rPr lang="vi-VN" sz="2400" b="1" dirty="0">
                <a:solidFill>
                  <a:schemeClr val="tx1"/>
                </a:solidFill>
                <a:latin typeface="+mj-lt"/>
              </a:rPr>
              <a:t>sáng </a:t>
            </a:r>
            <a:r>
              <a:rPr lang="vi-VN" sz="2400" dirty="0">
                <a:solidFill>
                  <a:schemeClr val="tx1"/>
                </a:solidFill>
                <a:latin typeface="+mj-lt"/>
              </a:rPr>
              <a:t>trên </a:t>
            </a:r>
            <a:r>
              <a:rPr lang="vi-VN" sz="2400" b="1" dirty="0">
                <a:solidFill>
                  <a:schemeClr val="tx1"/>
                </a:solidFill>
                <a:latin typeface="+mj-lt"/>
              </a:rPr>
              <a:t>trời</a:t>
            </a:r>
            <a:r>
              <a:rPr lang="vi-VN" sz="2400" dirty="0">
                <a:solidFill>
                  <a:schemeClr val="tx1"/>
                </a:solidFill>
                <a:latin typeface="+mj-lt"/>
              </a:rPr>
              <a:t>, đó chính là dải </a:t>
            </a:r>
            <a:r>
              <a:rPr lang="vi-VN" sz="2400" b="1" dirty="0">
                <a:solidFill>
                  <a:schemeClr val="tx1"/>
                </a:solidFill>
                <a:latin typeface="+mj-lt"/>
              </a:rPr>
              <a:t>Ngân Hà</a:t>
            </a:r>
            <a:r>
              <a:rPr lang="vi-VN" sz="2400" dirty="0">
                <a:solidFill>
                  <a:schemeClr val="tx1"/>
                </a:solidFill>
                <a:latin typeface="+mj-lt"/>
              </a:rPr>
              <a:t>. </a:t>
            </a:r>
            <a:r>
              <a:rPr lang="vi-VN" sz="2400" b="1" dirty="0">
                <a:solidFill>
                  <a:schemeClr val="tx1"/>
                </a:solidFill>
                <a:latin typeface="+mj-lt"/>
              </a:rPr>
              <a:t>Mặc dù </a:t>
            </a:r>
            <a:r>
              <a:rPr lang="vi-VN" sz="2400" dirty="0">
                <a:solidFill>
                  <a:schemeClr val="tx1"/>
                </a:solidFill>
                <a:latin typeface="+mj-lt"/>
              </a:rPr>
              <a:t>gọi là “hà” (sông) </a:t>
            </a:r>
            <a:r>
              <a:rPr lang="vi-VN" sz="2400" b="1" dirty="0">
                <a:solidFill>
                  <a:schemeClr val="tx1"/>
                </a:solidFill>
                <a:latin typeface="+mj-lt"/>
              </a:rPr>
              <a:t>nhưng</a:t>
            </a:r>
            <a:r>
              <a:rPr lang="vi-VN" sz="2400" dirty="0">
                <a:solidFill>
                  <a:schemeClr val="tx1"/>
                </a:solidFill>
                <a:latin typeface="+mj-lt"/>
              </a:rPr>
              <a:t> dải Ngân Hà hoàn toàn khác </a:t>
            </a:r>
            <a:r>
              <a:rPr lang="vi-VN" sz="2400" b="1" dirty="0">
                <a:solidFill>
                  <a:schemeClr val="tx1"/>
                </a:solidFill>
                <a:latin typeface="+mj-lt"/>
              </a:rPr>
              <a:t>với</a:t>
            </a:r>
            <a:r>
              <a:rPr lang="vi-VN" sz="2400" dirty="0">
                <a:solidFill>
                  <a:schemeClr val="tx1"/>
                </a:solidFill>
                <a:latin typeface="+mj-lt"/>
              </a:rPr>
              <a:t> các con sông trên </a:t>
            </a:r>
            <a:r>
              <a:rPr lang="vi-VN" sz="2400" b="1" dirty="0">
                <a:solidFill>
                  <a:schemeClr val="tx1"/>
                </a:solidFill>
                <a:latin typeface="+mj-lt"/>
              </a:rPr>
              <a:t>Trái Đất</a:t>
            </a:r>
            <a:r>
              <a:rPr lang="vi-VN" sz="2400" dirty="0">
                <a:solidFill>
                  <a:schemeClr val="tx1"/>
                </a:solidFill>
                <a:latin typeface="+mj-lt"/>
              </a:rPr>
              <a:t>. Trên </a:t>
            </a:r>
            <a:r>
              <a:rPr lang="vi-VN" sz="2400" b="1" dirty="0">
                <a:solidFill>
                  <a:schemeClr val="tx1"/>
                </a:solidFill>
                <a:latin typeface="+mj-lt"/>
              </a:rPr>
              <a:t>đó </a:t>
            </a:r>
            <a:r>
              <a:rPr lang="vi-VN" sz="2400" dirty="0">
                <a:solidFill>
                  <a:schemeClr val="tx1"/>
                </a:solidFill>
                <a:latin typeface="+mj-lt"/>
              </a:rPr>
              <a:t>không có </a:t>
            </a:r>
            <a:r>
              <a:rPr lang="vi-VN" sz="2400" b="1" dirty="0">
                <a:solidFill>
                  <a:schemeClr val="tx1"/>
                </a:solidFill>
                <a:latin typeface="+mj-lt"/>
              </a:rPr>
              <a:t>nước</a:t>
            </a:r>
            <a:r>
              <a:rPr lang="vi-VN" sz="2400" dirty="0">
                <a:solidFill>
                  <a:schemeClr val="tx1"/>
                </a:solidFill>
                <a:latin typeface="+mj-lt"/>
              </a:rPr>
              <a:t>, </a:t>
            </a:r>
            <a:r>
              <a:rPr lang="vi-VN" sz="2400" b="1" dirty="0">
                <a:solidFill>
                  <a:schemeClr val="tx1"/>
                </a:solidFill>
                <a:latin typeface="+mj-lt"/>
              </a:rPr>
              <a:t>mà </a:t>
            </a:r>
            <a:r>
              <a:rPr lang="vi-VN" sz="2400" dirty="0">
                <a:solidFill>
                  <a:schemeClr val="tx1"/>
                </a:solidFill>
                <a:latin typeface="+mj-lt"/>
              </a:rPr>
              <a:t>có hàng vạn vạn tỉ tỉ sao </a:t>
            </a:r>
            <a:r>
              <a:rPr lang="vi-VN" sz="2400" b="1" dirty="0">
                <a:solidFill>
                  <a:schemeClr val="tx1"/>
                </a:solidFill>
                <a:latin typeface="+mj-lt"/>
              </a:rPr>
              <a:t>tập trung </a:t>
            </a:r>
            <a:r>
              <a:rPr lang="vi-VN" sz="2400" dirty="0">
                <a:solidFill>
                  <a:schemeClr val="tx1"/>
                </a:solidFill>
                <a:latin typeface="+mj-lt"/>
              </a:rPr>
              <a:t>lại với nhau, đều có khả năng phát sáng. Khi chúng ta </a:t>
            </a:r>
            <a:r>
              <a:rPr lang="vi-VN" sz="2400" b="1" dirty="0">
                <a:solidFill>
                  <a:schemeClr val="tx1"/>
                </a:solidFill>
                <a:latin typeface="+mj-lt"/>
              </a:rPr>
              <a:t>nhìn</a:t>
            </a:r>
            <a:r>
              <a:rPr lang="vi-VN" sz="2400" dirty="0">
                <a:solidFill>
                  <a:schemeClr val="tx1"/>
                </a:solidFill>
                <a:latin typeface="+mj-lt"/>
              </a:rPr>
              <a:t> từ xa </a:t>
            </a:r>
            <a:r>
              <a:rPr lang="vi-VN" sz="2400" b="1" dirty="0">
                <a:solidFill>
                  <a:schemeClr val="tx1"/>
                </a:solidFill>
                <a:latin typeface="+mj-lt"/>
              </a:rPr>
              <a:t>thì</a:t>
            </a:r>
            <a:r>
              <a:rPr lang="vi-VN" sz="2400" dirty="0">
                <a:solidFill>
                  <a:schemeClr val="tx1"/>
                </a:solidFill>
                <a:latin typeface="+mj-lt"/>
              </a:rPr>
              <a:t> thấy </a:t>
            </a:r>
            <a:r>
              <a:rPr lang="vi-VN" sz="2400" b="1" dirty="0">
                <a:solidFill>
                  <a:schemeClr val="tx1"/>
                </a:solidFill>
                <a:latin typeface="+mj-lt"/>
              </a:rPr>
              <a:t>chúng</a:t>
            </a:r>
            <a:r>
              <a:rPr lang="vi-VN" sz="2400" dirty="0">
                <a:solidFill>
                  <a:schemeClr val="tx1"/>
                </a:solidFill>
                <a:latin typeface="+mj-lt"/>
              </a:rPr>
              <a:t> như là một dòng sông lấp lánh </a:t>
            </a:r>
            <a:r>
              <a:rPr lang="vi-VN" sz="2400" b="1" dirty="0">
                <a:solidFill>
                  <a:schemeClr val="tx1"/>
                </a:solidFill>
                <a:latin typeface="+mj-lt"/>
              </a:rPr>
              <a:t>tuyệt đẹp</a:t>
            </a:r>
            <a:r>
              <a:rPr lang="vi-VN" sz="2400" dirty="0">
                <a:solidFill>
                  <a:schemeClr val="tx1"/>
                </a:solidFill>
                <a:latin typeface="+mj-lt"/>
              </a:rPr>
              <a:t>. </a:t>
            </a:r>
          </a:p>
          <a:p>
            <a:pPr algn="r">
              <a:lnSpc>
                <a:spcPct val="150000"/>
              </a:lnSpc>
              <a:defRPr/>
            </a:pPr>
            <a:r>
              <a:rPr lang="en-US" sz="2400" dirty="0">
                <a:solidFill>
                  <a:schemeClr val="tx1"/>
                </a:solidFill>
                <a:latin typeface="+mj-lt"/>
              </a:rPr>
              <a:t>                               </a:t>
            </a:r>
            <a:r>
              <a:rPr lang="vi-VN" sz="2400" dirty="0">
                <a:solidFill>
                  <a:schemeClr val="tx1"/>
                </a:solidFill>
                <a:latin typeface="+mj-lt"/>
              </a:rPr>
              <a:t>Theo sách </a:t>
            </a:r>
            <a:r>
              <a:rPr lang="vi-VN" sz="2400" i="1" dirty="0">
                <a:solidFill>
                  <a:schemeClr val="tx1"/>
                </a:solidFill>
                <a:latin typeface="+mj-lt"/>
              </a:rPr>
              <a:t>Mười vạn câu hỏi “Vì sao?”</a:t>
            </a:r>
          </a:p>
        </p:txBody>
      </p:sp>
    </p:spTree>
    <p:extLst>
      <p:ext uri="{BB962C8B-B14F-4D97-AF65-F5344CB8AC3E}">
        <p14:creationId xmlns:p14="http://schemas.microsoft.com/office/powerpoint/2010/main" val="191801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8A6D6A-496C-515D-A475-0E76443DE5B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6A7D844-7B47-600B-8430-3DFC8BE06561}"/>
              </a:ext>
            </a:extLst>
          </p:cNvPr>
          <p:cNvGraphicFramePr>
            <a:graphicFrameLocks noGrp="1"/>
          </p:cNvGraphicFramePr>
          <p:nvPr>
            <p:extLst>
              <p:ext uri="{D42A27DB-BD31-4B8C-83A1-F6EECF244321}">
                <p14:modId xmlns:p14="http://schemas.microsoft.com/office/powerpoint/2010/main" val="2309477100"/>
              </p:ext>
            </p:extLst>
          </p:nvPr>
        </p:nvGraphicFramePr>
        <p:xfrm>
          <a:off x="1326151" y="2005148"/>
          <a:ext cx="9890488" cy="4645790"/>
        </p:xfrm>
        <a:graphic>
          <a:graphicData uri="http://schemas.openxmlformats.org/drawingml/2006/table">
            <a:tbl>
              <a:tblPr firstRow="1" firstCol="1" bandRow="1"/>
              <a:tblGrid>
                <a:gridCol w="2072831">
                  <a:extLst>
                    <a:ext uri="{9D8B030D-6E8A-4147-A177-3AD203B41FA5}">
                      <a16:colId xmlns:a16="http://schemas.microsoft.com/office/drawing/2014/main" val="1382660531"/>
                    </a:ext>
                  </a:extLst>
                </a:gridCol>
                <a:gridCol w="3057236">
                  <a:extLst>
                    <a:ext uri="{9D8B030D-6E8A-4147-A177-3AD203B41FA5}">
                      <a16:colId xmlns:a16="http://schemas.microsoft.com/office/drawing/2014/main" val="3074172337"/>
                    </a:ext>
                  </a:extLst>
                </a:gridCol>
                <a:gridCol w="4760421">
                  <a:extLst>
                    <a:ext uri="{9D8B030D-6E8A-4147-A177-3AD203B41FA5}">
                      <a16:colId xmlns:a16="http://schemas.microsoft.com/office/drawing/2014/main" val="1143197806"/>
                    </a:ext>
                  </a:extLst>
                </a:gridCol>
              </a:tblGrid>
              <a:tr h="419340">
                <a:tc gridSpan="2">
                  <a:txBody>
                    <a:bodyPr/>
                    <a:lstStyle/>
                    <a:p>
                      <a:pPr algn="ctr">
                        <a:lnSpc>
                          <a:spcPct val="150000"/>
                        </a:lnSpc>
                      </a:pPr>
                      <a:r>
                        <a:rPr lang="en-US" sz="2400" b="1" kern="100" dirty="0" err="1">
                          <a:effectLst/>
                        </a:rPr>
                        <a:t>Nhóm</a:t>
                      </a:r>
                      <a:endPar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lang="en-US"/>
                    </a:p>
                  </a:txBody>
                  <a:tcPr/>
                </a:tc>
                <a:tc>
                  <a:txBody>
                    <a:bodyPr/>
                    <a:lstStyle/>
                    <a:p>
                      <a:pPr algn="ctr">
                        <a:lnSpc>
                          <a:spcPct val="150000"/>
                        </a:lnSpc>
                      </a:pPr>
                      <a:r>
                        <a:rPr lang="en-US" sz="2400" b="1" kern="100" dirty="0" err="1">
                          <a:effectLst/>
                        </a:rPr>
                        <a:t>Từ</a:t>
                      </a:r>
                      <a:endPar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71824355"/>
                  </a:ext>
                </a:extLst>
              </a:tr>
              <a:tr h="527431">
                <a:tc rowSpan="2">
                  <a:txBody>
                    <a:bodyPr/>
                    <a:lstStyle/>
                    <a:p>
                      <a:pPr algn="just">
                        <a:lnSpc>
                          <a:spcPct val="150000"/>
                        </a:lnSpc>
                      </a:pPr>
                      <a:r>
                        <a:rPr lang="en-US" sz="2400" kern="100" dirty="0">
                          <a:effectLst/>
                        </a:rPr>
                        <a:t>Danh </a:t>
                      </a:r>
                      <a:r>
                        <a:rPr lang="en-US" sz="2400" kern="100" dirty="0" err="1">
                          <a:effectLst/>
                        </a:rPr>
                        <a:t>từ</a:t>
                      </a:r>
                      <a:r>
                        <a:rPr lang="en-US" sz="2400" kern="100" dirty="0">
                          <a:effectLst/>
                        </a:rPr>
                        <a:t> </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just">
                        <a:lnSpc>
                          <a:spcPct val="150000"/>
                        </a:lnSpc>
                      </a:pPr>
                      <a:r>
                        <a:rPr lang="en-US" sz="2400" kern="100" dirty="0">
                          <a:effectLst/>
                        </a:rPr>
                        <a:t>Danh </a:t>
                      </a:r>
                      <a:r>
                        <a:rPr lang="en-US" sz="2400" kern="100" dirty="0" err="1">
                          <a:effectLst/>
                        </a:rPr>
                        <a:t>từ</a:t>
                      </a:r>
                      <a:r>
                        <a:rPr lang="en-US" sz="2400" kern="100" dirty="0">
                          <a:effectLst/>
                        </a:rPr>
                        <a:t> </a:t>
                      </a:r>
                      <a:r>
                        <a:rPr lang="en-US" sz="2400" kern="100" dirty="0" err="1">
                          <a:effectLst/>
                        </a:rPr>
                        <a:t>chung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just">
                        <a:lnSpc>
                          <a:spcPct val="150000"/>
                        </a:lnSpc>
                      </a:pPr>
                      <a:r>
                        <a:rPr lang="en-US" sz="2400" kern="100" dirty="0" err="1">
                          <a:effectLst/>
                        </a:rPr>
                        <a:t>trời</a:t>
                      </a:r>
                      <a:r>
                        <a:rPr lang="en-US" sz="2400" kern="100" dirty="0">
                          <a:effectLst/>
                        </a:rPr>
                        <a:t>, </a:t>
                      </a:r>
                      <a:r>
                        <a:rPr lang="en-US" sz="2400" kern="100" dirty="0" err="1">
                          <a:effectLst/>
                        </a:rPr>
                        <a:t>nước</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208803828"/>
                  </a:ext>
                </a:extLst>
              </a:tr>
              <a:tr h="517236">
                <a:tc vMerge="1">
                  <a:txBody>
                    <a:bodyPr/>
                    <a:lstStyle/>
                    <a:p>
                      <a:endParaRPr lang="en-US"/>
                    </a:p>
                  </a:txBody>
                  <a:tcPr/>
                </a:tc>
                <a:tc>
                  <a:txBody>
                    <a:bodyPr/>
                    <a:lstStyle/>
                    <a:p>
                      <a:pPr algn="just">
                        <a:lnSpc>
                          <a:spcPct val="150000"/>
                        </a:lnSpc>
                      </a:pPr>
                      <a:r>
                        <a:rPr lang="en-US" sz="2400" kern="100" dirty="0">
                          <a:effectLst/>
                        </a:rPr>
                        <a:t>Danh </a:t>
                      </a:r>
                      <a:r>
                        <a:rPr lang="en-US" sz="2400" kern="100" dirty="0" err="1">
                          <a:effectLst/>
                        </a:rPr>
                        <a:t>từ</a:t>
                      </a:r>
                      <a:r>
                        <a:rPr lang="en-US" sz="2400" kern="100" dirty="0">
                          <a:effectLst/>
                        </a:rPr>
                        <a:t> </a:t>
                      </a:r>
                      <a:r>
                        <a:rPr lang="en-US" sz="2400" kern="100" dirty="0" err="1">
                          <a:effectLst/>
                        </a:rPr>
                        <a:t>riêng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just">
                        <a:lnSpc>
                          <a:spcPct val="150000"/>
                        </a:lnSpc>
                      </a:pPr>
                      <a:r>
                        <a:rPr lang="en-US" sz="2400" kern="100">
                          <a:effectLst/>
                        </a:rPr>
                        <a:t>Ngân Hà, Trái Đất</a:t>
                      </a:r>
                      <a:endParaRPr lang="en-US"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65833799"/>
                  </a:ext>
                </a:extLst>
              </a:tr>
              <a:tr h="513874">
                <a:tc gridSpan="2">
                  <a:txBody>
                    <a:bodyPr/>
                    <a:lstStyle/>
                    <a:p>
                      <a:pPr algn="just">
                        <a:lnSpc>
                          <a:spcPct val="150000"/>
                        </a:lnSpc>
                      </a:pPr>
                      <a:r>
                        <a:rPr lang="en-US" sz="2400" kern="100" dirty="0" err="1">
                          <a:effectLst/>
                        </a:rPr>
                        <a:t>Động</a:t>
                      </a:r>
                      <a:r>
                        <a:rPr lang="en-US" sz="2400" kern="100" dirty="0">
                          <a:effectLst/>
                        </a:rPr>
                        <a:t> </a:t>
                      </a:r>
                      <a:r>
                        <a:rPr lang="en-US" sz="2400" kern="100" dirty="0" err="1">
                          <a:effectLst/>
                        </a:rPr>
                        <a:t>từ</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just">
                        <a:lnSpc>
                          <a:spcPct val="150000"/>
                        </a:lnSpc>
                      </a:pPr>
                      <a:r>
                        <a:rPr lang="en-US" sz="2400" kern="100" dirty="0" err="1">
                          <a:effectLst/>
                        </a:rPr>
                        <a:t>nhìn</a:t>
                      </a:r>
                      <a:r>
                        <a:rPr lang="en-US" sz="2400" kern="100" dirty="0">
                          <a:effectLst/>
                        </a:rPr>
                        <a:t>, </a:t>
                      </a:r>
                      <a:r>
                        <a:rPr lang="en-US" sz="2400" kern="100" dirty="0" err="1">
                          <a:effectLst/>
                        </a:rPr>
                        <a:t>tập</a:t>
                      </a:r>
                      <a:r>
                        <a:rPr lang="en-US" sz="2400" kern="100" dirty="0">
                          <a:effectLst/>
                        </a:rPr>
                        <a:t> </a:t>
                      </a:r>
                      <a:r>
                        <a:rPr lang="en-US" sz="2400" kern="100" dirty="0" err="1">
                          <a:effectLst/>
                        </a:rPr>
                        <a:t>trung</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571073482"/>
                  </a:ext>
                </a:extLst>
              </a:tr>
              <a:tr h="554182">
                <a:tc gridSpan="2">
                  <a:txBody>
                    <a:bodyPr/>
                    <a:lstStyle/>
                    <a:p>
                      <a:pPr algn="just">
                        <a:lnSpc>
                          <a:spcPct val="150000"/>
                        </a:lnSpc>
                      </a:pPr>
                      <a:r>
                        <a:rPr lang="en-US" sz="2400" kern="100" dirty="0" err="1">
                          <a:effectLst/>
                        </a:rPr>
                        <a:t>Tính</a:t>
                      </a:r>
                      <a:r>
                        <a:rPr lang="en-US" sz="2400" kern="100" dirty="0">
                          <a:effectLst/>
                        </a:rPr>
                        <a:t> </a:t>
                      </a:r>
                      <a:r>
                        <a:rPr lang="en-US" sz="2400" kern="100" dirty="0" err="1">
                          <a:effectLst/>
                        </a:rPr>
                        <a:t>từ</a:t>
                      </a:r>
                      <a:r>
                        <a:rPr lang="en-US" sz="2400" kern="100" dirty="0">
                          <a:effectLst/>
                        </a:rPr>
                        <a:t> </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just">
                        <a:lnSpc>
                          <a:spcPct val="150000"/>
                        </a:lnSpc>
                      </a:pPr>
                      <a:r>
                        <a:rPr lang="en-US" sz="2400" kern="100" dirty="0" err="1">
                          <a:effectLst/>
                        </a:rPr>
                        <a:t>quang</a:t>
                      </a:r>
                      <a:r>
                        <a:rPr lang="en-US" sz="2400" kern="100" dirty="0">
                          <a:effectLst/>
                        </a:rPr>
                        <a:t> </a:t>
                      </a:r>
                      <a:r>
                        <a:rPr lang="en-US" sz="2400" kern="100" dirty="0" err="1">
                          <a:effectLst/>
                        </a:rPr>
                        <a:t>đãng</a:t>
                      </a:r>
                      <a:r>
                        <a:rPr lang="en-US" sz="2400" kern="100" dirty="0">
                          <a:effectLst/>
                        </a:rPr>
                        <a:t>, </a:t>
                      </a:r>
                      <a:r>
                        <a:rPr lang="en-US" sz="2400" kern="100" dirty="0" err="1">
                          <a:effectLst/>
                        </a:rPr>
                        <a:t>sáng</a:t>
                      </a:r>
                      <a:r>
                        <a:rPr lang="en-US" sz="2400" kern="100" dirty="0">
                          <a:effectLst/>
                        </a:rPr>
                        <a:t>, </a:t>
                      </a:r>
                      <a:r>
                        <a:rPr lang="en-US" sz="2400" kern="100" dirty="0" err="1">
                          <a:effectLst/>
                        </a:rPr>
                        <a:t>tuyệt</a:t>
                      </a:r>
                      <a:r>
                        <a:rPr lang="en-US" sz="2400" kern="100" dirty="0">
                          <a:effectLst/>
                        </a:rPr>
                        <a:t> </a:t>
                      </a:r>
                      <a:r>
                        <a:rPr lang="en-US" sz="2400" kern="100" dirty="0" err="1">
                          <a:effectLst/>
                        </a:rPr>
                        <a:t>đẹp</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1175744"/>
                  </a:ext>
                </a:extLst>
              </a:tr>
              <a:tr h="572654">
                <a:tc gridSpan="2">
                  <a:txBody>
                    <a:bodyPr/>
                    <a:lstStyle/>
                    <a:p>
                      <a:pPr algn="just">
                        <a:lnSpc>
                          <a:spcPct val="150000"/>
                        </a:lnSpc>
                      </a:pPr>
                      <a:r>
                        <a:rPr lang="en-US" sz="2400" kern="100" dirty="0" err="1">
                          <a:effectLst/>
                        </a:rPr>
                        <a:t>Đại</a:t>
                      </a:r>
                      <a:r>
                        <a:rPr lang="en-US" sz="2400" kern="100" dirty="0">
                          <a:effectLst/>
                        </a:rPr>
                        <a:t> </a:t>
                      </a:r>
                      <a:r>
                        <a:rPr lang="en-US" sz="2400" kern="100" dirty="0" err="1">
                          <a:effectLst/>
                        </a:rPr>
                        <a:t>từ</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just">
                        <a:lnSpc>
                          <a:spcPct val="150000"/>
                        </a:lnSpc>
                      </a:pPr>
                      <a:r>
                        <a:rPr lang="en-US" sz="2400" kern="100" dirty="0" err="1">
                          <a:effectLst/>
                        </a:rPr>
                        <a:t>chúng</a:t>
                      </a:r>
                      <a:r>
                        <a:rPr lang="en-US" sz="2400" kern="100" dirty="0">
                          <a:effectLst/>
                        </a:rPr>
                        <a:t> ta, </a:t>
                      </a:r>
                      <a:r>
                        <a:rPr lang="en-US" sz="2400" kern="100" dirty="0" err="1">
                          <a:effectLst/>
                        </a:rPr>
                        <a:t>chúng</a:t>
                      </a:r>
                      <a:r>
                        <a:rPr lang="en-US" sz="2400" kern="100" dirty="0">
                          <a:effectLst/>
                        </a:rPr>
                        <a:t>, </a:t>
                      </a:r>
                      <a:r>
                        <a:rPr lang="en-US" sz="2400" kern="100" dirty="0" err="1">
                          <a:effectLst/>
                        </a:rPr>
                        <a:t>đó</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42749992"/>
                  </a:ext>
                </a:extLst>
              </a:tr>
              <a:tr h="572655">
                <a:tc gridSpan="2">
                  <a:txBody>
                    <a:bodyPr/>
                    <a:lstStyle/>
                    <a:p>
                      <a:pPr algn="just">
                        <a:lnSpc>
                          <a:spcPct val="150000"/>
                        </a:lnSpc>
                      </a:pPr>
                      <a:r>
                        <a:rPr lang="en-US" sz="2400" kern="100" dirty="0" err="1">
                          <a:effectLst/>
                        </a:rPr>
                        <a:t>Kết</a:t>
                      </a:r>
                      <a:r>
                        <a:rPr lang="en-US" sz="2400" kern="100" dirty="0">
                          <a:effectLst/>
                        </a:rPr>
                        <a:t> </a:t>
                      </a:r>
                      <a:r>
                        <a:rPr lang="en-US" sz="2400" kern="100" dirty="0" err="1">
                          <a:effectLst/>
                        </a:rPr>
                        <a:t>từ</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just">
                        <a:lnSpc>
                          <a:spcPct val="150000"/>
                        </a:lnSpc>
                      </a:pPr>
                      <a:r>
                        <a:rPr lang="en-US" sz="2400" kern="100" dirty="0" err="1">
                          <a:effectLst/>
                        </a:rPr>
                        <a:t>mặc</a:t>
                      </a:r>
                      <a:r>
                        <a:rPr lang="en-US" sz="2400" kern="100" dirty="0">
                          <a:effectLst/>
                        </a:rPr>
                        <a:t> </a:t>
                      </a:r>
                      <a:r>
                        <a:rPr lang="en-US" sz="2400" kern="100" dirty="0" err="1">
                          <a:effectLst/>
                        </a:rPr>
                        <a:t>dù</a:t>
                      </a:r>
                      <a:r>
                        <a:rPr lang="en-US" sz="2400" kern="100" dirty="0">
                          <a:effectLst/>
                        </a:rPr>
                        <a:t>, </a:t>
                      </a:r>
                      <a:r>
                        <a:rPr lang="en-US" sz="2400" kern="100" dirty="0" err="1">
                          <a:effectLst/>
                        </a:rPr>
                        <a:t>nhưng</a:t>
                      </a:r>
                      <a:r>
                        <a:rPr lang="en-US" sz="2400" kern="100" dirty="0">
                          <a:effectLst/>
                        </a:rPr>
                        <a:t>, </a:t>
                      </a:r>
                      <a:r>
                        <a:rPr lang="en-US" sz="2400" kern="100" dirty="0" err="1">
                          <a:effectLst/>
                        </a:rPr>
                        <a:t>với</a:t>
                      </a:r>
                      <a:r>
                        <a:rPr lang="en-US" sz="2400" kern="100" dirty="0">
                          <a:effectLst/>
                        </a:rPr>
                        <a:t>, </a:t>
                      </a:r>
                      <a:r>
                        <a:rPr lang="en-US" sz="2400" kern="100" dirty="0" err="1">
                          <a:effectLst/>
                        </a:rPr>
                        <a:t>mà</a:t>
                      </a:r>
                      <a:r>
                        <a:rPr lang="en-US" sz="2400" kern="100" dirty="0">
                          <a:effectLst/>
                        </a:rPr>
                        <a:t>, </a:t>
                      </a:r>
                      <a:r>
                        <a:rPr lang="en-US" sz="2400" kern="100" dirty="0" err="1">
                          <a:effectLst/>
                        </a:rPr>
                        <a:t>thì</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0793749"/>
                  </a:ext>
                </a:extLst>
              </a:tr>
            </a:tbl>
          </a:graphicData>
        </a:graphic>
      </p:graphicFrame>
      <p:sp>
        <p:nvSpPr>
          <p:cNvPr id="3" name="Arrow: Pentagon 2">
            <a:extLst>
              <a:ext uri="{FF2B5EF4-FFF2-40B4-BE49-F238E27FC236}">
                <a16:creationId xmlns:a16="http://schemas.microsoft.com/office/drawing/2014/main" id="{ECF79EFB-0515-77C5-6235-D40125BFEB80}"/>
              </a:ext>
            </a:extLst>
          </p:cNvPr>
          <p:cNvSpPr/>
          <p:nvPr/>
        </p:nvSpPr>
        <p:spPr>
          <a:xfrm>
            <a:off x="4573224" y="1256625"/>
            <a:ext cx="3396343" cy="519924"/>
          </a:xfrm>
          <a:prstGeom prst="homePlate">
            <a:avLst>
              <a:gd name="adj" fmla="val 0"/>
            </a:avLst>
          </a:prstGeom>
          <a:solidFill>
            <a:schemeClr val="accent4">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GỢI Ý ĐÁP ÁN</a:t>
            </a:r>
          </a:p>
        </p:txBody>
      </p:sp>
    </p:spTree>
    <p:extLst>
      <p:ext uri="{BB962C8B-B14F-4D97-AF65-F5344CB8AC3E}">
        <p14:creationId xmlns:p14="http://schemas.microsoft.com/office/powerpoint/2010/main" val="231587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51746E-5670-B73E-A03E-67F70A9F2F8E}"/>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70688F96-BB66-4711-2505-6F0D8B6353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46957" y="1736454"/>
            <a:ext cx="7073683" cy="4282646"/>
          </a:xfrm>
          <a:prstGeom prst="rect">
            <a:avLst/>
          </a:prstGeom>
        </p:spPr>
      </p:pic>
      <p:sp>
        <p:nvSpPr>
          <p:cNvPr id="3" name="TextBox 2">
            <a:extLst>
              <a:ext uri="{FF2B5EF4-FFF2-40B4-BE49-F238E27FC236}">
                <a16:creationId xmlns:a16="http://schemas.microsoft.com/office/drawing/2014/main" id="{C7136E8E-8D60-3919-5618-0785AAECFCE1}"/>
              </a:ext>
            </a:extLst>
          </p:cNvPr>
          <p:cNvSpPr txBox="1"/>
          <p:nvPr/>
        </p:nvSpPr>
        <p:spPr>
          <a:xfrm>
            <a:off x="4819382" y="2208860"/>
            <a:ext cx="6128831" cy="3337837"/>
          </a:xfrm>
          <a:prstGeom prst="rect">
            <a:avLst/>
          </a:prstGeom>
          <a:noFill/>
        </p:spPr>
        <p:txBody>
          <a:bodyPr wrap="square">
            <a:spAutoFit/>
          </a:bodyPr>
          <a:lstStyle/>
          <a:p>
            <a:pPr algn="just">
              <a:lnSpc>
                <a:spcPct val="150000"/>
              </a:lnSpc>
            </a:pPr>
            <a:r>
              <a:rPr lang="vi-VN" sz="2400" b="1" dirty="0">
                <a:latin typeface="+mj-lt"/>
                <a:ea typeface="Calibri" panose="020F0502020204030204" pitchFamily="34" charset="0"/>
                <a:cs typeface="Arial" panose="020B0604020202020204" pitchFamily="34" charset="0"/>
              </a:rPr>
              <a:t>B</a:t>
            </a:r>
            <a:r>
              <a:rPr lang="en-US" sz="2400" b="1" dirty="0" err="1">
                <a:latin typeface="+mj-lt"/>
                <a:ea typeface="Calibri" panose="020F0502020204030204" pitchFamily="34" charset="0"/>
                <a:cs typeface="Arial" panose="020B0604020202020204" pitchFamily="34" charset="0"/>
              </a:rPr>
              <a:t>ài</a:t>
            </a:r>
            <a:r>
              <a:rPr lang="en-US" sz="2400" b="1" dirty="0">
                <a:latin typeface="+mj-lt"/>
                <a:ea typeface="Calibri" panose="020F0502020204030204" pitchFamily="34" charset="0"/>
                <a:cs typeface="Arial" panose="020B0604020202020204" pitchFamily="34" charset="0"/>
              </a:rPr>
              <a:t> </a:t>
            </a:r>
            <a:r>
              <a:rPr lang="en-US" sz="2400" b="1" dirty="0" err="1">
                <a:latin typeface="+mj-lt"/>
                <a:ea typeface="Calibri" panose="020F0502020204030204" pitchFamily="34" charset="0"/>
                <a:cs typeface="Arial" panose="020B0604020202020204" pitchFamily="34" charset="0"/>
              </a:rPr>
              <a:t>tập</a:t>
            </a:r>
            <a:r>
              <a:rPr lang="en-US" sz="2400" b="1" dirty="0">
                <a:latin typeface="+mj-lt"/>
                <a:ea typeface="Calibri" panose="020F0502020204030204" pitchFamily="34" charset="0"/>
                <a:cs typeface="Arial" panose="020B0604020202020204" pitchFamily="34" charset="0"/>
              </a:rPr>
              <a:t> </a:t>
            </a:r>
            <a:r>
              <a:rPr lang="vi-VN" sz="2400" b="1" dirty="0">
                <a:latin typeface="+mj-lt"/>
                <a:ea typeface="Calibri" panose="020F0502020204030204" pitchFamily="34" charset="0"/>
                <a:cs typeface="Arial" panose="020B0604020202020204" pitchFamily="34" charset="0"/>
              </a:rPr>
              <a:t>2: </a:t>
            </a:r>
            <a:r>
              <a:rPr lang="vi-VN" sz="2400" dirty="0">
                <a:latin typeface="+mj-lt"/>
                <a:ea typeface="Calibri" panose="020F0502020204030204" pitchFamily="34" charset="0"/>
                <a:cs typeface="Arial" panose="020B0604020202020204" pitchFamily="34" charset="0"/>
              </a:rPr>
              <a:t>Dựa vào nội dung một đoạn văn trong bài đọc </a:t>
            </a:r>
            <a:r>
              <a:rPr lang="vi-VN" sz="2400" i="1" dirty="0">
                <a:latin typeface="+mj-lt"/>
                <a:ea typeface="Calibri" panose="020F0502020204030204" pitchFamily="34" charset="0"/>
                <a:cs typeface="Arial" panose="020B0604020202020204" pitchFamily="34" charset="0"/>
              </a:rPr>
              <a:t>Vì sao có cầu vồng?</a:t>
            </a:r>
            <a:r>
              <a:rPr lang="vi-VN" sz="2400" dirty="0">
                <a:latin typeface="+mj-lt"/>
                <a:ea typeface="Calibri" panose="020F0502020204030204" pitchFamily="34" charset="0"/>
                <a:cs typeface="Arial" panose="020B0604020202020204" pitchFamily="34" charset="0"/>
              </a:rPr>
              <a:t> (trang 99), viết 2 – 3 câu giải thích hiện tượng mà đoạn văn đó nêu ra. Chỉ ra các đại từ và kết từ trong những câu mà em viết. </a:t>
            </a:r>
            <a:r>
              <a:rPr lang="en-US" sz="2400" dirty="0">
                <a:latin typeface="+mj-lt"/>
                <a:ea typeface="Calibri" panose="020F0502020204030204" pitchFamily="34" charset="0"/>
                <a:cs typeface="Arial" panose="020B0604020202020204" pitchFamily="34" charset="0"/>
              </a:rPr>
              <a:t> </a:t>
            </a:r>
          </a:p>
        </p:txBody>
      </p:sp>
      <p:sp>
        <p:nvSpPr>
          <p:cNvPr id="4" name="Freeform 3">
            <a:extLst>
              <a:ext uri="{FF2B5EF4-FFF2-40B4-BE49-F238E27FC236}">
                <a16:creationId xmlns:a16="http://schemas.microsoft.com/office/drawing/2014/main" id="{4D26B3F7-F9BC-6E37-FCF4-D9729E3C117E}"/>
              </a:ext>
            </a:extLst>
          </p:cNvPr>
          <p:cNvSpPr/>
          <p:nvPr/>
        </p:nvSpPr>
        <p:spPr>
          <a:xfrm>
            <a:off x="10672116" y="1311303"/>
            <a:ext cx="914488" cy="917019"/>
          </a:xfrm>
          <a:custGeom>
            <a:avLst/>
            <a:gdLst/>
            <a:ahLst/>
            <a:cxnLst/>
            <a:rect l="l" t="t" r="r" b="b"/>
            <a:pathLst>
              <a:path w="3713137" h="4248440">
                <a:moveTo>
                  <a:pt x="0" y="0"/>
                </a:moveTo>
                <a:lnTo>
                  <a:pt x="3713137" y="0"/>
                </a:lnTo>
                <a:lnTo>
                  <a:pt x="3713137" y="4248440"/>
                </a:lnTo>
                <a:lnTo>
                  <a:pt x="0" y="424844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mj-lt"/>
              <a:cs typeface="Arial" panose="020B0604020202020204" pitchFamily="34" charset="0"/>
            </a:endParaRPr>
          </a:p>
        </p:txBody>
      </p:sp>
      <p:pic>
        <p:nvPicPr>
          <p:cNvPr id="5" name="Picture 11">
            <a:extLst>
              <a:ext uri="{FF2B5EF4-FFF2-40B4-BE49-F238E27FC236}">
                <a16:creationId xmlns:a16="http://schemas.microsoft.com/office/drawing/2014/main" id="{40F4D4DE-2C96-0007-1A64-399756E36A6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71360" y="2490211"/>
            <a:ext cx="3122511" cy="2775133"/>
          </a:xfrm>
          <a:prstGeom prst="rect">
            <a:avLst/>
          </a:prstGeom>
        </p:spPr>
      </p:pic>
    </p:spTree>
    <p:extLst>
      <p:ext uri="{BB962C8B-B14F-4D97-AF65-F5344CB8AC3E}">
        <p14:creationId xmlns:p14="http://schemas.microsoft.com/office/powerpoint/2010/main" val="1334571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0631C5-018E-6D6D-DE1D-B38FB7641CE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8C93C26-93C8-E23A-C6AA-1B9BEF2BBCB6}"/>
              </a:ext>
            </a:extLst>
          </p:cNvPr>
          <p:cNvSpPr/>
          <p:nvPr/>
        </p:nvSpPr>
        <p:spPr>
          <a:xfrm>
            <a:off x="1616825" y="1834886"/>
            <a:ext cx="8958349" cy="4593771"/>
          </a:xfrm>
          <a:prstGeom prst="roundRect">
            <a:avLst>
              <a:gd name="adj" fmla="val 5285"/>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000000"/>
                </a:solidFill>
                <a:effectLst/>
                <a:uLnTx/>
                <a:uFillTx/>
                <a:latin typeface="+mj-lt"/>
                <a:cs typeface="Arial"/>
                <a:sym typeface="Arial"/>
              </a:rPr>
              <a:t>Đoạn</a:t>
            </a:r>
            <a:r>
              <a:rPr kumimoji="0" lang="en-US" sz="2400" b="1" i="0" u="none" strike="noStrike" kern="0" cap="none" spc="0" normalizeH="0" baseline="0" noProof="0" dirty="0">
                <a:ln>
                  <a:noFill/>
                </a:ln>
                <a:solidFill>
                  <a:srgbClr val="000000"/>
                </a:solidFill>
                <a:effectLst/>
                <a:uLnTx/>
                <a:uFillTx/>
                <a:latin typeface="+mj-lt"/>
                <a:cs typeface="Arial"/>
                <a:sym typeface="Arial"/>
              </a:rPr>
              <a:t> </a:t>
            </a:r>
            <a:r>
              <a:rPr kumimoji="0" lang="en-US" sz="2400" b="1" i="0" u="none" strike="noStrike" kern="0" cap="none" spc="0" normalizeH="0" baseline="0" noProof="0" dirty="0" err="1">
                <a:ln>
                  <a:noFill/>
                </a:ln>
                <a:solidFill>
                  <a:srgbClr val="000000"/>
                </a:solidFill>
                <a:effectLst/>
                <a:uLnTx/>
                <a:uFillTx/>
                <a:latin typeface="+mj-lt"/>
                <a:cs typeface="Arial"/>
                <a:sym typeface="Arial"/>
              </a:rPr>
              <a:t>văn</a:t>
            </a:r>
            <a:r>
              <a:rPr kumimoji="0" lang="en-US" sz="2400" b="1" i="0" u="none" strike="noStrike" kern="0" cap="none" spc="0" normalizeH="0" baseline="0" noProof="0" dirty="0">
                <a:ln>
                  <a:noFill/>
                </a:ln>
                <a:solidFill>
                  <a:srgbClr val="000000"/>
                </a:solidFill>
                <a:effectLst/>
                <a:uLnTx/>
                <a:uFillTx/>
                <a:latin typeface="+mj-lt"/>
                <a:cs typeface="Arial"/>
                <a:sym typeface="Arial"/>
              </a:rPr>
              <a:t> </a:t>
            </a:r>
            <a:r>
              <a:rPr kumimoji="0" lang="en-US" sz="2400" b="1" i="0" u="none" strike="noStrike" kern="0" cap="none" spc="0" normalizeH="0" baseline="0" noProof="0" dirty="0" err="1">
                <a:ln>
                  <a:noFill/>
                </a:ln>
                <a:solidFill>
                  <a:srgbClr val="000000"/>
                </a:solidFill>
                <a:effectLst/>
                <a:uLnTx/>
                <a:uFillTx/>
                <a:latin typeface="+mj-lt"/>
                <a:cs typeface="Arial"/>
                <a:sym typeface="Arial"/>
              </a:rPr>
              <a:t>tham</a:t>
            </a:r>
            <a:r>
              <a:rPr kumimoji="0" lang="en-US" sz="2400" b="1" i="0" u="none" strike="noStrike" kern="0" cap="none" spc="0" normalizeH="0" baseline="0" noProof="0" dirty="0">
                <a:ln>
                  <a:noFill/>
                </a:ln>
                <a:solidFill>
                  <a:srgbClr val="000000"/>
                </a:solidFill>
                <a:effectLst/>
                <a:uLnTx/>
                <a:uFillTx/>
                <a:latin typeface="+mj-lt"/>
                <a:cs typeface="Arial"/>
                <a:sym typeface="Arial"/>
              </a:rPr>
              <a:t> </a:t>
            </a:r>
            <a:r>
              <a:rPr kumimoji="0" lang="en-US" sz="2400" b="1" i="0" u="none" strike="noStrike" kern="0" cap="none" spc="0" normalizeH="0" baseline="0" noProof="0" dirty="0" err="1">
                <a:ln>
                  <a:noFill/>
                </a:ln>
                <a:solidFill>
                  <a:srgbClr val="000000"/>
                </a:solidFill>
                <a:effectLst/>
                <a:uLnTx/>
                <a:uFillTx/>
                <a:latin typeface="+mj-lt"/>
                <a:cs typeface="Arial"/>
                <a:sym typeface="Arial"/>
              </a:rPr>
              <a:t>khảo</a:t>
            </a:r>
            <a:endParaRPr kumimoji="0" lang="vi-VN" sz="2400" b="1" i="0" u="none" strike="noStrike" kern="0" cap="none" spc="0" normalizeH="0" baseline="0" noProof="0" dirty="0">
              <a:ln>
                <a:noFill/>
              </a:ln>
              <a:solidFill>
                <a:srgbClr val="000000"/>
              </a:solidFill>
              <a:effectLst/>
              <a:uLnTx/>
              <a:uFillTx/>
              <a:latin typeface="+mj-lt"/>
              <a:cs typeface="Arial"/>
              <a:sym typeface="Arial"/>
            </a:endParaRPr>
          </a:p>
          <a:p>
            <a:pPr marL="0" marR="0" lvl="0" indent="341313" algn="just" defTabSz="914400" rtl="0" eaLnBrk="1" fontAlgn="auto" latinLnBrk="0" hangingPunct="1">
              <a:lnSpc>
                <a:spcPct val="150000"/>
              </a:lnSpc>
              <a:spcBef>
                <a:spcPts val="0"/>
              </a:spcBef>
              <a:spcAft>
                <a:spcPts val="0"/>
              </a:spcAft>
              <a:buClr>
                <a:srgbClr val="000000"/>
              </a:buClr>
              <a:buSzTx/>
              <a:buFont typeface="Arial"/>
              <a:buNone/>
              <a:tabLst/>
              <a:defRPr/>
            </a:pPr>
            <a:r>
              <a:rPr lang="vi-VN" sz="2400" dirty="0">
                <a:latin typeface="+mj-lt"/>
              </a:rPr>
              <a:t>Hiện tượng hai dải cầu vồng xuất hiện sau cơn mưa là do ánh sáng Mặt Trời bị khúc xạ, phản xạ và tán sắc khi đi qua các giọt nước trong không khí. Cầu vồng ngoài mờ hơn vì ánh sáng bị phản xạ hai lần trong giọt nước trước khi thoát ra ngoài, đồng thời thứ tự màu sắc của nó bị đảo ngược so với cầu vồng trong.</a:t>
            </a:r>
            <a:endParaRPr kumimoji="0" lang="vi-VN" sz="2400" b="0" i="1" u="none" strike="noStrike" kern="0" cap="none" spc="0" normalizeH="0" baseline="0" noProof="0" dirty="0">
              <a:ln>
                <a:noFill/>
              </a:ln>
              <a:solidFill>
                <a:srgbClr val="000000"/>
              </a:solidFill>
              <a:effectLst/>
              <a:uLnTx/>
              <a:uFillTx/>
              <a:latin typeface="+mj-lt"/>
              <a:cs typeface="Arial"/>
              <a:sym typeface="Arial"/>
            </a:endParaRPr>
          </a:p>
        </p:txBody>
      </p:sp>
    </p:spTree>
    <p:extLst>
      <p:ext uri="{BB962C8B-B14F-4D97-AF65-F5344CB8AC3E}">
        <p14:creationId xmlns:p14="http://schemas.microsoft.com/office/powerpoint/2010/main" val="268649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426AD48-41C0-8A82-38A6-6A658F339375}"/>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A45D56-7578-5AFB-1D03-C7D104C73A2F}"/>
              </a:ext>
            </a:extLst>
          </p:cNvPr>
          <p:cNvGrpSpPr/>
          <p:nvPr/>
        </p:nvGrpSpPr>
        <p:grpSpPr>
          <a:xfrm>
            <a:off x="872629" y="2460742"/>
            <a:ext cx="5575432" cy="1259410"/>
            <a:chOff x="-87918" y="2682958"/>
            <a:chExt cx="7213500" cy="1259410"/>
          </a:xfrm>
        </p:grpSpPr>
        <p:sp>
          <p:nvSpPr>
            <p:cNvPr id="3" name="Rounded Rectangle 32">
              <a:extLst>
                <a:ext uri="{FF2B5EF4-FFF2-40B4-BE49-F238E27FC236}">
                  <a16:creationId xmlns:a16="http://schemas.microsoft.com/office/drawing/2014/main" id="{FAB64152-CCDC-DC99-28AE-939E67D0CDC7}"/>
                </a:ext>
              </a:extLst>
            </p:cNvPr>
            <p:cNvSpPr/>
            <p:nvPr/>
          </p:nvSpPr>
          <p:spPr>
            <a:xfrm>
              <a:off x="433463" y="2682958"/>
              <a:ext cx="6692119" cy="1259410"/>
            </a:xfrm>
            <a:prstGeom prst="roundRect">
              <a:avLst>
                <a:gd name="adj" fmla="val 13933"/>
              </a:avLst>
            </a:prstGeom>
            <a:solidFill>
              <a:srgbClr val="FFFFFF"/>
            </a:solidFill>
            <a:ln w="28575" cap="flat" cmpd="sng" algn="ctr">
              <a:solidFill>
                <a:sysClr val="windowText" lastClr="000000">
                  <a:lumMod val="90000"/>
                  <a:lumOff val="10000"/>
                </a:sysClr>
              </a:solidFill>
              <a:prstDash val="dash"/>
            </a:ln>
            <a:effectLst/>
          </p:spPr>
          <p:txBody>
            <a:bodyPr rtlCol="0" anchor="ct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Arial" panose="020B0604020202020204" pitchFamily="34" charset="0"/>
                </a:rPr>
                <a:t>Xem lại bài </a:t>
              </a:r>
              <a:r>
                <a:rPr kumimoji="0" lang="vi-VN" sz="2400" b="0" i="1" u="none" strike="noStrike" kern="1200" cap="none" spc="0" normalizeH="0" baseline="0" noProof="0" dirty="0">
                  <a:ln>
                    <a:noFill/>
                  </a:ln>
                  <a:solidFill>
                    <a:prstClr val="black"/>
                  </a:solidFill>
                  <a:effectLst/>
                  <a:uLnTx/>
                  <a:uFillTx/>
                  <a:latin typeface="+mn-lt"/>
                  <a:ea typeface="Times New Roman" panose="02020603050405020304" pitchFamily="18" charset="0"/>
                  <a:cs typeface="Arial" panose="020B0604020202020204" pitchFamily="34" charset="0"/>
                </a:rPr>
                <a:t>Ôn tập tiết 4</a:t>
              </a:r>
              <a:r>
                <a:rPr kumimoji="0" lang="vi-VN" sz="24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Arial" panose="020B0604020202020204" pitchFamily="34" charset="0"/>
                </a:rPr>
                <a:t>, hiểu nội dung, ý nghĩa bài học.</a:t>
              </a:r>
              <a:endParaRPr kumimoji="0" lang="en-US" sz="2400" b="0" i="0" u="none" strike="noStrike" kern="1200" cap="none" spc="0" normalizeH="0" baseline="0" noProof="0" dirty="0">
                <a:ln>
                  <a:noFill/>
                </a:ln>
                <a:solidFill>
                  <a:prstClr val="black"/>
                </a:solidFill>
                <a:effectLst/>
                <a:uLnTx/>
                <a:uFillTx/>
                <a:latin typeface="+mn-lt"/>
                <a:ea typeface="Calibri" panose="020F0502020204030204" pitchFamily="34" charset="0"/>
                <a:cs typeface="Arial" panose="020B0604020202020204" pitchFamily="34" charset="0"/>
              </a:endParaRPr>
            </a:p>
          </p:txBody>
        </p:sp>
        <p:pic>
          <p:nvPicPr>
            <p:cNvPr id="4" name="Picture 12">
              <a:extLst>
                <a:ext uri="{FF2B5EF4-FFF2-40B4-BE49-F238E27FC236}">
                  <a16:creationId xmlns:a16="http://schemas.microsoft.com/office/drawing/2014/main" id="{2F67A0C1-7B42-1E21-98E6-A9E58B8283D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657454">
              <a:off x="-87918" y="2743560"/>
              <a:ext cx="701650" cy="646023"/>
            </a:xfrm>
            <a:prstGeom prst="rect">
              <a:avLst/>
            </a:prstGeom>
          </p:spPr>
        </p:pic>
      </p:grpSp>
      <p:pic>
        <p:nvPicPr>
          <p:cNvPr id="5" name="Picture 4">
            <a:extLst>
              <a:ext uri="{FF2B5EF4-FFF2-40B4-BE49-F238E27FC236}">
                <a16:creationId xmlns:a16="http://schemas.microsoft.com/office/drawing/2014/main" id="{4E1E1BF3-4F1C-FE76-BCA5-4ABFEE33F8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371" y="1685166"/>
            <a:ext cx="5172448" cy="4069972"/>
          </a:xfrm>
          <a:prstGeom prst="rect">
            <a:avLst/>
          </a:prstGeom>
        </p:spPr>
      </p:pic>
      <p:grpSp>
        <p:nvGrpSpPr>
          <p:cNvPr id="6" name="Group 5">
            <a:extLst>
              <a:ext uri="{FF2B5EF4-FFF2-40B4-BE49-F238E27FC236}">
                <a16:creationId xmlns:a16="http://schemas.microsoft.com/office/drawing/2014/main" id="{FDC28367-388F-029C-386A-CFF526560F4E}"/>
              </a:ext>
            </a:extLst>
          </p:cNvPr>
          <p:cNvGrpSpPr/>
          <p:nvPr/>
        </p:nvGrpSpPr>
        <p:grpSpPr>
          <a:xfrm>
            <a:off x="868692" y="4305206"/>
            <a:ext cx="5579366" cy="1259410"/>
            <a:chOff x="-93011" y="2525768"/>
            <a:chExt cx="7218588" cy="1259410"/>
          </a:xfrm>
        </p:grpSpPr>
        <p:sp>
          <p:nvSpPr>
            <p:cNvPr id="7" name="Rounded Rectangle 37">
              <a:extLst>
                <a:ext uri="{FF2B5EF4-FFF2-40B4-BE49-F238E27FC236}">
                  <a16:creationId xmlns:a16="http://schemas.microsoft.com/office/drawing/2014/main" id="{8E8DBC99-0A54-00FB-FEB0-E853DC9B71E5}"/>
                </a:ext>
              </a:extLst>
            </p:cNvPr>
            <p:cNvSpPr/>
            <p:nvPr/>
          </p:nvSpPr>
          <p:spPr>
            <a:xfrm>
              <a:off x="433461" y="2525768"/>
              <a:ext cx="6692116" cy="1259410"/>
            </a:xfrm>
            <a:prstGeom prst="roundRect">
              <a:avLst>
                <a:gd name="adj" fmla="val 13933"/>
              </a:avLst>
            </a:prstGeom>
            <a:solidFill>
              <a:srgbClr val="FFFFFF"/>
            </a:solidFill>
            <a:ln w="28575" cap="flat" cmpd="sng" algn="ctr">
              <a:solidFill>
                <a:sysClr val="windowText" lastClr="000000">
                  <a:lumMod val="90000"/>
                  <a:lumOff val="10000"/>
                </a:sysClr>
              </a:solidFill>
              <a:prstDash val="dash"/>
            </a:ln>
            <a:effectLst/>
          </p:spPr>
          <p:txBody>
            <a:bodyPr rtlCol="0" anchor="ct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Arial" panose="020B0604020202020204" pitchFamily="34" charset="0"/>
                </a:rPr>
                <a:t>Đọc trước </a:t>
              </a:r>
              <a:r>
                <a:rPr kumimoji="0" lang="vi-VN" sz="2400" b="0" i="1" u="none" strike="noStrike" kern="1200" cap="none" spc="0" normalizeH="0" baseline="0" noProof="0" dirty="0">
                  <a:ln>
                    <a:noFill/>
                  </a:ln>
                  <a:solidFill>
                    <a:prstClr val="black"/>
                  </a:solidFill>
                  <a:effectLst/>
                  <a:uLnTx/>
                  <a:uFillTx/>
                  <a:latin typeface="+mn-lt"/>
                  <a:ea typeface="Times New Roman" panose="02020603050405020304" pitchFamily="18" charset="0"/>
                  <a:cs typeface="Arial" panose="020B0604020202020204" pitchFamily="34" charset="0"/>
                </a:rPr>
                <a:t>Ôn tập tiết 5</a:t>
              </a:r>
              <a:r>
                <a:rPr kumimoji="0" lang="vi-VN" sz="2400" b="0" i="0" u="none" strike="noStrike" kern="1200" cap="none" spc="0" normalizeH="0" baseline="0" noProof="0" dirty="0">
                  <a:ln>
                    <a:noFill/>
                  </a:ln>
                  <a:solidFill>
                    <a:prstClr val="black"/>
                  </a:solidFill>
                  <a:effectLst/>
                  <a:uLnTx/>
                  <a:uFillTx/>
                  <a:latin typeface="+mn-lt"/>
                  <a:ea typeface="Times New Roman" panose="02020603050405020304" pitchFamily="18" charset="0"/>
                  <a:cs typeface="Arial" panose="020B0604020202020204" pitchFamily="34" charset="0"/>
                </a:rPr>
                <a:t>.</a:t>
              </a:r>
              <a:endParaRPr kumimoji="0" lang="en-US" sz="2400" b="0" i="0" u="none" strike="noStrike" kern="1200" cap="none" spc="0" normalizeH="0" baseline="0" noProof="0" dirty="0">
                <a:ln>
                  <a:noFill/>
                </a:ln>
                <a:solidFill>
                  <a:prstClr val="black"/>
                </a:solidFill>
                <a:effectLst/>
                <a:uLnTx/>
                <a:uFillTx/>
                <a:latin typeface="+mn-lt"/>
                <a:ea typeface="Calibri" panose="020F0502020204030204" pitchFamily="34" charset="0"/>
                <a:cs typeface="Arial" panose="020B0604020202020204" pitchFamily="34" charset="0"/>
              </a:endParaRPr>
            </a:p>
          </p:txBody>
        </p:sp>
        <p:pic>
          <p:nvPicPr>
            <p:cNvPr id="8" name="Picture 12">
              <a:extLst>
                <a:ext uri="{FF2B5EF4-FFF2-40B4-BE49-F238E27FC236}">
                  <a16:creationId xmlns:a16="http://schemas.microsoft.com/office/drawing/2014/main" id="{93AF8F5F-5589-7E54-DEF6-D686C1555D1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657454">
              <a:off x="-93011" y="2676422"/>
              <a:ext cx="701650" cy="646023"/>
            </a:xfrm>
            <a:prstGeom prst="rect">
              <a:avLst/>
            </a:prstGeom>
          </p:spPr>
        </p:pic>
      </p:gr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TotalTime>
  <Words>501</Words>
  <Application>Microsoft Office PowerPoint</Application>
  <PresentationFormat>Widescreen</PresentationFormat>
  <Paragraphs>44</Paragraphs>
  <Slides>16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Times New Roman</vt:lpstr>
      <vt:lpstr>Arial</vt:lpstr>
      <vt:lpstr>Calibri</vt:lpstr>
      <vt:lpstr>UTM Avo</vt:lpstr>
      <vt:lpstr>Courier New</vt:lpstr>
      <vt:lpstr>2_Office Theme</vt:lpstr>
      <vt:lpstr>Tuần 34 Ôn tập cuối năm Tiết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109</cp:revision>
  <dcterms:created xsi:type="dcterms:W3CDTF">2023-10-19T01:39:18Z</dcterms:created>
  <dcterms:modified xsi:type="dcterms:W3CDTF">2025-03-27T06:50:05Z</dcterms:modified>
</cp:coreProperties>
</file>