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81" r:id="rId3"/>
    <p:sldId id="353" r:id="rId4"/>
    <p:sldId id="344" r:id="rId5"/>
    <p:sldId id="354" r:id="rId6"/>
    <p:sldId id="355" r:id="rId7"/>
    <p:sldId id="356" r:id="rId8"/>
    <p:sldId id="357" r:id="rId9"/>
    <p:sldId id="358" r:id="rId10"/>
    <p:sldId id="359" r:id="rId11"/>
    <p:sldId id="348" r:id="rId12"/>
    <p:sldId id="352" r:id="rId13"/>
    <p:sldId id="276" r:id="rId14"/>
    <p:sldId id="275" r:id="rId15"/>
  </p:sldIdLst>
  <p:sldSz cx="12192000" cy="6858000"/>
  <p:notesSz cx="6858000" cy="9144000"/>
  <p:embeddedFontLst>
    <p:embeddedFont>
      <p:font typeface="UTM Avo" panose="02040603050506020204" pitchFamily="18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22"/>
    <p:restoredTop sz="94554"/>
  </p:normalViewPr>
  <p:slideViewPr>
    <p:cSldViewPr snapToGrid="0">
      <p:cViewPr varScale="1">
        <p:scale>
          <a:sx n="104" d="100"/>
          <a:sy n="104" d="100"/>
        </p:scale>
        <p:origin x="3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/>
        <a:ea typeface="UTM Avo" panose="02040603050506020204" pitchFamily="18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1158697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20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www.youtube.com/watch?v=fcG-u_BVRsw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20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20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hyperlink" Target="https://www.youtube.com/@hoc1biet10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90625" y="1795298"/>
            <a:ext cx="9810750" cy="326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34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Ôn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tập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cuối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năm</a:t>
            </a:r>
            <a:b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Tiết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8</a:t>
            </a:r>
            <a:endParaRPr sz="4800" b="1" dirty="0">
              <a:solidFill>
                <a:srgbClr val="FF000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254;p42">
            <a:extLst>
              <a:ext uri="{FF2B5EF4-FFF2-40B4-BE49-F238E27FC236}">
                <a16:creationId xmlns:a16="http://schemas.microsoft.com/office/drawing/2014/main" id="{BD6485DD-D496-E810-5A34-41C9208C3938}"/>
              </a:ext>
            </a:extLst>
          </p:cNvPr>
          <p:cNvGrpSpPr/>
          <p:nvPr/>
        </p:nvGrpSpPr>
        <p:grpSpPr>
          <a:xfrm rot="-675023">
            <a:off x="10081743" y="1876373"/>
            <a:ext cx="969889" cy="738923"/>
            <a:chOff x="3588205" y="248439"/>
            <a:chExt cx="769816" cy="586494"/>
          </a:xfrm>
        </p:grpSpPr>
        <p:sp>
          <p:nvSpPr>
            <p:cNvPr id="3" name="Google Shape;2255;p42">
              <a:extLst>
                <a:ext uri="{FF2B5EF4-FFF2-40B4-BE49-F238E27FC236}">
                  <a16:creationId xmlns:a16="http://schemas.microsoft.com/office/drawing/2014/main" id="{F70933CA-A7A9-3105-1A20-E19D22909D1F}"/>
                </a:ext>
              </a:extLst>
            </p:cNvPr>
            <p:cNvSpPr/>
            <p:nvPr/>
          </p:nvSpPr>
          <p:spPr>
            <a:xfrm>
              <a:off x="3594301" y="272496"/>
              <a:ext cx="757604" cy="538398"/>
            </a:xfrm>
            <a:custGeom>
              <a:avLst/>
              <a:gdLst/>
              <a:ahLst/>
              <a:cxnLst/>
              <a:rect l="l" t="t" r="r" b="b"/>
              <a:pathLst>
                <a:path w="8995" h="6392" extrusionOk="0">
                  <a:moveTo>
                    <a:pt x="7114" y="1"/>
                  </a:moveTo>
                  <a:cubicBezTo>
                    <a:pt x="6532" y="1"/>
                    <a:pt x="5873" y="318"/>
                    <a:pt x="5192" y="1081"/>
                  </a:cubicBezTo>
                  <a:cubicBezTo>
                    <a:pt x="4958" y="1382"/>
                    <a:pt x="4658" y="1949"/>
                    <a:pt x="4525" y="2182"/>
                  </a:cubicBezTo>
                  <a:cubicBezTo>
                    <a:pt x="4514" y="2224"/>
                    <a:pt x="4504" y="2243"/>
                    <a:pt x="4489" y="2243"/>
                  </a:cubicBezTo>
                  <a:cubicBezTo>
                    <a:pt x="4457" y="2243"/>
                    <a:pt x="4406" y="2153"/>
                    <a:pt x="4291" y="2015"/>
                  </a:cubicBezTo>
                  <a:cubicBezTo>
                    <a:pt x="3691" y="1248"/>
                    <a:pt x="2857" y="581"/>
                    <a:pt x="1890" y="514"/>
                  </a:cubicBezTo>
                  <a:cubicBezTo>
                    <a:pt x="1843" y="510"/>
                    <a:pt x="1797" y="508"/>
                    <a:pt x="1751" y="508"/>
                  </a:cubicBezTo>
                  <a:cubicBezTo>
                    <a:pt x="723" y="508"/>
                    <a:pt x="1" y="1566"/>
                    <a:pt x="288" y="2716"/>
                  </a:cubicBezTo>
                  <a:cubicBezTo>
                    <a:pt x="455" y="3350"/>
                    <a:pt x="889" y="4017"/>
                    <a:pt x="1489" y="4584"/>
                  </a:cubicBezTo>
                  <a:cubicBezTo>
                    <a:pt x="2494" y="5618"/>
                    <a:pt x="3918" y="6391"/>
                    <a:pt x="4764" y="6391"/>
                  </a:cubicBezTo>
                  <a:cubicBezTo>
                    <a:pt x="4872" y="6391"/>
                    <a:pt x="4971" y="6378"/>
                    <a:pt x="5058" y="6352"/>
                  </a:cubicBezTo>
                  <a:cubicBezTo>
                    <a:pt x="6560" y="5885"/>
                    <a:pt x="7994" y="4184"/>
                    <a:pt x="8528" y="2716"/>
                  </a:cubicBezTo>
                  <a:cubicBezTo>
                    <a:pt x="8995" y="1482"/>
                    <a:pt x="8461" y="247"/>
                    <a:pt x="7494" y="47"/>
                  </a:cubicBezTo>
                  <a:cubicBezTo>
                    <a:pt x="7371" y="17"/>
                    <a:pt x="7245" y="1"/>
                    <a:pt x="7114" y="1"/>
                  </a:cubicBezTo>
                  <a:close/>
                </a:path>
              </a:pathLst>
            </a:custGeom>
            <a:solidFill>
              <a:schemeClr val="accent3"/>
            </a:solidFill>
            <a:ln w="1143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23000"/>
                </a:srgbClr>
              </a:outerShdw>
            </a:effectLst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400" dirty="0">
                <a:latin typeface="UTM Avo" panose="02040603050506020204" pitchFamily="18"/>
              </a:endParaRPr>
            </a:p>
          </p:txBody>
        </p:sp>
        <p:grpSp>
          <p:nvGrpSpPr>
            <p:cNvPr id="4" name="Google Shape;2256;p42">
              <a:extLst>
                <a:ext uri="{FF2B5EF4-FFF2-40B4-BE49-F238E27FC236}">
                  <a16:creationId xmlns:a16="http://schemas.microsoft.com/office/drawing/2014/main" id="{67336ADB-063D-EFF0-BEA4-5A13CB8B9078}"/>
                </a:ext>
              </a:extLst>
            </p:cNvPr>
            <p:cNvGrpSpPr/>
            <p:nvPr/>
          </p:nvGrpSpPr>
          <p:grpSpPr>
            <a:xfrm>
              <a:off x="3588205" y="248439"/>
              <a:ext cx="769816" cy="586494"/>
              <a:chOff x="3734486" y="595878"/>
              <a:chExt cx="246894" cy="188105"/>
            </a:xfrm>
          </p:grpSpPr>
          <p:sp>
            <p:nvSpPr>
              <p:cNvPr id="5" name="Google Shape;2257;p42">
                <a:extLst>
                  <a:ext uri="{FF2B5EF4-FFF2-40B4-BE49-F238E27FC236}">
                    <a16:creationId xmlns:a16="http://schemas.microsoft.com/office/drawing/2014/main" id="{64FCE2EC-7735-03E6-C0F6-2D893A7DA575}"/>
                  </a:ext>
                </a:extLst>
              </p:cNvPr>
              <p:cNvSpPr/>
              <p:nvPr/>
            </p:nvSpPr>
            <p:spPr>
              <a:xfrm>
                <a:off x="3737512" y="604280"/>
                <a:ext cx="242977" cy="172680"/>
              </a:xfrm>
              <a:custGeom>
                <a:avLst/>
                <a:gdLst/>
                <a:ahLst/>
                <a:cxnLst/>
                <a:rect l="l" t="t" r="r" b="b"/>
                <a:pathLst>
                  <a:path w="8995" h="6392" extrusionOk="0">
                    <a:moveTo>
                      <a:pt x="7114" y="1"/>
                    </a:moveTo>
                    <a:cubicBezTo>
                      <a:pt x="6532" y="1"/>
                      <a:pt x="5873" y="318"/>
                      <a:pt x="5192" y="1081"/>
                    </a:cubicBezTo>
                    <a:cubicBezTo>
                      <a:pt x="4958" y="1382"/>
                      <a:pt x="4658" y="1949"/>
                      <a:pt x="4525" y="2182"/>
                    </a:cubicBezTo>
                    <a:cubicBezTo>
                      <a:pt x="4514" y="2224"/>
                      <a:pt x="4504" y="2243"/>
                      <a:pt x="4489" y="2243"/>
                    </a:cubicBezTo>
                    <a:cubicBezTo>
                      <a:pt x="4457" y="2243"/>
                      <a:pt x="4406" y="2153"/>
                      <a:pt x="4291" y="2015"/>
                    </a:cubicBezTo>
                    <a:cubicBezTo>
                      <a:pt x="3691" y="1248"/>
                      <a:pt x="2857" y="581"/>
                      <a:pt x="1890" y="514"/>
                    </a:cubicBezTo>
                    <a:cubicBezTo>
                      <a:pt x="1843" y="510"/>
                      <a:pt x="1797" y="508"/>
                      <a:pt x="1751" y="508"/>
                    </a:cubicBezTo>
                    <a:cubicBezTo>
                      <a:pt x="723" y="508"/>
                      <a:pt x="1" y="1566"/>
                      <a:pt x="288" y="2716"/>
                    </a:cubicBezTo>
                    <a:cubicBezTo>
                      <a:pt x="455" y="3350"/>
                      <a:pt x="889" y="4017"/>
                      <a:pt x="1489" y="4584"/>
                    </a:cubicBezTo>
                    <a:cubicBezTo>
                      <a:pt x="2494" y="5618"/>
                      <a:pt x="3918" y="6391"/>
                      <a:pt x="4764" y="6391"/>
                    </a:cubicBezTo>
                    <a:cubicBezTo>
                      <a:pt x="4872" y="6391"/>
                      <a:pt x="4971" y="6378"/>
                      <a:pt x="5058" y="6352"/>
                    </a:cubicBezTo>
                    <a:cubicBezTo>
                      <a:pt x="6560" y="5885"/>
                      <a:pt x="7994" y="4184"/>
                      <a:pt x="8528" y="2716"/>
                    </a:cubicBezTo>
                    <a:cubicBezTo>
                      <a:pt x="8995" y="1482"/>
                      <a:pt x="8461" y="247"/>
                      <a:pt x="7494" y="47"/>
                    </a:cubicBezTo>
                    <a:cubicBezTo>
                      <a:pt x="7371" y="17"/>
                      <a:pt x="7245" y="1"/>
                      <a:pt x="71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400" dirty="0">
                  <a:latin typeface="UTM Avo" panose="02040603050506020204" pitchFamily="18"/>
                </a:endParaRPr>
              </a:p>
            </p:txBody>
          </p:sp>
          <p:sp>
            <p:nvSpPr>
              <p:cNvPr id="6" name="Google Shape;2258;p42">
                <a:extLst>
                  <a:ext uri="{FF2B5EF4-FFF2-40B4-BE49-F238E27FC236}">
                    <a16:creationId xmlns:a16="http://schemas.microsoft.com/office/drawing/2014/main" id="{059E5100-F332-1F4C-7BC3-9F0DA6D2E335}"/>
                  </a:ext>
                </a:extLst>
              </p:cNvPr>
              <p:cNvSpPr/>
              <p:nvPr/>
            </p:nvSpPr>
            <p:spPr>
              <a:xfrm>
                <a:off x="3764202" y="634049"/>
                <a:ext cx="36980" cy="82369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3049" extrusionOk="0">
                    <a:moveTo>
                      <a:pt x="833" y="0"/>
                    </a:moveTo>
                    <a:cubicBezTo>
                      <a:pt x="801" y="0"/>
                      <a:pt x="768" y="4"/>
                      <a:pt x="735" y="13"/>
                    </a:cubicBezTo>
                    <a:cubicBezTo>
                      <a:pt x="501" y="179"/>
                      <a:pt x="268" y="413"/>
                      <a:pt x="168" y="713"/>
                    </a:cubicBezTo>
                    <a:cubicBezTo>
                      <a:pt x="34" y="947"/>
                      <a:pt x="1" y="1280"/>
                      <a:pt x="34" y="1580"/>
                    </a:cubicBezTo>
                    <a:cubicBezTo>
                      <a:pt x="68" y="1914"/>
                      <a:pt x="201" y="2148"/>
                      <a:pt x="368" y="2414"/>
                    </a:cubicBezTo>
                    <a:cubicBezTo>
                      <a:pt x="468" y="2548"/>
                      <a:pt x="568" y="2648"/>
                      <a:pt x="668" y="2748"/>
                    </a:cubicBezTo>
                    <a:cubicBezTo>
                      <a:pt x="801" y="2815"/>
                      <a:pt x="868" y="2915"/>
                      <a:pt x="1002" y="2981"/>
                    </a:cubicBezTo>
                    <a:cubicBezTo>
                      <a:pt x="1035" y="3048"/>
                      <a:pt x="1102" y="3048"/>
                      <a:pt x="1168" y="3048"/>
                    </a:cubicBezTo>
                    <a:cubicBezTo>
                      <a:pt x="1268" y="2981"/>
                      <a:pt x="1369" y="2848"/>
                      <a:pt x="1335" y="2748"/>
                    </a:cubicBezTo>
                    <a:lnTo>
                      <a:pt x="1335" y="2715"/>
                    </a:lnTo>
                    <a:cubicBezTo>
                      <a:pt x="1302" y="2581"/>
                      <a:pt x="1235" y="2448"/>
                      <a:pt x="1202" y="2381"/>
                    </a:cubicBezTo>
                    <a:cubicBezTo>
                      <a:pt x="1168" y="2281"/>
                      <a:pt x="1135" y="2148"/>
                      <a:pt x="1068" y="2081"/>
                    </a:cubicBezTo>
                    <a:cubicBezTo>
                      <a:pt x="1035" y="1847"/>
                      <a:pt x="1002" y="1681"/>
                      <a:pt x="968" y="1547"/>
                    </a:cubicBezTo>
                    <a:cubicBezTo>
                      <a:pt x="968" y="1380"/>
                      <a:pt x="902" y="1147"/>
                      <a:pt x="968" y="980"/>
                    </a:cubicBezTo>
                    <a:cubicBezTo>
                      <a:pt x="968" y="813"/>
                      <a:pt x="1035" y="613"/>
                      <a:pt x="1068" y="413"/>
                    </a:cubicBezTo>
                    <a:lnTo>
                      <a:pt x="1035" y="280"/>
                    </a:lnTo>
                    <a:cubicBezTo>
                      <a:pt x="1068" y="246"/>
                      <a:pt x="1068" y="146"/>
                      <a:pt x="1035" y="113"/>
                    </a:cubicBezTo>
                    <a:cubicBezTo>
                      <a:pt x="1010" y="38"/>
                      <a:pt x="929" y="0"/>
                      <a:pt x="83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400" dirty="0">
                  <a:latin typeface="UTM Avo" panose="02040603050506020204" pitchFamily="18"/>
                </a:endParaRPr>
              </a:p>
            </p:txBody>
          </p:sp>
          <p:sp>
            <p:nvSpPr>
              <p:cNvPr id="7" name="Google Shape;2259;p42">
                <a:extLst>
                  <a:ext uri="{FF2B5EF4-FFF2-40B4-BE49-F238E27FC236}">
                    <a16:creationId xmlns:a16="http://schemas.microsoft.com/office/drawing/2014/main" id="{6411B6F3-21BB-AC7F-8042-E8B2F0332D4C}"/>
                  </a:ext>
                </a:extLst>
              </p:cNvPr>
              <p:cNvSpPr/>
              <p:nvPr/>
            </p:nvSpPr>
            <p:spPr>
              <a:xfrm>
                <a:off x="3734486" y="595878"/>
                <a:ext cx="246894" cy="188105"/>
              </a:xfrm>
              <a:custGeom>
                <a:avLst/>
                <a:gdLst/>
                <a:ahLst/>
                <a:cxnLst/>
                <a:rect l="l" t="t" r="r" b="b"/>
                <a:pathLst>
                  <a:path w="9140" h="6963" extrusionOk="0">
                    <a:moveTo>
                      <a:pt x="7307" y="565"/>
                    </a:moveTo>
                    <a:cubicBezTo>
                      <a:pt x="7398" y="565"/>
                      <a:pt x="7486" y="574"/>
                      <a:pt x="7572" y="592"/>
                    </a:cubicBezTo>
                    <a:cubicBezTo>
                      <a:pt x="7906" y="725"/>
                      <a:pt x="8239" y="959"/>
                      <a:pt x="8406" y="1326"/>
                    </a:cubicBezTo>
                    <a:cubicBezTo>
                      <a:pt x="8640" y="1793"/>
                      <a:pt x="8640" y="2393"/>
                      <a:pt x="8439" y="2993"/>
                    </a:cubicBezTo>
                    <a:cubicBezTo>
                      <a:pt x="7906" y="4328"/>
                      <a:pt x="6571" y="6029"/>
                      <a:pt x="5104" y="6496"/>
                    </a:cubicBezTo>
                    <a:cubicBezTo>
                      <a:pt x="5035" y="6517"/>
                      <a:pt x="4956" y="6527"/>
                      <a:pt x="4869" y="6527"/>
                    </a:cubicBezTo>
                    <a:cubicBezTo>
                      <a:pt x="4122" y="6527"/>
                      <a:pt x="2784" y="5781"/>
                      <a:pt x="1768" y="4795"/>
                    </a:cubicBezTo>
                    <a:cubicBezTo>
                      <a:pt x="1168" y="4161"/>
                      <a:pt x="767" y="3527"/>
                      <a:pt x="634" y="2993"/>
                    </a:cubicBezTo>
                    <a:cubicBezTo>
                      <a:pt x="467" y="2426"/>
                      <a:pt x="601" y="1859"/>
                      <a:pt x="934" y="1492"/>
                    </a:cubicBezTo>
                    <a:cubicBezTo>
                      <a:pt x="1168" y="1192"/>
                      <a:pt x="1501" y="1025"/>
                      <a:pt x="1901" y="1025"/>
                    </a:cubicBezTo>
                    <a:lnTo>
                      <a:pt x="2002" y="1025"/>
                    </a:lnTo>
                    <a:cubicBezTo>
                      <a:pt x="2769" y="1092"/>
                      <a:pt x="3569" y="1592"/>
                      <a:pt x="4236" y="2426"/>
                    </a:cubicBezTo>
                    <a:lnTo>
                      <a:pt x="4303" y="2526"/>
                    </a:lnTo>
                    <a:cubicBezTo>
                      <a:pt x="4403" y="2693"/>
                      <a:pt x="4470" y="2760"/>
                      <a:pt x="4637" y="2760"/>
                    </a:cubicBezTo>
                    <a:cubicBezTo>
                      <a:pt x="4737" y="2760"/>
                      <a:pt x="4804" y="2727"/>
                      <a:pt x="4904" y="2593"/>
                    </a:cubicBezTo>
                    <a:lnTo>
                      <a:pt x="4937" y="2526"/>
                    </a:lnTo>
                    <a:cubicBezTo>
                      <a:pt x="5070" y="2260"/>
                      <a:pt x="5304" y="1826"/>
                      <a:pt x="5504" y="1559"/>
                    </a:cubicBezTo>
                    <a:cubicBezTo>
                      <a:pt x="6081" y="925"/>
                      <a:pt x="6732" y="565"/>
                      <a:pt x="7307" y="565"/>
                    </a:cubicBezTo>
                    <a:close/>
                    <a:moveTo>
                      <a:pt x="7249" y="1"/>
                    </a:moveTo>
                    <a:cubicBezTo>
                      <a:pt x="6738" y="1"/>
                      <a:pt x="6002" y="235"/>
                      <a:pt x="5170" y="1192"/>
                    </a:cubicBezTo>
                    <a:cubicBezTo>
                      <a:pt x="4970" y="1426"/>
                      <a:pt x="4770" y="1826"/>
                      <a:pt x="4603" y="2126"/>
                    </a:cubicBezTo>
                    <a:cubicBezTo>
                      <a:pt x="4136" y="1559"/>
                      <a:pt x="3202" y="625"/>
                      <a:pt x="2068" y="525"/>
                    </a:cubicBezTo>
                    <a:cubicBezTo>
                      <a:pt x="2030" y="523"/>
                      <a:pt x="1993" y="522"/>
                      <a:pt x="1956" y="522"/>
                    </a:cubicBezTo>
                    <a:cubicBezTo>
                      <a:pt x="1405" y="522"/>
                      <a:pt x="944" y="752"/>
                      <a:pt x="601" y="1159"/>
                    </a:cubicBezTo>
                    <a:cubicBezTo>
                      <a:pt x="167" y="1659"/>
                      <a:pt x="0" y="2360"/>
                      <a:pt x="167" y="3060"/>
                    </a:cubicBezTo>
                    <a:cubicBezTo>
                      <a:pt x="334" y="3861"/>
                      <a:pt x="967" y="4628"/>
                      <a:pt x="1434" y="5062"/>
                    </a:cubicBezTo>
                    <a:cubicBezTo>
                      <a:pt x="2402" y="6062"/>
                      <a:pt x="3836" y="6963"/>
                      <a:pt x="4837" y="6963"/>
                    </a:cubicBezTo>
                    <a:cubicBezTo>
                      <a:pt x="4970" y="6963"/>
                      <a:pt x="5137" y="6896"/>
                      <a:pt x="5271" y="6830"/>
                    </a:cubicBezTo>
                    <a:cubicBezTo>
                      <a:pt x="6938" y="6262"/>
                      <a:pt x="8339" y="4528"/>
                      <a:pt x="8906" y="3027"/>
                    </a:cubicBezTo>
                    <a:cubicBezTo>
                      <a:pt x="9140" y="2326"/>
                      <a:pt x="9107" y="1559"/>
                      <a:pt x="8806" y="992"/>
                    </a:cubicBezTo>
                    <a:cubicBezTo>
                      <a:pt x="8573" y="525"/>
                      <a:pt x="8173" y="191"/>
                      <a:pt x="7672" y="58"/>
                    </a:cubicBezTo>
                    <a:cubicBezTo>
                      <a:pt x="7558" y="25"/>
                      <a:pt x="7415" y="1"/>
                      <a:pt x="72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400" dirty="0">
                  <a:latin typeface="UTM Avo" panose="02040603050506020204" pitchFamily="18"/>
                </a:endParaRPr>
              </a:p>
            </p:txBody>
          </p:sp>
        </p:grpSp>
      </p:grpSp>
      <p:grpSp>
        <p:nvGrpSpPr>
          <p:cNvPr id="8" name="Google Shape;2260;p42">
            <a:extLst>
              <a:ext uri="{FF2B5EF4-FFF2-40B4-BE49-F238E27FC236}">
                <a16:creationId xmlns:a16="http://schemas.microsoft.com/office/drawing/2014/main" id="{8D987D76-671A-C01F-31BA-A4C6BAE8D65F}"/>
              </a:ext>
            </a:extLst>
          </p:cNvPr>
          <p:cNvGrpSpPr/>
          <p:nvPr/>
        </p:nvGrpSpPr>
        <p:grpSpPr>
          <a:xfrm rot="900203">
            <a:off x="9895088" y="1069457"/>
            <a:ext cx="576958" cy="439562"/>
            <a:chOff x="3588205" y="248439"/>
            <a:chExt cx="769816" cy="586494"/>
          </a:xfrm>
        </p:grpSpPr>
        <p:sp>
          <p:nvSpPr>
            <p:cNvPr id="9" name="Google Shape;2261;p42">
              <a:extLst>
                <a:ext uri="{FF2B5EF4-FFF2-40B4-BE49-F238E27FC236}">
                  <a16:creationId xmlns:a16="http://schemas.microsoft.com/office/drawing/2014/main" id="{AA6F2A70-C591-1DED-A3EA-C4C26EBE4577}"/>
                </a:ext>
              </a:extLst>
            </p:cNvPr>
            <p:cNvSpPr/>
            <p:nvPr/>
          </p:nvSpPr>
          <p:spPr>
            <a:xfrm>
              <a:off x="3594301" y="272496"/>
              <a:ext cx="757604" cy="538398"/>
            </a:xfrm>
            <a:custGeom>
              <a:avLst/>
              <a:gdLst/>
              <a:ahLst/>
              <a:cxnLst/>
              <a:rect l="l" t="t" r="r" b="b"/>
              <a:pathLst>
                <a:path w="8995" h="6392" extrusionOk="0">
                  <a:moveTo>
                    <a:pt x="7114" y="1"/>
                  </a:moveTo>
                  <a:cubicBezTo>
                    <a:pt x="6532" y="1"/>
                    <a:pt x="5873" y="318"/>
                    <a:pt x="5192" y="1081"/>
                  </a:cubicBezTo>
                  <a:cubicBezTo>
                    <a:pt x="4958" y="1382"/>
                    <a:pt x="4658" y="1949"/>
                    <a:pt x="4525" y="2182"/>
                  </a:cubicBezTo>
                  <a:cubicBezTo>
                    <a:pt x="4514" y="2224"/>
                    <a:pt x="4504" y="2243"/>
                    <a:pt x="4489" y="2243"/>
                  </a:cubicBezTo>
                  <a:cubicBezTo>
                    <a:pt x="4457" y="2243"/>
                    <a:pt x="4406" y="2153"/>
                    <a:pt x="4291" y="2015"/>
                  </a:cubicBezTo>
                  <a:cubicBezTo>
                    <a:pt x="3691" y="1248"/>
                    <a:pt x="2857" y="581"/>
                    <a:pt x="1890" y="514"/>
                  </a:cubicBezTo>
                  <a:cubicBezTo>
                    <a:pt x="1843" y="510"/>
                    <a:pt x="1797" y="508"/>
                    <a:pt x="1751" y="508"/>
                  </a:cubicBezTo>
                  <a:cubicBezTo>
                    <a:pt x="723" y="508"/>
                    <a:pt x="1" y="1566"/>
                    <a:pt x="288" y="2716"/>
                  </a:cubicBezTo>
                  <a:cubicBezTo>
                    <a:pt x="455" y="3350"/>
                    <a:pt x="889" y="4017"/>
                    <a:pt x="1489" y="4584"/>
                  </a:cubicBezTo>
                  <a:cubicBezTo>
                    <a:pt x="2494" y="5618"/>
                    <a:pt x="3918" y="6391"/>
                    <a:pt x="4764" y="6391"/>
                  </a:cubicBezTo>
                  <a:cubicBezTo>
                    <a:pt x="4872" y="6391"/>
                    <a:pt x="4971" y="6378"/>
                    <a:pt x="5058" y="6352"/>
                  </a:cubicBezTo>
                  <a:cubicBezTo>
                    <a:pt x="6560" y="5885"/>
                    <a:pt x="7994" y="4184"/>
                    <a:pt x="8528" y="2716"/>
                  </a:cubicBezTo>
                  <a:cubicBezTo>
                    <a:pt x="8995" y="1482"/>
                    <a:pt x="8461" y="247"/>
                    <a:pt x="7494" y="47"/>
                  </a:cubicBezTo>
                  <a:cubicBezTo>
                    <a:pt x="7371" y="17"/>
                    <a:pt x="7245" y="1"/>
                    <a:pt x="7114" y="1"/>
                  </a:cubicBezTo>
                  <a:close/>
                </a:path>
              </a:pathLst>
            </a:custGeom>
            <a:solidFill>
              <a:schemeClr val="accent3"/>
            </a:solidFill>
            <a:ln w="1143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23000"/>
                </a:srgbClr>
              </a:outerShdw>
            </a:effectLst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400" dirty="0">
                <a:latin typeface="UTM Avo" panose="02040603050506020204" pitchFamily="18"/>
              </a:endParaRPr>
            </a:p>
          </p:txBody>
        </p:sp>
        <p:grpSp>
          <p:nvGrpSpPr>
            <p:cNvPr id="10" name="Google Shape;2262;p42">
              <a:extLst>
                <a:ext uri="{FF2B5EF4-FFF2-40B4-BE49-F238E27FC236}">
                  <a16:creationId xmlns:a16="http://schemas.microsoft.com/office/drawing/2014/main" id="{2C1D7F50-AC4C-5911-9CA5-88F947ADAC0E}"/>
                </a:ext>
              </a:extLst>
            </p:cNvPr>
            <p:cNvGrpSpPr/>
            <p:nvPr/>
          </p:nvGrpSpPr>
          <p:grpSpPr>
            <a:xfrm>
              <a:off x="3588205" y="248439"/>
              <a:ext cx="769816" cy="586494"/>
              <a:chOff x="3734486" y="595878"/>
              <a:chExt cx="246894" cy="188105"/>
            </a:xfrm>
          </p:grpSpPr>
          <p:sp>
            <p:nvSpPr>
              <p:cNvPr id="11" name="Google Shape;2263;p42">
                <a:extLst>
                  <a:ext uri="{FF2B5EF4-FFF2-40B4-BE49-F238E27FC236}">
                    <a16:creationId xmlns:a16="http://schemas.microsoft.com/office/drawing/2014/main" id="{4FCAF19B-88E6-5C88-5C36-1A8859D51E8A}"/>
                  </a:ext>
                </a:extLst>
              </p:cNvPr>
              <p:cNvSpPr/>
              <p:nvPr/>
            </p:nvSpPr>
            <p:spPr>
              <a:xfrm>
                <a:off x="3737512" y="604280"/>
                <a:ext cx="242977" cy="172680"/>
              </a:xfrm>
              <a:custGeom>
                <a:avLst/>
                <a:gdLst/>
                <a:ahLst/>
                <a:cxnLst/>
                <a:rect l="l" t="t" r="r" b="b"/>
                <a:pathLst>
                  <a:path w="8995" h="6392" extrusionOk="0">
                    <a:moveTo>
                      <a:pt x="7114" y="1"/>
                    </a:moveTo>
                    <a:cubicBezTo>
                      <a:pt x="6532" y="1"/>
                      <a:pt x="5873" y="318"/>
                      <a:pt x="5192" y="1081"/>
                    </a:cubicBezTo>
                    <a:cubicBezTo>
                      <a:pt x="4958" y="1382"/>
                      <a:pt x="4658" y="1949"/>
                      <a:pt x="4525" y="2182"/>
                    </a:cubicBezTo>
                    <a:cubicBezTo>
                      <a:pt x="4514" y="2224"/>
                      <a:pt x="4504" y="2243"/>
                      <a:pt x="4489" y="2243"/>
                    </a:cubicBezTo>
                    <a:cubicBezTo>
                      <a:pt x="4457" y="2243"/>
                      <a:pt x="4406" y="2153"/>
                      <a:pt x="4291" y="2015"/>
                    </a:cubicBezTo>
                    <a:cubicBezTo>
                      <a:pt x="3691" y="1248"/>
                      <a:pt x="2857" y="581"/>
                      <a:pt x="1890" y="514"/>
                    </a:cubicBezTo>
                    <a:cubicBezTo>
                      <a:pt x="1843" y="510"/>
                      <a:pt x="1797" y="508"/>
                      <a:pt x="1751" y="508"/>
                    </a:cubicBezTo>
                    <a:cubicBezTo>
                      <a:pt x="723" y="508"/>
                      <a:pt x="1" y="1566"/>
                      <a:pt x="288" y="2716"/>
                    </a:cubicBezTo>
                    <a:cubicBezTo>
                      <a:pt x="455" y="3350"/>
                      <a:pt x="889" y="4017"/>
                      <a:pt x="1489" y="4584"/>
                    </a:cubicBezTo>
                    <a:cubicBezTo>
                      <a:pt x="2494" y="5618"/>
                      <a:pt x="3918" y="6391"/>
                      <a:pt x="4764" y="6391"/>
                    </a:cubicBezTo>
                    <a:cubicBezTo>
                      <a:pt x="4872" y="6391"/>
                      <a:pt x="4971" y="6378"/>
                      <a:pt x="5058" y="6352"/>
                    </a:cubicBezTo>
                    <a:cubicBezTo>
                      <a:pt x="6560" y="5885"/>
                      <a:pt x="7994" y="4184"/>
                      <a:pt x="8528" y="2716"/>
                    </a:cubicBezTo>
                    <a:cubicBezTo>
                      <a:pt x="8995" y="1482"/>
                      <a:pt x="8461" y="247"/>
                      <a:pt x="7494" y="47"/>
                    </a:cubicBezTo>
                    <a:cubicBezTo>
                      <a:pt x="7371" y="17"/>
                      <a:pt x="7245" y="1"/>
                      <a:pt x="71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400" dirty="0">
                  <a:latin typeface="UTM Avo" panose="02040603050506020204" pitchFamily="18"/>
                </a:endParaRPr>
              </a:p>
            </p:txBody>
          </p:sp>
          <p:sp>
            <p:nvSpPr>
              <p:cNvPr id="12" name="Google Shape;2264;p42">
                <a:extLst>
                  <a:ext uri="{FF2B5EF4-FFF2-40B4-BE49-F238E27FC236}">
                    <a16:creationId xmlns:a16="http://schemas.microsoft.com/office/drawing/2014/main" id="{57292633-4290-BAD0-C036-CB8734EC41EB}"/>
                  </a:ext>
                </a:extLst>
              </p:cNvPr>
              <p:cNvSpPr/>
              <p:nvPr/>
            </p:nvSpPr>
            <p:spPr>
              <a:xfrm>
                <a:off x="3764202" y="634049"/>
                <a:ext cx="36980" cy="82369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3049" extrusionOk="0">
                    <a:moveTo>
                      <a:pt x="833" y="0"/>
                    </a:moveTo>
                    <a:cubicBezTo>
                      <a:pt x="801" y="0"/>
                      <a:pt x="768" y="4"/>
                      <a:pt x="735" y="13"/>
                    </a:cubicBezTo>
                    <a:cubicBezTo>
                      <a:pt x="501" y="179"/>
                      <a:pt x="268" y="413"/>
                      <a:pt x="168" y="713"/>
                    </a:cubicBezTo>
                    <a:cubicBezTo>
                      <a:pt x="34" y="947"/>
                      <a:pt x="1" y="1280"/>
                      <a:pt x="34" y="1580"/>
                    </a:cubicBezTo>
                    <a:cubicBezTo>
                      <a:pt x="68" y="1914"/>
                      <a:pt x="201" y="2148"/>
                      <a:pt x="368" y="2414"/>
                    </a:cubicBezTo>
                    <a:cubicBezTo>
                      <a:pt x="468" y="2548"/>
                      <a:pt x="568" y="2648"/>
                      <a:pt x="668" y="2748"/>
                    </a:cubicBezTo>
                    <a:cubicBezTo>
                      <a:pt x="801" y="2815"/>
                      <a:pt x="868" y="2915"/>
                      <a:pt x="1002" y="2981"/>
                    </a:cubicBezTo>
                    <a:cubicBezTo>
                      <a:pt x="1035" y="3048"/>
                      <a:pt x="1102" y="3048"/>
                      <a:pt x="1168" y="3048"/>
                    </a:cubicBezTo>
                    <a:cubicBezTo>
                      <a:pt x="1268" y="2981"/>
                      <a:pt x="1369" y="2848"/>
                      <a:pt x="1335" y="2748"/>
                    </a:cubicBezTo>
                    <a:lnTo>
                      <a:pt x="1335" y="2715"/>
                    </a:lnTo>
                    <a:cubicBezTo>
                      <a:pt x="1302" y="2581"/>
                      <a:pt x="1235" y="2448"/>
                      <a:pt x="1202" y="2381"/>
                    </a:cubicBezTo>
                    <a:cubicBezTo>
                      <a:pt x="1168" y="2281"/>
                      <a:pt x="1135" y="2148"/>
                      <a:pt x="1068" y="2081"/>
                    </a:cubicBezTo>
                    <a:cubicBezTo>
                      <a:pt x="1035" y="1847"/>
                      <a:pt x="1002" y="1681"/>
                      <a:pt x="968" y="1547"/>
                    </a:cubicBezTo>
                    <a:cubicBezTo>
                      <a:pt x="968" y="1380"/>
                      <a:pt x="902" y="1147"/>
                      <a:pt x="968" y="980"/>
                    </a:cubicBezTo>
                    <a:cubicBezTo>
                      <a:pt x="968" y="813"/>
                      <a:pt x="1035" y="613"/>
                      <a:pt x="1068" y="413"/>
                    </a:cubicBezTo>
                    <a:lnTo>
                      <a:pt x="1035" y="280"/>
                    </a:lnTo>
                    <a:cubicBezTo>
                      <a:pt x="1068" y="246"/>
                      <a:pt x="1068" y="146"/>
                      <a:pt x="1035" y="113"/>
                    </a:cubicBezTo>
                    <a:cubicBezTo>
                      <a:pt x="1010" y="38"/>
                      <a:pt x="929" y="0"/>
                      <a:pt x="83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400" dirty="0">
                  <a:latin typeface="UTM Avo" panose="02040603050506020204" pitchFamily="18"/>
                </a:endParaRPr>
              </a:p>
            </p:txBody>
          </p:sp>
          <p:sp>
            <p:nvSpPr>
              <p:cNvPr id="13" name="Google Shape;2265;p42">
                <a:extLst>
                  <a:ext uri="{FF2B5EF4-FFF2-40B4-BE49-F238E27FC236}">
                    <a16:creationId xmlns:a16="http://schemas.microsoft.com/office/drawing/2014/main" id="{09FADD85-A88F-F9EF-4F6D-FD7328992F11}"/>
                  </a:ext>
                </a:extLst>
              </p:cNvPr>
              <p:cNvSpPr/>
              <p:nvPr/>
            </p:nvSpPr>
            <p:spPr>
              <a:xfrm>
                <a:off x="3734486" y="595878"/>
                <a:ext cx="246894" cy="188105"/>
              </a:xfrm>
              <a:custGeom>
                <a:avLst/>
                <a:gdLst/>
                <a:ahLst/>
                <a:cxnLst/>
                <a:rect l="l" t="t" r="r" b="b"/>
                <a:pathLst>
                  <a:path w="9140" h="6963" extrusionOk="0">
                    <a:moveTo>
                      <a:pt x="7307" y="565"/>
                    </a:moveTo>
                    <a:cubicBezTo>
                      <a:pt x="7398" y="565"/>
                      <a:pt x="7486" y="574"/>
                      <a:pt x="7572" y="592"/>
                    </a:cubicBezTo>
                    <a:cubicBezTo>
                      <a:pt x="7906" y="725"/>
                      <a:pt x="8239" y="959"/>
                      <a:pt x="8406" y="1326"/>
                    </a:cubicBezTo>
                    <a:cubicBezTo>
                      <a:pt x="8640" y="1793"/>
                      <a:pt x="8640" y="2393"/>
                      <a:pt x="8439" y="2993"/>
                    </a:cubicBezTo>
                    <a:cubicBezTo>
                      <a:pt x="7906" y="4328"/>
                      <a:pt x="6571" y="6029"/>
                      <a:pt x="5104" y="6496"/>
                    </a:cubicBezTo>
                    <a:cubicBezTo>
                      <a:pt x="5035" y="6517"/>
                      <a:pt x="4956" y="6527"/>
                      <a:pt x="4869" y="6527"/>
                    </a:cubicBezTo>
                    <a:cubicBezTo>
                      <a:pt x="4122" y="6527"/>
                      <a:pt x="2784" y="5781"/>
                      <a:pt x="1768" y="4795"/>
                    </a:cubicBezTo>
                    <a:cubicBezTo>
                      <a:pt x="1168" y="4161"/>
                      <a:pt x="767" y="3527"/>
                      <a:pt x="634" y="2993"/>
                    </a:cubicBezTo>
                    <a:cubicBezTo>
                      <a:pt x="467" y="2426"/>
                      <a:pt x="601" y="1859"/>
                      <a:pt x="934" y="1492"/>
                    </a:cubicBezTo>
                    <a:cubicBezTo>
                      <a:pt x="1168" y="1192"/>
                      <a:pt x="1501" y="1025"/>
                      <a:pt x="1901" y="1025"/>
                    </a:cubicBezTo>
                    <a:lnTo>
                      <a:pt x="2002" y="1025"/>
                    </a:lnTo>
                    <a:cubicBezTo>
                      <a:pt x="2769" y="1092"/>
                      <a:pt x="3569" y="1592"/>
                      <a:pt x="4236" y="2426"/>
                    </a:cubicBezTo>
                    <a:lnTo>
                      <a:pt x="4303" y="2526"/>
                    </a:lnTo>
                    <a:cubicBezTo>
                      <a:pt x="4403" y="2693"/>
                      <a:pt x="4470" y="2760"/>
                      <a:pt x="4637" y="2760"/>
                    </a:cubicBezTo>
                    <a:cubicBezTo>
                      <a:pt x="4737" y="2760"/>
                      <a:pt x="4804" y="2727"/>
                      <a:pt x="4904" y="2593"/>
                    </a:cubicBezTo>
                    <a:lnTo>
                      <a:pt x="4937" y="2526"/>
                    </a:lnTo>
                    <a:cubicBezTo>
                      <a:pt x="5070" y="2260"/>
                      <a:pt x="5304" y="1826"/>
                      <a:pt x="5504" y="1559"/>
                    </a:cubicBezTo>
                    <a:cubicBezTo>
                      <a:pt x="6081" y="925"/>
                      <a:pt x="6732" y="565"/>
                      <a:pt x="7307" y="565"/>
                    </a:cubicBezTo>
                    <a:close/>
                    <a:moveTo>
                      <a:pt x="7249" y="1"/>
                    </a:moveTo>
                    <a:cubicBezTo>
                      <a:pt x="6738" y="1"/>
                      <a:pt x="6002" y="235"/>
                      <a:pt x="5170" y="1192"/>
                    </a:cubicBezTo>
                    <a:cubicBezTo>
                      <a:pt x="4970" y="1426"/>
                      <a:pt x="4770" y="1826"/>
                      <a:pt x="4603" y="2126"/>
                    </a:cubicBezTo>
                    <a:cubicBezTo>
                      <a:pt x="4136" y="1559"/>
                      <a:pt x="3202" y="625"/>
                      <a:pt x="2068" y="525"/>
                    </a:cubicBezTo>
                    <a:cubicBezTo>
                      <a:pt x="2030" y="523"/>
                      <a:pt x="1993" y="522"/>
                      <a:pt x="1956" y="522"/>
                    </a:cubicBezTo>
                    <a:cubicBezTo>
                      <a:pt x="1405" y="522"/>
                      <a:pt x="944" y="752"/>
                      <a:pt x="601" y="1159"/>
                    </a:cubicBezTo>
                    <a:cubicBezTo>
                      <a:pt x="167" y="1659"/>
                      <a:pt x="0" y="2360"/>
                      <a:pt x="167" y="3060"/>
                    </a:cubicBezTo>
                    <a:cubicBezTo>
                      <a:pt x="334" y="3861"/>
                      <a:pt x="967" y="4628"/>
                      <a:pt x="1434" y="5062"/>
                    </a:cubicBezTo>
                    <a:cubicBezTo>
                      <a:pt x="2402" y="6062"/>
                      <a:pt x="3836" y="6963"/>
                      <a:pt x="4837" y="6963"/>
                    </a:cubicBezTo>
                    <a:cubicBezTo>
                      <a:pt x="4970" y="6963"/>
                      <a:pt x="5137" y="6896"/>
                      <a:pt x="5271" y="6830"/>
                    </a:cubicBezTo>
                    <a:cubicBezTo>
                      <a:pt x="6938" y="6262"/>
                      <a:pt x="8339" y="4528"/>
                      <a:pt x="8906" y="3027"/>
                    </a:cubicBezTo>
                    <a:cubicBezTo>
                      <a:pt x="9140" y="2326"/>
                      <a:pt x="9107" y="1559"/>
                      <a:pt x="8806" y="992"/>
                    </a:cubicBezTo>
                    <a:cubicBezTo>
                      <a:pt x="8573" y="525"/>
                      <a:pt x="8173" y="191"/>
                      <a:pt x="7672" y="58"/>
                    </a:cubicBezTo>
                    <a:cubicBezTo>
                      <a:pt x="7558" y="25"/>
                      <a:pt x="7415" y="1"/>
                      <a:pt x="72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400" dirty="0">
                  <a:latin typeface="UTM Avo" panose="02040603050506020204" pitchFamily="18"/>
                </a:endParaRPr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B4D0A71-6A81-EE27-34DB-3901AC9B0119}"/>
              </a:ext>
            </a:extLst>
          </p:cNvPr>
          <p:cNvSpPr txBox="1"/>
          <p:nvPr/>
        </p:nvSpPr>
        <p:spPr>
          <a:xfrm>
            <a:off x="1545860" y="1580962"/>
            <a:ext cx="9100275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</a:rPr>
              <a:t>Các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em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hãy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cùng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xem</a:t>
            </a:r>
            <a:r>
              <a:rPr lang="en-US" sz="2400" dirty="0">
                <a:latin typeface="UTM Avo" panose="02040603050506020204" pitchFamily="18"/>
              </a:rPr>
              <a:t> video </a:t>
            </a:r>
            <a:r>
              <a:rPr lang="en-US" sz="2400" dirty="0" err="1">
                <a:latin typeface="UTM Avo" panose="02040603050506020204" pitchFamily="18"/>
              </a:rPr>
              <a:t>và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nhận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xét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về</a:t>
            </a:r>
            <a:r>
              <a:rPr lang="en-US" sz="2400" dirty="0">
                <a:latin typeface="UTM Avo" panose="02040603050506020204" pitchFamily="1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</a:rPr>
              <a:t>hiện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tượng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được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đề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cập</a:t>
            </a:r>
            <a:r>
              <a:rPr lang="en-US" sz="2400" dirty="0">
                <a:latin typeface="UTM Avo" panose="02040603050506020204" pitchFamily="18"/>
              </a:rPr>
              <a:t>:</a:t>
            </a:r>
          </a:p>
        </p:txBody>
      </p:sp>
      <p:pic>
        <p:nvPicPr>
          <p:cNvPr id="19" name="Picture 18">
            <a:hlinkClick r:id="rId4"/>
            <a:extLst>
              <a:ext uri="{FF2B5EF4-FFF2-40B4-BE49-F238E27FC236}">
                <a16:creationId xmlns:a16="http://schemas.microsoft.com/office/drawing/2014/main" id="{AEA238E5-DE6F-4774-88A4-C4335D27D0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9832" y="2871978"/>
            <a:ext cx="7852329" cy="373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58DE8A57-9BB1-EE6F-F114-9E6D73F5D5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2F8C17-0105-D98B-44EF-7F6A2222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70;p43">
            <a:extLst>
              <a:ext uri="{FF2B5EF4-FFF2-40B4-BE49-F238E27FC236}">
                <a16:creationId xmlns:a16="http://schemas.microsoft.com/office/drawing/2014/main" id="{5378661D-12C9-6286-79F3-F0D5EECCB1FB}"/>
              </a:ext>
            </a:extLst>
          </p:cNvPr>
          <p:cNvSpPr/>
          <p:nvPr/>
        </p:nvSpPr>
        <p:spPr>
          <a:xfrm>
            <a:off x="7339328" y="1476188"/>
            <a:ext cx="1597949" cy="1520325"/>
          </a:xfrm>
          <a:custGeom>
            <a:avLst/>
            <a:gdLst/>
            <a:ahLst/>
            <a:cxnLst/>
            <a:rect l="l" t="t" r="r" b="b"/>
            <a:pathLst>
              <a:path w="42198" h="42198" extrusionOk="0">
                <a:moveTo>
                  <a:pt x="21115" y="0"/>
                </a:moveTo>
                <a:cubicBezTo>
                  <a:pt x="9440" y="0"/>
                  <a:pt x="0" y="9440"/>
                  <a:pt x="0" y="21082"/>
                </a:cubicBezTo>
                <a:cubicBezTo>
                  <a:pt x="0" y="32757"/>
                  <a:pt x="9440" y="42197"/>
                  <a:pt x="21115" y="42197"/>
                </a:cubicBezTo>
                <a:cubicBezTo>
                  <a:pt x="32757" y="42197"/>
                  <a:pt x="42197" y="32757"/>
                  <a:pt x="42197" y="21082"/>
                </a:cubicBezTo>
                <a:cubicBezTo>
                  <a:pt x="42197" y="9440"/>
                  <a:pt x="32757" y="0"/>
                  <a:pt x="21115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15184" tIns="115184" rIns="115184" bIns="115184" anchor="ctr" anchorCtr="0">
            <a:noAutofit/>
          </a:bodyPr>
          <a:lstStyle/>
          <a:p>
            <a:pPr algn="ctr"/>
            <a:r>
              <a:rPr lang="es" sz="4800" b="1" dirty="0">
                <a:latin typeface="+mn-lt"/>
              </a:rPr>
              <a:t>01</a:t>
            </a:r>
          </a:p>
        </p:txBody>
      </p:sp>
      <p:sp>
        <p:nvSpPr>
          <p:cNvPr id="3" name="Google Shape;2273;p43">
            <a:extLst>
              <a:ext uri="{FF2B5EF4-FFF2-40B4-BE49-F238E27FC236}">
                <a16:creationId xmlns:a16="http://schemas.microsoft.com/office/drawing/2014/main" id="{5947C520-50EE-F6AB-C4C5-3C4266505233}"/>
              </a:ext>
            </a:extLst>
          </p:cNvPr>
          <p:cNvSpPr txBox="1">
            <a:spLocks/>
          </p:cNvSpPr>
          <p:nvPr/>
        </p:nvSpPr>
        <p:spPr>
          <a:xfrm>
            <a:off x="4782932" y="1003411"/>
            <a:ext cx="2110923" cy="1060564"/>
          </a:xfrm>
          <a:prstGeom prst="rect">
            <a:avLst/>
          </a:prstGeom>
        </p:spPr>
        <p:txBody>
          <a:bodyPr spcFirstLastPara="1" wrap="square" lIns="115184" tIns="115184" rIns="115184" bIns="115184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s" dirty="0">
              <a:latin typeface="+mn-lt"/>
            </a:endParaRPr>
          </a:p>
        </p:txBody>
      </p:sp>
      <p:grpSp>
        <p:nvGrpSpPr>
          <p:cNvPr id="4" name="Google Shape;2274;p43">
            <a:extLst>
              <a:ext uri="{FF2B5EF4-FFF2-40B4-BE49-F238E27FC236}">
                <a16:creationId xmlns:a16="http://schemas.microsoft.com/office/drawing/2014/main" id="{5296A199-9178-1580-A8A2-357719D33BD8}"/>
              </a:ext>
            </a:extLst>
          </p:cNvPr>
          <p:cNvGrpSpPr/>
          <p:nvPr/>
        </p:nvGrpSpPr>
        <p:grpSpPr>
          <a:xfrm rot="21259447">
            <a:off x="590990" y="1681855"/>
            <a:ext cx="4418187" cy="5227316"/>
            <a:chOff x="326670" y="161511"/>
            <a:chExt cx="2860514" cy="3384840"/>
          </a:xfrm>
        </p:grpSpPr>
        <p:sp>
          <p:nvSpPr>
            <p:cNvPr id="5" name="Google Shape;2275;p43">
              <a:extLst>
                <a:ext uri="{FF2B5EF4-FFF2-40B4-BE49-F238E27FC236}">
                  <a16:creationId xmlns:a16="http://schemas.microsoft.com/office/drawing/2014/main" id="{99411DB7-D4D6-6E12-FB09-89CA4A32E1AD}"/>
                </a:ext>
              </a:extLst>
            </p:cNvPr>
            <p:cNvSpPr/>
            <p:nvPr/>
          </p:nvSpPr>
          <p:spPr>
            <a:xfrm rot="750481">
              <a:off x="620551" y="372462"/>
              <a:ext cx="2272754" cy="2962938"/>
            </a:xfrm>
            <a:custGeom>
              <a:avLst/>
              <a:gdLst/>
              <a:ahLst/>
              <a:cxnLst/>
              <a:rect l="l" t="t" r="r" b="b"/>
              <a:pathLst>
                <a:path w="72386" h="94368" extrusionOk="0">
                  <a:moveTo>
                    <a:pt x="23718" y="0"/>
                  </a:moveTo>
                  <a:cubicBezTo>
                    <a:pt x="21616" y="0"/>
                    <a:pt x="19548" y="868"/>
                    <a:pt x="17880" y="2469"/>
                  </a:cubicBezTo>
                  <a:cubicBezTo>
                    <a:pt x="15178" y="5037"/>
                    <a:pt x="14111" y="8940"/>
                    <a:pt x="14945" y="12609"/>
                  </a:cubicBezTo>
                  <a:cubicBezTo>
                    <a:pt x="14311" y="13310"/>
                    <a:pt x="13877" y="14210"/>
                    <a:pt x="13844" y="15345"/>
                  </a:cubicBezTo>
                  <a:cubicBezTo>
                    <a:pt x="13811" y="16646"/>
                    <a:pt x="14244" y="17846"/>
                    <a:pt x="15078" y="18780"/>
                  </a:cubicBezTo>
                  <a:lnTo>
                    <a:pt x="15078" y="18947"/>
                  </a:lnTo>
                  <a:cubicBezTo>
                    <a:pt x="15045" y="20715"/>
                    <a:pt x="15545" y="22483"/>
                    <a:pt x="16613" y="23817"/>
                  </a:cubicBezTo>
                  <a:cubicBezTo>
                    <a:pt x="16679" y="23917"/>
                    <a:pt x="16713" y="23984"/>
                    <a:pt x="16813" y="24084"/>
                  </a:cubicBezTo>
                  <a:cubicBezTo>
                    <a:pt x="15378" y="24451"/>
                    <a:pt x="14011" y="24952"/>
                    <a:pt x="12676" y="25585"/>
                  </a:cubicBezTo>
                  <a:cubicBezTo>
                    <a:pt x="7673" y="27854"/>
                    <a:pt x="4771" y="30889"/>
                    <a:pt x="2469" y="36126"/>
                  </a:cubicBezTo>
                  <a:cubicBezTo>
                    <a:pt x="1268" y="38861"/>
                    <a:pt x="534" y="41463"/>
                    <a:pt x="134" y="44666"/>
                  </a:cubicBezTo>
                  <a:cubicBezTo>
                    <a:pt x="1" y="46033"/>
                    <a:pt x="501" y="46800"/>
                    <a:pt x="1101" y="47301"/>
                  </a:cubicBezTo>
                  <a:cubicBezTo>
                    <a:pt x="1035" y="47501"/>
                    <a:pt x="1001" y="47768"/>
                    <a:pt x="968" y="48035"/>
                  </a:cubicBezTo>
                  <a:cubicBezTo>
                    <a:pt x="835" y="48702"/>
                    <a:pt x="801" y="49369"/>
                    <a:pt x="701" y="50003"/>
                  </a:cubicBezTo>
                  <a:cubicBezTo>
                    <a:pt x="267" y="53939"/>
                    <a:pt x="134" y="58009"/>
                    <a:pt x="301" y="62445"/>
                  </a:cubicBezTo>
                  <a:cubicBezTo>
                    <a:pt x="434" y="65014"/>
                    <a:pt x="2336" y="67215"/>
                    <a:pt x="3970" y="68850"/>
                  </a:cubicBezTo>
                  <a:cubicBezTo>
                    <a:pt x="3336" y="70818"/>
                    <a:pt x="2502" y="73953"/>
                    <a:pt x="2135" y="75988"/>
                  </a:cubicBezTo>
                  <a:cubicBezTo>
                    <a:pt x="1702" y="78490"/>
                    <a:pt x="1435" y="80124"/>
                    <a:pt x="3170" y="81025"/>
                  </a:cubicBezTo>
                  <a:cubicBezTo>
                    <a:pt x="6372" y="83126"/>
                    <a:pt x="10275" y="84661"/>
                    <a:pt x="14644" y="85528"/>
                  </a:cubicBezTo>
                  <a:cubicBezTo>
                    <a:pt x="15145" y="85628"/>
                    <a:pt x="15545" y="85695"/>
                    <a:pt x="15945" y="85795"/>
                  </a:cubicBezTo>
                  <a:cubicBezTo>
                    <a:pt x="15879" y="88297"/>
                    <a:pt x="16679" y="91066"/>
                    <a:pt x="18314" y="92133"/>
                  </a:cubicBezTo>
                  <a:cubicBezTo>
                    <a:pt x="18800" y="92476"/>
                    <a:pt x="19408" y="92648"/>
                    <a:pt x="19992" y="92648"/>
                  </a:cubicBezTo>
                  <a:cubicBezTo>
                    <a:pt x="20090" y="92648"/>
                    <a:pt x="20187" y="92643"/>
                    <a:pt x="20282" y="92633"/>
                  </a:cubicBezTo>
                  <a:cubicBezTo>
                    <a:pt x="20482" y="93067"/>
                    <a:pt x="20816" y="93501"/>
                    <a:pt x="21216" y="93801"/>
                  </a:cubicBezTo>
                  <a:cubicBezTo>
                    <a:pt x="21716" y="94168"/>
                    <a:pt x="22350" y="94368"/>
                    <a:pt x="23017" y="94368"/>
                  </a:cubicBezTo>
                  <a:cubicBezTo>
                    <a:pt x="23284" y="94368"/>
                    <a:pt x="23517" y="94335"/>
                    <a:pt x="23784" y="94301"/>
                  </a:cubicBezTo>
                  <a:cubicBezTo>
                    <a:pt x="26219" y="93701"/>
                    <a:pt x="28321" y="90732"/>
                    <a:pt x="29055" y="89531"/>
                  </a:cubicBezTo>
                  <a:cubicBezTo>
                    <a:pt x="29689" y="88530"/>
                    <a:pt x="29889" y="87296"/>
                    <a:pt x="29655" y="85828"/>
                  </a:cubicBezTo>
                  <a:cubicBezTo>
                    <a:pt x="33725" y="85161"/>
                    <a:pt x="37461" y="83894"/>
                    <a:pt x="40229" y="82226"/>
                  </a:cubicBezTo>
                  <a:cubicBezTo>
                    <a:pt x="41430" y="81525"/>
                    <a:pt x="42464" y="80958"/>
                    <a:pt x="42665" y="79824"/>
                  </a:cubicBezTo>
                  <a:cubicBezTo>
                    <a:pt x="42898" y="80324"/>
                    <a:pt x="43365" y="80725"/>
                    <a:pt x="43899" y="80992"/>
                  </a:cubicBezTo>
                  <a:cubicBezTo>
                    <a:pt x="45825" y="81838"/>
                    <a:pt x="48101" y="82266"/>
                    <a:pt x="50602" y="82266"/>
                  </a:cubicBezTo>
                  <a:cubicBezTo>
                    <a:pt x="52734" y="82266"/>
                    <a:pt x="55029" y="81955"/>
                    <a:pt x="57408" y="81325"/>
                  </a:cubicBezTo>
                  <a:cubicBezTo>
                    <a:pt x="62078" y="80058"/>
                    <a:pt x="66515" y="77789"/>
                    <a:pt x="69650" y="74987"/>
                  </a:cubicBezTo>
                  <a:lnTo>
                    <a:pt x="69684" y="74921"/>
                  </a:lnTo>
                  <a:cubicBezTo>
                    <a:pt x="71018" y="73720"/>
                    <a:pt x="70584" y="72486"/>
                    <a:pt x="70318" y="71652"/>
                  </a:cubicBezTo>
                  <a:lnTo>
                    <a:pt x="70318" y="71585"/>
                  </a:lnTo>
                  <a:cubicBezTo>
                    <a:pt x="70051" y="70818"/>
                    <a:pt x="69517" y="69183"/>
                    <a:pt x="68750" y="65581"/>
                  </a:cubicBezTo>
                  <a:cubicBezTo>
                    <a:pt x="68183" y="62845"/>
                    <a:pt x="67816" y="60310"/>
                    <a:pt x="67516" y="57642"/>
                  </a:cubicBezTo>
                  <a:cubicBezTo>
                    <a:pt x="67082" y="53338"/>
                    <a:pt x="66215" y="47368"/>
                    <a:pt x="64480" y="42130"/>
                  </a:cubicBezTo>
                  <a:cubicBezTo>
                    <a:pt x="66315" y="41297"/>
                    <a:pt x="67716" y="39962"/>
                    <a:pt x="68583" y="38861"/>
                  </a:cubicBezTo>
                  <a:cubicBezTo>
                    <a:pt x="69550" y="37727"/>
                    <a:pt x="72386" y="34292"/>
                    <a:pt x="70218" y="31656"/>
                  </a:cubicBezTo>
                  <a:cubicBezTo>
                    <a:pt x="68616" y="29722"/>
                    <a:pt x="66882" y="28554"/>
                    <a:pt x="65347" y="27520"/>
                  </a:cubicBezTo>
                  <a:cubicBezTo>
                    <a:pt x="63112" y="26019"/>
                    <a:pt x="61878" y="25118"/>
                    <a:pt x="61378" y="23117"/>
                  </a:cubicBezTo>
                  <a:cubicBezTo>
                    <a:pt x="61211" y="22383"/>
                    <a:pt x="61044" y="21616"/>
                    <a:pt x="60878" y="20815"/>
                  </a:cubicBezTo>
                  <a:cubicBezTo>
                    <a:pt x="60511" y="18714"/>
                    <a:pt x="60077" y="16545"/>
                    <a:pt x="58876" y="14544"/>
                  </a:cubicBezTo>
                  <a:cubicBezTo>
                    <a:pt x="56808" y="11042"/>
                    <a:pt x="53339" y="9007"/>
                    <a:pt x="49636" y="9007"/>
                  </a:cubicBezTo>
                  <a:lnTo>
                    <a:pt x="49503" y="9007"/>
                  </a:lnTo>
                  <a:cubicBezTo>
                    <a:pt x="47635" y="9073"/>
                    <a:pt x="45700" y="9607"/>
                    <a:pt x="44132" y="10508"/>
                  </a:cubicBezTo>
                  <a:cubicBezTo>
                    <a:pt x="44052" y="10503"/>
                    <a:pt x="43972" y="10501"/>
                    <a:pt x="43893" y="10501"/>
                  </a:cubicBezTo>
                  <a:cubicBezTo>
                    <a:pt x="43379" y="10501"/>
                    <a:pt x="42884" y="10588"/>
                    <a:pt x="42364" y="10675"/>
                  </a:cubicBezTo>
                  <a:cubicBezTo>
                    <a:pt x="40963" y="11042"/>
                    <a:pt x="39696" y="11709"/>
                    <a:pt x="38628" y="12643"/>
                  </a:cubicBezTo>
                  <a:cubicBezTo>
                    <a:pt x="38695" y="12176"/>
                    <a:pt x="38762" y="11709"/>
                    <a:pt x="38762" y="11408"/>
                  </a:cubicBezTo>
                  <a:cubicBezTo>
                    <a:pt x="39162" y="7506"/>
                    <a:pt x="37728" y="4103"/>
                    <a:pt x="34892" y="2002"/>
                  </a:cubicBezTo>
                  <a:cubicBezTo>
                    <a:pt x="33339" y="864"/>
                    <a:pt x="31541" y="272"/>
                    <a:pt x="29764" y="272"/>
                  </a:cubicBezTo>
                  <a:cubicBezTo>
                    <a:pt x="28831" y="272"/>
                    <a:pt x="27904" y="435"/>
                    <a:pt x="27020" y="768"/>
                  </a:cubicBezTo>
                  <a:cubicBezTo>
                    <a:pt x="26853" y="667"/>
                    <a:pt x="26653" y="601"/>
                    <a:pt x="26453" y="501"/>
                  </a:cubicBezTo>
                  <a:cubicBezTo>
                    <a:pt x="25552" y="167"/>
                    <a:pt x="24652" y="0"/>
                    <a:pt x="237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3000"/>
                </a:srgbClr>
              </a:outerShdw>
            </a:effectLst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6" name="Google Shape;2276;p43">
              <a:extLst>
                <a:ext uri="{FF2B5EF4-FFF2-40B4-BE49-F238E27FC236}">
                  <a16:creationId xmlns:a16="http://schemas.microsoft.com/office/drawing/2014/main" id="{385D696A-4C44-D7B3-E980-E0ADDC6C14E4}"/>
                </a:ext>
              </a:extLst>
            </p:cNvPr>
            <p:cNvSpPr/>
            <p:nvPr/>
          </p:nvSpPr>
          <p:spPr>
            <a:xfrm rot="750481">
              <a:off x="710834" y="1135399"/>
              <a:ext cx="1384607" cy="1238765"/>
            </a:xfrm>
            <a:custGeom>
              <a:avLst/>
              <a:gdLst/>
              <a:ahLst/>
              <a:cxnLst/>
              <a:rect l="l" t="t" r="r" b="b"/>
              <a:pathLst>
                <a:path w="44099" h="39454" extrusionOk="0">
                  <a:moveTo>
                    <a:pt x="13890" y="1"/>
                  </a:moveTo>
                  <a:cubicBezTo>
                    <a:pt x="13820" y="1"/>
                    <a:pt x="13714" y="42"/>
                    <a:pt x="13544" y="101"/>
                  </a:cubicBezTo>
                  <a:cubicBezTo>
                    <a:pt x="11442" y="801"/>
                    <a:pt x="9541" y="1702"/>
                    <a:pt x="7506" y="3169"/>
                  </a:cubicBezTo>
                  <a:cubicBezTo>
                    <a:pt x="4004" y="5705"/>
                    <a:pt x="1769" y="10441"/>
                    <a:pt x="701" y="14644"/>
                  </a:cubicBezTo>
                  <a:cubicBezTo>
                    <a:pt x="368" y="15879"/>
                    <a:pt x="101" y="17179"/>
                    <a:pt x="1" y="18480"/>
                  </a:cubicBezTo>
                  <a:cubicBezTo>
                    <a:pt x="1" y="18614"/>
                    <a:pt x="1" y="18681"/>
                    <a:pt x="67" y="18714"/>
                  </a:cubicBezTo>
                  <a:cubicBezTo>
                    <a:pt x="1068" y="19481"/>
                    <a:pt x="2502" y="19981"/>
                    <a:pt x="3737" y="20215"/>
                  </a:cubicBezTo>
                  <a:cubicBezTo>
                    <a:pt x="4664" y="20431"/>
                    <a:pt x="6077" y="20619"/>
                    <a:pt x="6864" y="20619"/>
                  </a:cubicBezTo>
                  <a:cubicBezTo>
                    <a:pt x="6926" y="20619"/>
                    <a:pt x="6985" y="20618"/>
                    <a:pt x="7039" y="20615"/>
                  </a:cubicBezTo>
                  <a:cubicBezTo>
                    <a:pt x="8040" y="20549"/>
                    <a:pt x="8207" y="20682"/>
                    <a:pt x="10241" y="20348"/>
                  </a:cubicBezTo>
                  <a:cubicBezTo>
                    <a:pt x="10408" y="20315"/>
                    <a:pt x="10442" y="20182"/>
                    <a:pt x="10475" y="20015"/>
                  </a:cubicBezTo>
                  <a:cubicBezTo>
                    <a:pt x="11737" y="13388"/>
                    <a:pt x="11596" y="13209"/>
                    <a:pt x="11690" y="13209"/>
                  </a:cubicBezTo>
                  <a:cubicBezTo>
                    <a:pt x="11696" y="13209"/>
                    <a:pt x="11702" y="13210"/>
                    <a:pt x="11709" y="13210"/>
                  </a:cubicBezTo>
                  <a:cubicBezTo>
                    <a:pt x="12109" y="13210"/>
                    <a:pt x="9074" y="27954"/>
                    <a:pt x="7573" y="32857"/>
                  </a:cubicBezTo>
                  <a:cubicBezTo>
                    <a:pt x="7506" y="33124"/>
                    <a:pt x="7606" y="33158"/>
                    <a:pt x="7773" y="33358"/>
                  </a:cubicBezTo>
                  <a:cubicBezTo>
                    <a:pt x="10442" y="36026"/>
                    <a:pt x="11242" y="38195"/>
                    <a:pt x="12743" y="39395"/>
                  </a:cubicBezTo>
                  <a:cubicBezTo>
                    <a:pt x="12769" y="39435"/>
                    <a:pt x="12806" y="39454"/>
                    <a:pt x="12841" y="39454"/>
                  </a:cubicBezTo>
                  <a:cubicBezTo>
                    <a:pt x="12894" y="39454"/>
                    <a:pt x="12943" y="39409"/>
                    <a:pt x="12943" y="39329"/>
                  </a:cubicBezTo>
                  <a:cubicBezTo>
                    <a:pt x="12972" y="38661"/>
                    <a:pt x="13102" y="38448"/>
                    <a:pt x="12850" y="38448"/>
                  </a:cubicBezTo>
                  <a:cubicBezTo>
                    <a:pt x="12812" y="38448"/>
                    <a:pt x="12766" y="38453"/>
                    <a:pt x="12710" y="38461"/>
                  </a:cubicBezTo>
                  <a:cubicBezTo>
                    <a:pt x="12686" y="38464"/>
                    <a:pt x="12662" y="38465"/>
                    <a:pt x="12639" y="38465"/>
                  </a:cubicBezTo>
                  <a:cubicBezTo>
                    <a:pt x="12334" y="38465"/>
                    <a:pt x="12066" y="38266"/>
                    <a:pt x="11943" y="37894"/>
                  </a:cubicBezTo>
                  <a:cubicBezTo>
                    <a:pt x="9489" y="27338"/>
                    <a:pt x="15848" y="18819"/>
                    <a:pt x="25183" y="18819"/>
                  </a:cubicBezTo>
                  <a:cubicBezTo>
                    <a:pt x="28031" y="18819"/>
                    <a:pt x="31156" y="19612"/>
                    <a:pt x="34392" y="21382"/>
                  </a:cubicBezTo>
                  <a:cubicBezTo>
                    <a:pt x="35888" y="22223"/>
                    <a:pt x="36434" y="22732"/>
                    <a:pt x="36599" y="22732"/>
                  </a:cubicBezTo>
                  <a:cubicBezTo>
                    <a:pt x="36644" y="22732"/>
                    <a:pt x="36660" y="22695"/>
                    <a:pt x="36660" y="22617"/>
                  </a:cubicBezTo>
                  <a:cubicBezTo>
                    <a:pt x="36727" y="21483"/>
                    <a:pt x="35926" y="12476"/>
                    <a:pt x="35993" y="12476"/>
                  </a:cubicBezTo>
                  <a:cubicBezTo>
                    <a:pt x="36093" y="12476"/>
                    <a:pt x="36127" y="12676"/>
                    <a:pt x="36127" y="12810"/>
                  </a:cubicBezTo>
                  <a:cubicBezTo>
                    <a:pt x="36160" y="13610"/>
                    <a:pt x="36227" y="13644"/>
                    <a:pt x="36260" y="14377"/>
                  </a:cubicBezTo>
                  <a:cubicBezTo>
                    <a:pt x="36794" y="21282"/>
                    <a:pt x="36627" y="20048"/>
                    <a:pt x="36727" y="20849"/>
                  </a:cubicBezTo>
                  <a:cubicBezTo>
                    <a:pt x="36760" y="21049"/>
                    <a:pt x="36760" y="21049"/>
                    <a:pt x="36927" y="21116"/>
                  </a:cubicBezTo>
                  <a:cubicBezTo>
                    <a:pt x="37502" y="21208"/>
                    <a:pt x="37778" y="21229"/>
                    <a:pt x="38087" y="21229"/>
                  </a:cubicBezTo>
                  <a:cubicBezTo>
                    <a:pt x="38334" y="21229"/>
                    <a:pt x="38602" y="21216"/>
                    <a:pt x="39062" y="21216"/>
                  </a:cubicBezTo>
                  <a:cubicBezTo>
                    <a:pt x="39156" y="21216"/>
                    <a:pt x="39228" y="21219"/>
                    <a:pt x="39285" y="21219"/>
                  </a:cubicBezTo>
                  <a:cubicBezTo>
                    <a:pt x="39470" y="21219"/>
                    <a:pt x="39494" y="21180"/>
                    <a:pt x="39596" y="20849"/>
                  </a:cubicBezTo>
                  <a:cubicBezTo>
                    <a:pt x="40129" y="19181"/>
                    <a:pt x="41063" y="17346"/>
                    <a:pt x="41964" y="15845"/>
                  </a:cubicBezTo>
                  <a:cubicBezTo>
                    <a:pt x="44032" y="12643"/>
                    <a:pt x="44099" y="13243"/>
                    <a:pt x="43899" y="12376"/>
                  </a:cubicBezTo>
                  <a:cubicBezTo>
                    <a:pt x="42698" y="7473"/>
                    <a:pt x="39129" y="4037"/>
                    <a:pt x="34659" y="1635"/>
                  </a:cubicBezTo>
                  <a:cubicBezTo>
                    <a:pt x="34425" y="1502"/>
                    <a:pt x="34225" y="1368"/>
                    <a:pt x="33958" y="1268"/>
                  </a:cubicBezTo>
                  <a:cubicBezTo>
                    <a:pt x="33896" y="1231"/>
                    <a:pt x="33852" y="1212"/>
                    <a:pt x="33820" y="1212"/>
                  </a:cubicBezTo>
                  <a:cubicBezTo>
                    <a:pt x="33767" y="1212"/>
                    <a:pt x="33746" y="1264"/>
                    <a:pt x="33725" y="1368"/>
                  </a:cubicBezTo>
                  <a:cubicBezTo>
                    <a:pt x="33491" y="2269"/>
                    <a:pt x="33224" y="4437"/>
                    <a:pt x="31757" y="6972"/>
                  </a:cubicBezTo>
                  <a:cubicBezTo>
                    <a:pt x="30856" y="8607"/>
                    <a:pt x="29555" y="10008"/>
                    <a:pt x="27921" y="10975"/>
                  </a:cubicBezTo>
                  <a:cubicBezTo>
                    <a:pt x="26693" y="11682"/>
                    <a:pt x="25447" y="12005"/>
                    <a:pt x="24231" y="12005"/>
                  </a:cubicBezTo>
                  <a:cubicBezTo>
                    <a:pt x="20226" y="12005"/>
                    <a:pt x="16541" y="8498"/>
                    <a:pt x="14878" y="3636"/>
                  </a:cubicBezTo>
                  <a:cubicBezTo>
                    <a:pt x="13859" y="687"/>
                    <a:pt x="14176" y="1"/>
                    <a:pt x="13890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7" name="Google Shape;2277;p43">
              <a:extLst>
                <a:ext uri="{FF2B5EF4-FFF2-40B4-BE49-F238E27FC236}">
                  <a16:creationId xmlns:a16="http://schemas.microsoft.com/office/drawing/2014/main" id="{DCC40B9B-73C3-B5EF-F1FB-9977DD048E79}"/>
                </a:ext>
              </a:extLst>
            </p:cNvPr>
            <p:cNvSpPr/>
            <p:nvPr/>
          </p:nvSpPr>
          <p:spPr>
            <a:xfrm rot="750481">
              <a:off x="570316" y="2337350"/>
              <a:ext cx="511123" cy="482708"/>
            </a:xfrm>
            <a:custGeom>
              <a:avLst/>
              <a:gdLst/>
              <a:ahLst/>
              <a:cxnLst/>
              <a:rect l="l" t="t" r="r" b="b"/>
              <a:pathLst>
                <a:path w="16279" h="15374" extrusionOk="0">
                  <a:moveTo>
                    <a:pt x="2538" y="1"/>
                  </a:moveTo>
                  <a:cubicBezTo>
                    <a:pt x="2479" y="1"/>
                    <a:pt x="2446" y="57"/>
                    <a:pt x="2402" y="163"/>
                  </a:cubicBezTo>
                  <a:cubicBezTo>
                    <a:pt x="2002" y="1231"/>
                    <a:pt x="534" y="6001"/>
                    <a:pt x="67" y="9470"/>
                  </a:cubicBezTo>
                  <a:cubicBezTo>
                    <a:pt x="34" y="9737"/>
                    <a:pt x="34" y="10003"/>
                    <a:pt x="1" y="10237"/>
                  </a:cubicBezTo>
                  <a:cubicBezTo>
                    <a:pt x="1" y="10404"/>
                    <a:pt x="34" y="10537"/>
                    <a:pt x="201" y="10604"/>
                  </a:cubicBezTo>
                  <a:cubicBezTo>
                    <a:pt x="267" y="10637"/>
                    <a:pt x="367" y="10737"/>
                    <a:pt x="434" y="10771"/>
                  </a:cubicBezTo>
                  <a:cubicBezTo>
                    <a:pt x="4237" y="13206"/>
                    <a:pt x="8607" y="14473"/>
                    <a:pt x="13077" y="15207"/>
                  </a:cubicBezTo>
                  <a:cubicBezTo>
                    <a:pt x="13444" y="15241"/>
                    <a:pt x="13777" y="15274"/>
                    <a:pt x="14244" y="15374"/>
                  </a:cubicBezTo>
                  <a:cubicBezTo>
                    <a:pt x="14344" y="15374"/>
                    <a:pt x="14411" y="15307"/>
                    <a:pt x="14511" y="15207"/>
                  </a:cubicBezTo>
                  <a:cubicBezTo>
                    <a:pt x="15011" y="14273"/>
                    <a:pt x="15578" y="13873"/>
                    <a:pt x="16079" y="13439"/>
                  </a:cubicBezTo>
                  <a:cubicBezTo>
                    <a:pt x="16279" y="13272"/>
                    <a:pt x="16212" y="13272"/>
                    <a:pt x="16079" y="12872"/>
                  </a:cubicBezTo>
                  <a:cubicBezTo>
                    <a:pt x="15578" y="11404"/>
                    <a:pt x="15011" y="9870"/>
                    <a:pt x="14211" y="6935"/>
                  </a:cubicBezTo>
                  <a:cubicBezTo>
                    <a:pt x="14111" y="6668"/>
                    <a:pt x="13944" y="6668"/>
                    <a:pt x="13744" y="6568"/>
                  </a:cubicBezTo>
                  <a:cubicBezTo>
                    <a:pt x="10441" y="5167"/>
                    <a:pt x="7773" y="3866"/>
                    <a:pt x="4504" y="1497"/>
                  </a:cubicBezTo>
                  <a:cubicBezTo>
                    <a:pt x="3080" y="442"/>
                    <a:pt x="2704" y="1"/>
                    <a:pt x="25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8" name="Google Shape;2278;p43">
              <a:extLst>
                <a:ext uri="{FF2B5EF4-FFF2-40B4-BE49-F238E27FC236}">
                  <a16:creationId xmlns:a16="http://schemas.microsoft.com/office/drawing/2014/main" id="{AE5D073F-3DE7-9809-88C1-247D5096D11B}"/>
                </a:ext>
              </a:extLst>
            </p:cNvPr>
            <p:cNvSpPr/>
            <p:nvPr/>
          </p:nvSpPr>
          <p:spPr>
            <a:xfrm rot="750481">
              <a:off x="1310643" y="2273890"/>
              <a:ext cx="404308" cy="693858"/>
            </a:xfrm>
            <a:custGeom>
              <a:avLst/>
              <a:gdLst/>
              <a:ahLst/>
              <a:cxnLst/>
              <a:rect l="l" t="t" r="r" b="b"/>
              <a:pathLst>
                <a:path w="12877" h="22099" extrusionOk="0">
                  <a:moveTo>
                    <a:pt x="7808" y="1"/>
                  </a:moveTo>
                  <a:cubicBezTo>
                    <a:pt x="7619" y="1"/>
                    <a:pt x="7681" y="502"/>
                    <a:pt x="7406" y="2051"/>
                  </a:cubicBezTo>
                  <a:cubicBezTo>
                    <a:pt x="7139" y="3352"/>
                    <a:pt x="6739" y="4786"/>
                    <a:pt x="6105" y="5953"/>
                  </a:cubicBezTo>
                  <a:cubicBezTo>
                    <a:pt x="5972" y="6187"/>
                    <a:pt x="6072" y="6254"/>
                    <a:pt x="6172" y="6487"/>
                  </a:cubicBezTo>
                  <a:cubicBezTo>
                    <a:pt x="7039" y="7921"/>
                    <a:pt x="7673" y="9723"/>
                    <a:pt x="7739" y="11424"/>
                  </a:cubicBezTo>
                  <a:cubicBezTo>
                    <a:pt x="7873" y="14193"/>
                    <a:pt x="6672" y="15927"/>
                    <a:pt x="4737" y="17929"/>
                  </a:cubicBezTo>
                  <a:cubicBezTo>
                    <a:pt x="2536" y="20230"/>
                    <a:pt x="267" y="21698"/>
                    <a:pt x="67" y="21898"/>
                  </a:cubicBezTo>
                  <a:cubicBezTo>
                    <a:pt x="1" y="21998"/>
                    <a:pt x="34" y="22098"/>
                    <a:pt x="167" y="22098"/>
                  </a:cubicBezTo>
                  <a:cubicBezTo>
                    <a:pt x="368" y="22098"/>
                    <a:pt x="4370" y="21598"/>
                    <a:pt x="7773" y="20364"/>
                  </a:cubicBezTo>
                  <a:cubicBezTo>
                    <a:pt x="10742" y="19263"/>
                    <a:pt x="11942" y="18362"/>
                    <a:pt x="12576" y="17995"/>
                  </a:cubicBezTo>
                  <a:cubicBezTo>
                    <a:pt x="12743" y="17862"/>
                    <a:pt x="12876" y="17728"/>
                    <a:pt x="12843" y="17528"/>
                  </a:cubicBezTo>
                  <a:cubicBezTo>
                    <a:pt x="12843" y="17495"/>
                    <a:pt x="12743" y="7655"/>
                    <a:pt x="12576" y="4819"/>
                  </a:cubicBezTo>
                  <a:cubicBezTo>
                    <a:pt x="12443" y="2618"/>
                    <a:pt x="12610" y="2451"/>
                    <a:pt x="12276" y="2317"/>
                  </a:cubicBezTo>
                  <a:cubicBezTo>
                    <a:pt x="10875" y="1784"/>
                    <a:pt x="9374" y="950"/>
                    <a:pt x="8106" y="149"/>
                  </a:cubicBezTo>
                  <a:cubicBezTo>
                    <a:pt x="7964" y="57"/>
                    <a:pt x="7872" y="1"/>
                    <a:pt x="78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9" name="Google Shape;2279;p43">
              <a:extLst>
                <a:ext uri="{FF2B5EF4-FFF2-40B4-BE49-F238E27FC236}">
                  <a16:creationId xmlns:a16="http://schemas.microsoft.com/office/drawing/2014/main" id="{502224D3-4D5A-AD54-1F4B-E290BA7777EE}"/>
                </a:ext>
              </a:extLst>
            </p:cNvPr>
            <p:cNvSpPr/>
            <p:nvPr/>
          </p:nvSpPr>
          <p:spPr>
            <a:xfrm rot="750481">
              <a:off x="1246569" y="1139043"/>
              <a:ext cx="615866" cy="392032"/>
            </a:xfrm>
            <a:custGeom>
              <a:avLst/>
              <a:gdLst/>
              <a:ahLst/>
              <a:cxnLst/>
              <a:rect l="l" t="t" r="r" b="b"/>
              <a:pathLst>
                <a:path w="19615" h="12486" extrusionOk="0">
                  <a:moveTo>
                    <a:pt x="1846" y="0"/>
                  </a:moveTo>
                  <a:cubicBezTo>
                    <a:pt x="1808" y="0"/>
                    <a:pt x="1761" y="7"/>
                    <a:pt x="1702" y="16"/>
                  </a:cubicBezTo>
                  <a:cubicBezTo>
                    <a:pt x="0" y="483"/>
                    <a:pt x="34" y="450"/>
                    <a:pt x="34" y="683"/>
                  </a:cubicBezTo>
                  <a:cubicBezTo>
                    <a:pt x="34" y="1150"/>
                    <a:pt x="501" y="3852"/>
                    <a:pt x="1835" y="6454"/>
                  </a:cubicBezTo>
                  <a:cubicBezTo>
                    <a:pt x="4982" y="11754"/>
                    <a:pt x="8335" y="12485"/>
                    <a:pt x="10154" y="12485"/>
                  </a:cubicBezTo>
                  <a:cubicBezTo>
                    <a:pt x="10533" y="12485"/>
                    <a:pt x="10845" y="12454"/>
                    <a:pt x="11075" y="12425"/>
                  </a:cubicBezTo>
                  <a:cubicBezTo>
                    <a:pt x="15745" y="11758"/>
                    <a:pt x="18680" y="6821"/>
                    <a:pt x="19481" y="1951"/>
                  </a:cubicBezTo>
                  <a:cubicBezTo>
                    <a:pt x="19548" y="1784"/>
                    <a:pt x="19614" y="1751"/>
                    <a:pt x="19181" y="1584"/>
                  </a:cubicBezTo>
                  <a:cubicBezTo>
                    <a:pt x="18781" y="1417"/>
                    <a:pt x="17680" y="950"/>
                    <a:pt x="17380" y="850"/>
                  </a:cubicBezTo>
                  <a:cubicBezTo>
                    <a:pt x="17363" y="847"/>
                    <a:pt x="17348" y="846"/>
                    <a:pt x="17335" y="846"/>
                  </a:cubicBezTo>
                  <a:cubicBezTo>
                    <a:pt x="17179" y="846"/>
                    <a:pt x="17169" y="1024"/>
                    <a:pt x="17046" y="1484"/>
                  </a:cubicBezTo>
                  <a:cubicBezTo>
                    <a:pt x="15778" y="7217"/>
                    <a:pt x="13086" y="10121"/>
                    <a:pt x="10222" y="10121"/>
                  </a:cubicBezTo>
                  <a:cubicBezTo>
                    <a:pt x="7438" y="10121"/>
                    <a:pt x="4493" y="7376"/>
                    <a:pt x="2536" y="1817"/>
                  </a:cubicBezTo>
                  <a:cubicBezTo>
                    <a:pt x="1989" y="263"/>
                    <a:pt x="2088" y="0"/>
                    <a:pt x="18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10" name="Google Shape;2280;p43">
              <a:extLst>
                <a:ext uri="{FF2B5EF4-FFF2-40B4-BE49-F238E27FC236}">
                  <a16:creationId xmlns:a16="http://schemas.microsoft.com/office/drawing/2014/main" id="{34769999-E582-A421-73A5-5A0DD1BCD49F}"/>
                </a:ext>
              </a:extLst>
            </p:cNvPr>
            <p:cNvSpPr/>
            <p:nvPr/>
          </p:nvSpPr>
          <p:spPr>
            <a:xfrm rot="750481">
              <a:off x="1903968" y="1546846"/>
              <a:ext cx="788679" cy="1464200"/>
            </a:xfrm>
            <a:custGeom>
              <a:avLst/>
              <a:gdLst/>
              <a:ahLst/>
              <a:cxnLst/>
              <a:rect l="l" t="t" r="r" b="b"/>
              <a:pathLst>
                <a:path w="25119" h="46634" extrusionOk="0">
                  <a:moveTo>
                    <a:pt x="11362" y="1"/>
                  </a:moveTo>
                  <a:cubicBezTo>
                    <a:pt x="10866" y="1"/>
                    <a:pt x="10332" y="111"/>
                    <a:pt x="9741" y="344"/>
                  </a:cubicBezTo>
                  <a:cubicBezTo>
                    <a:pt x="7506" y="1178"/>
                    <a:pt x="5237" y="3613"/>
                    <a:pt x="3336" y="6182"/>
                  </a:cubicBezTo>
                  <a:cubicBezTo>
                    <a:pt x="3269" y="7282"/>
                    <a:pt x="3103" y="8283"/>
                    <a:pt x="2936" y="9084"/>
                  </a:cubicBezTo>
                  <a:cubicBezTo>
                    <a:pt x="2535" y="10792"/>
                    <a:pt x="3135" y="11634"/>
                    <a:pt x="4287" y="11634"/>
                  </a:cubicBezTo>
                  <a:cubicBezTo>
                    <a:pt x="4958" y="11634"/>
                    <a:pt x="5815" y="11349"/>
                    <a:pt x="6772" y="10785"/>
                  </a:cubicBezTo>
                  <a:cubicBezTo>
                    <a:pt x="6685" y="8807"/>
                    <a:pt x="6673" y="7209"/>
                    <a:pt x="6761" y="7209"/>
                  </a:cubicBezTo>
                  <a:cubicBezTo>
                    <a:pt x="6773" y="7209"/>
                    <a:pt x="6788" y="7243"/>
                    <a:pt x="6805" y="7316"/>
                  </a:cubicBezTo>
                  <a:cubicBezTo>
                    <a:pt x="6839" y="7583"/>
                    <a:pt x="6805" y="8783"/>
                    <a:pt x="6805" y="9017"/>
                  </a:cubicBezTo>
                  <a:cubicBezTo>
                    <a:pt x="6772" y="9517"/>
                    <a:pt x="6905" y="10084"/>
                    <a:pt x="6839" y="10585"/>
                  </a:cubicBezTo>
                  <a:lnTo>
                    <a:pt x="6839" y="10752"/>
                  </a:lnTo>
                  <a:cubicBezTo>
                    <a:pt x="6839" y="11252"/>
                    <a:pt x="6939" y="12119"/>
                    <a:pt x="6939" y="12319"/>
                  </a:cubicBezTo>
                  <a:cubicBezTo>
                    <a:pt x="6939" y="14788"/>
                    <a:pt x="7806" y="21626"/>
                    <a:pt x="8140" y="22660"/>
                  </a:cubicBezTo>
                  <a:cubicBezTo>
                    <a:pt x="8180" y="22742"/>
                    <a:pt x="8221" y="22773"/>
                    <a:pt x="8266" y="22773"/>
                  </a:cubicBezTo>
                  <a:cubicBezTo>
                    <a:pt x="8332" y="22773"/>
                    <a:pt x="8408" y="22706"/>
                    <a:pt x="8506" y="22627"/>
                  </a:cubicBezTo>
                  <a:cubicBezTo>
                    <a:pt x="8907" y="22327"/>
                    <a:pt x="9607" y="21826"/>
                    <a:pt x="9941" y="21659"/>
                  </a:cubicBezTo>
                  <a:cubicBezTo>
                    <a:pt x="9947" y="21653"/>
                    <a:pt x="9955" y="21650"/>
                    <a:pt x="9964" y="21650"/>
                  </a:cubicBezTo>
                  <a:cubicBezTo>
                    <a:pt x="10004" y="21650"/>
                    <a:pt x="10056" y="21705"/>
                    <a:pt x="9974" y="21759"/>
                  </a:cubicBezTo>
                  <a:cubicBezTo>
                    <a:pt x="9907" y="21793"/>
                    <a:pt x="7506" y="23094"/>
                    <a:pt x="4737" y="26463"/>
                  </a:cubicBezTo>
                  <a:cubicBezTo>
                    <a:pt x="3903" y="27464"/>
                    <a:pt x="2936" y="29165"/>
                    <a:pt x="467" y="31700"/>
                  </a:cubicBezTo>
                  <a:cubicBezTo>
                    <a:pt x="134" y="32033"/>
                    <a:pt x="0" y="32134"/>
                    <a:pt x="100" y="32300"/>
                  </a:cubicBezTo>
                  <a:cubicBezTo>
                    <a:pt x="134" y="32467"/>
                    <a:pt x="234" y="32601"/>
                    <a:pt x="301" y="32767"/>
                  </a:cubicBezTo>
                  <a:cubicBezTo>
                    <a:pt x="1068" y="34168"/>
                    <a:pt x="2736" y="36270"/>
                    <a:pt x="3770" y="37137"/>
                  </a:cubicBezTo>
                  <a:cubicBezTo>
                    <a:pt x="3836" y="37170"/>
                    <a:pt x="3903" y="37204"/>
                    <a:pt x="3937" y="37271"/>
                  </a:cubicBezTo>
                  <a:cubicBezTo>
                    <a:pt x="3976" y="37300"/>
                    <a:pt x="4012" y="37312"/>
                    <a:pt x="4047" y="37312"/>
                  </a:cubicBezTo>
                  <a:cubicBezTo>
                    <a:pt x="4131" y="37312"/>
                    <a:pt x="4209" y="37241"/>
                    <a:pt x="4303" y="37170"/>
                  </a:cubicBezTo>
                  <a:cubicBezTo>
                    <a:pt x="8106" y="34268"/>
                    <a:pt x="14778" y="28764"/>
                    <a:pt x="15812" y="24028"/>
                  </a:cubicBezTo>
                  <a:cubicBezTo>
                    <a:pt x="16812" y="19491"/>
                    <a:pt x="16179" y="10184"/>
                    <a:pt x="16179" y="10018"/>
                  </a:cubicBezTo>
                  <a:cubicBezTo>
                    <a:pt x="16179" y="9981"/>
                    <a:pt x="16219" y="9955"/>
                    <a:pt x="16255" y="9955"/>
                  </a:cubicBezTo>
                  <a:cubicBezTo>
                    <a:pt x="16285" y="9955"/>
                    <a:pt x="16312" y="9973"/>
                    <a:pt x="16312" y="10018"/>
                  </a:cubicBezTo>
                  <a:cubicBezTo>
                    <a:pt x="16579" y="14021"/>
                    <a:pt x="16612" y="17523"/>
                    <a:pt x="16412" y="20258"/>
                  </a:cubicBezTo>
                  <a:cubicBezTo>
                    <a:pt x="16079" y="24595"/>
                    <a:pt x="15612" y="25495"/>
                    <a:pt x="14511" y="27163"/>
                  </a:cubicBezTo>
                  <a:cubicBezTo>
                    <a:pt x="11842" y="31200"/>
                    <a:pt x="7072" y="35302"/>
                    <a:pt x="3136" y="38138"/>
                  </a:cubicBezTo>
                  <a:cubicBezTo>
                    <a:pt x="2002" y="38938"/>
                    <a:pt x="1902" y="38938"/>
                    <a:pt x="1835" y="39205"/>
                  </a:cubicBezTo>
                  <a:cubicBezTo>
                    <a:pt x="1602" y="40773"/>
                    <a:pt x="1268" y="42141"/>
                    <a:pt x="1268" y="44976"/>
                  </a:cubicBezTo>
                  <a:cubicBezTo>
                    <a:pt x="1268" y="45476"/>
                    <a:pt x="1168" y="45476"/>
                    <a:pt x="1735" y="45677"/>
                  </a:cubicBezTo>
                  <a:cubicBezTo>
                    <a:pt x="3282" y="46336"/>
                    <a:pt x="5102" y="46634"/>
                    <a:pt x="7049" y="46634"/>
                  </a:cubicBezTo>
                  <a:cubicBezTo>
                    <a:pt x="13079" y="46634"/>
                    <a:pt x="20333" y="43780"/>
                    <a:pt x="24518" y="39972"/>
                  </a:cubicBezTo>
                  <a:cubicBezTo>
                    <a:pt x="25118" y="39439"/>
                    <a:pt x="24518" y="40139"/>
                    <a:pt x="22983" y="32500"/>
                  </a:cubicBezTo>
                  <a:cubicBezTo>
                    <a:pt x="22650" y="31033"/>
                    <a:pt x="22350" y="29365"/>
                    <a:pt x="22150" y="27931"/>
                  </a:cubicBezTo>
                  <a:cubicBezTo>
                    <a:pt x="21749" y="25095"/>
                    <a:pt x="20949" y="9684"/>
                    <a:pt x="15278" y="2579"/>
                  </a:cubicBezTo>
                  <a:cubicBezTo>
                    <a:pt x="14477" y="1578"/>
                    <a:pt x="13744" y="811"/>
                    <a:pt x="12943" y="411"/>
                  </a:cubicBezTo>
                  <a:cubicBezTo>
                    <a:pt x="12445" y="144"/>
                    <a:pt x="11928" y="1"/>
                    <a:pt x="1136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11" name="Google Shape;2281;p43">
              <a:extLst>
                <a:ext uri="{FF2B5EF4-FFF2-40B4-BE49-F238E27FC236}">
                  <a16:creationId xmlns:a16="http://schemas.microsoft.com/office/drawing/2014/main" id="{6BDBB057-8CC3-4F59-79BD-5F48F56E52EA}"/>
                </a:ext>
              </a:extLst>
            </p:cNvPr>
            <p:cNvSpPr/>
            <p:nvPr/>
          </p:nvSpPr>
          <p:spPr>
            <a:xfrm rot="750481">
              <a:off x="1892697" y="1682988"/>
              <a:ext cx="325751" cy="652758"/>
            </a:xfrm>
            <a:custGeom>
              <a:avLst/>
              <a:gdLst/>
              <a:ahLst/>
              <a:cxnLst/>
              <a:rect l="l" t="t" r="r" b="b"/>
              <a:pathLst>
                <a:path w="10375" h="20790" extrusionOk="0">
                  <a:moveTo>
                    <a:pt x="5304" y="1"/>
                  </a:moveTo>
                  <a:lnTo>
                    <a:pt x="5304" y="1"/>
                  </a:lnTo>
                  <a:cubicBezTo>
                    <a:pt x="3803" y="2102"/>
                    <a:pt x="2536" y="4271"/>
                    <a:pt x="1802" y="5838"/>
                  </a:cubicBezTo>
                  <a:cubicBezTo>
                    <a:pt x="1001" y="7573"/>
                    <a:pt x="1" y="10242"/>
                    <a:pt x="501" y="12076"/>
                  </a:cubicBezTo>
                  <a:cubicBezTo>
                    <a:pt x="668" y="12510"/>
                    <a:pt x="835" y="12276"/>
                    <a:pt x="2836" y="14578"/>
                  </a:cubicBezTo>
                  <a:cubicBezTo>
                    <a:pt x="4704" y="16680"/>
                    <a:pt x="4437" y="16580"/>
                    <a:pt x="4037" y="17147"/>
                  </a:cubicBezTo>
                  <a:cubicBezTo>
                    <a:pt x="3870" y="17480"/>
                    <a:pt x="5471" y="17981"/>
                    <a:pt x="5871" y="19415"/>
                  </a:cubicBezTo>
                  <a:cubicBezTo>
                    <a:pt x="6172" y="20316"/>
                    <a:pt x="5838" y="20215"/>
                    <a:pt x="6005" y="20549"/>
                  </a:cubicBezTo>
                  <a:cubicBezTo>
                    <a:pt x="6038" y="20616"/>
                    <a:pt x="6038" y="20749"/>
                    <a:pt x="6172" y="20783"/>
                  </a:cubicBezTo>
                  <a:cubicBezTo>
                    <a:pt x="6190" y="20787"/>
                    <a:pt x="6206" y="20789"/>
                    <a:pt x="6220" y="20789"/>
                  </a:cubicBezTo>
                  <a:cubicBezTo>
                    <a:pt x="6314" y="20789"/>
                    <a:pt x="6343" y="20702"/>
                    <a:pt x="6372" y="20616"/>
                  </a:cubicBezTo>
                  <a:cubicBezTo>
                    <a:pt x="7306" y="19382"/>
                    <a:pt x="8540" y="18081"/>
                    <a:pt x="9841" y="16980"/>
                  </a:cubicBezTo>
                  <a:cubicBezTo>
                    <a:pt x="10375" y="16479"/>
                    <a:pt x="9641" y="16613"/>
                    <a:pt x="8940" y="8774"/>
                  </a:cubicBezTo>
                  <a:cubicBezTo>
                    <a:pt x="8840" y="7506"/>
                    <a:pt x="8774" y="5972"/>
                    <a:pt x="8707" y="4604"/>
                  </a:cubicBezTo>
                  <a:cubicBezTo>
                    <a:pt x="7762" y="5168"/>
                    <a:pt x="6913" y="5453"/>
                    <a:pt x="6246" y="5453"/>
                  </a:cubicBezTo>
                  <a:cubicBezTo>
                    <a:pt x="5098" y="5453"/>
                    <a:pt x="4491" y="4611"/>
                    <a:pt x="4871" y="2903"/>
                  </a:cubicBezTo>
                  <a:cubicBezTo>
                    <a:pt x="5038" y="2102"/>
                    <a:pt x="5204" y="1102"/>
                    <a:pt x="5304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12" name="Google Shape;2282;p43">
              <a:extLst>
                <a:ext uri="{FF2B5EF4-FFF2-40B4-BE49-F238E27FC236}">
                  <a16:creationId xmlns:a16="http://schemas.microsoft.com/office/drawing/2014/main" id="{69ABC586-B2DA-4D33-FFB8-48CC9E393014}"/>
                </a:ext>
              </a:extLst>
            </p:cNvPr>
            <p:cNvSpPr/>
            <p:nvPr/>
          </p:nvSpPr>
          <p:spPr>
            <a:xfrm rot="750481">
              <a:off x="1045056" y="2821276"/>
              <a:ext cx="192750" cy="152028"/>
            </a:xfrm>
            <a:custGeom>
              <a:avLst/>
              <a:gdLst/>
              <a:ahLst/>
              <a:cxnLst/>
              <a:rect l="l" t="t" r="r" b="b"/>
              <a:pathLst>
                <a:path w="6139" h="4842" extrusionOk="0">
                  <a:moveTo>
                    <a:pt x="5142" y="1"/>
                  </a:moveTo>
                  <a:cubicBezTo>
                    <a:pt x="5066" y="1"/>
                    <a:pt x="4989" y="12"/>
                    <a:pt x="4904" y="44"/>
                  </a:cubicBezTo>
                  <a:cubicBezTo>
                    <a:pt x="4737" y="77"/>
                    <a:pt x="3003" y="44"/>
                    <a:pt x="801" y="1345"/>
                  </a:cubicBezTo>
                  <a:cubicBezTo>
                    <a:pt x="34" y="1745"/>
                    <a:pt x="0" y="1779"/>
                    <a:pt x="67" y="2045"/>
                  </a:cubicBezTo>
                  <a:cubicBezTo>
                    <a:pt x="134" y="2079"/>
                    <a:pt x="668" y="3280"/>
                    <a:pt x="1268" y="4247"/>
                  </a:cubicBezTo>
                  <a:cubicBezTo>
                    <a:pt x="1510" y="4662"/>
                    <a:pt x="2003" y="4842"/>
                    <a:pt x="2585" y="4842"/>
                  </a:cubicBezTo>
                  <a:cubicBezTo>
                    <a:pt x="3686" y="4842"/>
                    <a:pt x="5105" y="4197"/>
                    <a:pt x="5738" y="3280"/>
                  </a:cubicBezTo>
                  <a:cubicBezTo>
                    <a:pt x="6138" y="2746"/>
                    <a:pt x="5971" y="2546"/>
                    <a:pt x="5838" y="1111"/>
                  </a:cubicBezTo>
                  <a:cubicBezTo>
                    <a:pt x="5805" y="344"/>
                    <a:pt x="5805" y="77"/>
                    <a:pt x="5638" y="77"/>
                  </a:cubicBezTo>
                  <a:cubicBezTo>
                    <a:pt x="5456" y="55"/>
                    <a:pt x="5304" y="1"/>
                    <a:pt x="5142" y="1"/>
                  </a:cubicBezTo>
                  <a:close/>
                </a:path>
              </a:pathLst>
            </a:custGeom>
            <a:solidFill>
              <a:srgbClr val="FFCE0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13" name="Google Shape;2283;p43">
              <a:extLst>
                <a:ext uri="{FF2B5EF4-FFF2-40B4-BE49-F238E27FC236}">
                  <a16:creationId xmlns:a16="http://schemas.microsoft.com/office/drawing/2014/main" id="{0A4C1F3A-72B7-F1F6-5422-3B27D43AA48F}"/>
                </a:ext>
              </a:extLst>
            </p:cNvPr>
            <p:cNvSpPr/>
            <p:nvPr/>
          </p:nvSpPr>
          <p:spPr>
            <a:xfrm rot="750481">
              <a:off x="1258937" y="2746780"/>
              <a:ext cx="409552" cy="214823"/>
            </a:xfrm>
            <a:custGeom>
              <a:avLst/>
              <a:gdLst/>
              <a:ahLst/>
              <a:cxnLst/>
              <a:rect l="l" t="t" r="r" b="b"/>
              <a:pathLst>
                <a:path w="13044" h="6842" extrusionOk="0">
                  <a:moveTo>
                    <a:pt x="8330" y="0"/>
                  </a:moveTo>
                  <a:cubicBezTo>
                    <a:pt x="7889" y="0"/>
                    <a:pt x="7445" y="36"/>
                    <a:pt x="7006" y="104"/>
                  </a:cubicBezTo>
                  <a:cubicBezTo>
                    <a:pt x="6439" y="170"/>
                    <a:pt x="6839" y="504"/>
                    <a:pt x="4704" y="2739"/>
                  </a:cubicBezTo>
                  <a:cubicBezTo>
                    <a:pt x="2502" y="5007"/>
                    <a:pt x="334" y="6408"/>
                    <a:pt x="67" y="6642"/>
                  </a:cubicBezTo>
                  <a:cubicBezTo>
                    <a:pt x="1" y="6742"/>
                    <a:pt x="34" y="6842"/>
                    <a:pt x="201" y="6842"/>
                  </a:cubicBezTo>
                  <a:cubicBezTo>
                    <a:pt x="368" y="6842"/>
                    <a:pt x="4304" y="6342"/>
                    <a:pt x="7773" y="5107"/>
                  </a:cubicBezTo>
                  <a:cubicBezTo>
                    <a:pt x="9908" y="4307"/>
                    <a:pt x="10942" y="3740"/>
                    <a:pt x="12443" y="2806"/>
                  </a:cubicBezTo>
                  <a:cubicBezTo>
                    <a:pt x="13043" y="2439"/>
                    <a:pt x="12776" y="2272"/>
                    <a:pt x="12843" y="1938"/>
                  </a:cubicBezTo>
                  <a:cubicBezTo>
                    <a:pt x="12876" y="1672"/>
                    <a:pt x="12743" y="1505"/>
                    <a:pt x="12543" y="1338"/>
                  </a:cubicBezTo>
                  <a:cubicBezTo>
                    <a:pt x="11306" y="410"/>
                    <a:pt x="9830" y="0"/>
                    <a:pt x="83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14" name="Google Shape;2284;p43">
              <a:extLst>
                <a:ext uri="{FF2B5EF4-FFF2-40B4-BE49-F238E27FC236}">
                  <a16:creationId xmlns:a16="http://schemas.microsoft.com/office/drawing/2014/main" id="{3C027063-B0D5-9F4F-0F6B-E75F86F3AD38}"/>
                </a:ext>
              </a:extLst>
            </p:cNvPr>
            <p:cNvSpPr/>
            <p:nvPr/>
          </p:nvSpPr>
          <p:spPr>
            <a:xfrm rot="750481">
              <a:off x="619108" y="1643437"/>
              <a:ext cx="501578" cy="897535"/>
            </a:xfrm>
            <a:custGeom>
              <a:avLst/>
              <a:gdLst/>
              <a:ahLst/>
              <a:cxnLst/>
              <a:rect l="l" t="t" r="r" b="b"/>
              <a:pathLst>
                <a:path w="15975" h="28586" extrusionOk="0">
                  <a:moveTo>
                    <a:pt x="1370" y="0"/>
                  </a:moveTo>
                  <a:cubicBezTo>
                    <a:pt x="1264" y="0"/>
                    <a:pt x="1256" y="125"/>
                    <a:pt x="1202" y="450"/>
                  </a:cubicBezTo>
                  <a:cubicBezTo>
                    <a:pt x="268" y="5687"/>
                    <a:pt x="34" y="12225"/>
                    <a:pt x="234" y="14727"/>
                  </a:cubicBezTo>
                  <a:cubicBezTo>
                    <a:pt x="368" y="16195"/>
                    <a:pt x="1" y="17396"/>
                    <a:pt x="2569" y="20131"/>
                  </a:cubicBezTo>
                  <a:cubicBezTo>
                    <a:pt x="5939" y="23767"/>
                    <a:pt x="10942" y="26602"/>
                    <a:pt x="15545" y="28537"/>
                  </a:cubicBezTo>
                  <a:cubicBezTo>
                    <a:pt x="15626" y="28567"/>
                    <a:pt x="15686" y="28585"/>
                    <a:pt x="15730" y="28585"/>
                  </a:cubicBezTo>
                  <a:cubicBezTo>
                    <a:pt x="15975" y="28585"/>
                    <a:pt x="15670" y="28012"/>
                    <a:pt x="15245" y="25802"/>
                  </a:cubicBezTo>
                  <a:cubicBezTo>
                    <a:pt x="14545" y="21932"/>
                    <a:pt x="15212" y="22132"/>
                    <a:pt x="14745" y="22066"/>
                  </a:cubicBezTo>
                  <a:cubicBezTo>
                    <a:pt x="14478" y="22032"/>
                    <a:pt x="14211" y="22032"/>
                    <a:pt x="13777" y="21565"/>
                  </a:cubicBezTo>
                  <a:cubicBezTo>
                    <a:pt x="13511" y="21198"/>
                    <a:pt x="13310" y="20765"/>
                    <a:pt x="13244" y="20298"/>
                  </a:cubicBezTo>
                  <a:cubicBezTo>
                    <a:pt x="13144" y="19831"/>
                    <a:pt x="13077" y="20298"/>
                    <a:pt x="11709" y="18630"/>
                  </a:cubicBezTo>
                  <a:cubicBezTo>
                    <a:pt x="11142" y="18029"/>
                    <a:pt x="8507" y="13626"/>
                    <a:pt x="5271" y="11725"/>
                  </a:cubicBezTo>
                  <a:cubicBezTo>
                    <a:pt x="5205" y="11658"/>
                    <a:pt x="5071" y="11625"/>
                    <a:pt x="5105" y="11592"/>
                  </a:cubicBezTo>
                  <a:cubicBezTo>
                    <a:pt x="5111" y="11585"/>
                    <a:pt x="5122" y="11582"/>
                    <a:pt x="5135" y="11582"/>
                  </a:cubicBezTo>
                  <a:cubicBezTo>
                    <a:pt x="5187" y="11582"/>
                    <a:pt x="5278" y="11625"/>
                    <a:pt x="5305" y="11625"/>
                  </a:cubicBezTo>
                  <a:cubicBezTo>
                    <a:pt x="6927" y="12627"/>
                    <a:pt x="7338" y="13304"/>
                    <a:pt x="7538" y="13304"/>
                  </a:cubicBezTo>
                  <a:cubicBezTo>
                    <a:pt x="7618" y="13304"/>
                    <a:pt x="7664" y="13197"/>
                    <a:pt x="7740" y="12959"/>
                  </a:cubicBezTo>
                  <a:cubicBezTo>
                    <a:pt x="8907" y="8790"/>
                    <a:pt x="9474" y="6021"/>
                    <a:pt x="10308" y="2218"/>
                  </a:cubicBezTo>
                  <a:cubicBezTo>
                    <a:pt x="10553" y="1147"/>
                    <a:pt x="10630" y="946"/>
                    <a:pt x="10434" y="946"/>
                  </a:cubicBezTo>
                  <a:cubicBezTo>
                    <a:pt x="10417" y="946"/>
                    <a:pt x="10397" y="948"/>
                    <a:pt x="10375" y="951"/>
                  </a:cubicBezTo>
                  <a:cubicBezTo>
                    <a:pt x="9741" y="1051"/>
                    <a:pt x="9741" y="1117"/>
                    <a:pt x="8507" y="1184"/>
                  </a:cubicBezTo>
                  <a:cubicBezTo>
                    <a:pt x="8265" y="1192"/>
                    <a:pt x="8013" y="1199"/>
                    <a:pt x="7742" y="1199"/>
                  </a:cubicBezTo>
                  <a:cubicBezTo>
                    <a:pt x="6929" y="1199"/>
                    <a:pt x="5947" y="1142"/>
                    <a:pt x="4571" y="917"/>
                  </a:cubicBezTo>
                  <a:cubicBezTo>
                    <a:pt x="2231" y="535"/>
                    <a:pt x="1590" y="0"/>
                    <a:pt x="1370" y="0"/>
                  </a:cubicBezTo>
                  <a:close/>
                </a:path>
              </a:pathLst>
            </a:custGeom>
            <a:solidFill>
              <a:srgbClr val="DB5E43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15" name="Google Shape;2285;p43">
              <a:extLst>
                <a:ext uri="{FF2B5EF4-FFF2-40B4-BE49-F238E27FC236}">
                  <a16:creationId xmlns:a16="http://schemas.microsoft.com/office/drawing/2014/main" id="{BB63AA51-CFAA-BAF0-7BC6-BC21CB0978D4}"/>
                </a:ext>
              </a:extLst>
            </p:cNvPr>
            <p:cNvSpPr/>
            <p:nvPr/>
          </p:nvSpPr>
          <p:spPr>
            <a:xfrm rot="750481">
              <a:off x="1205394" y="1883619"/>
              <a:ext cx="838601" cy="507607"/>
            </a:xfrm>
            <a:custGeom>
              <a:avLst/>
              <a:gdLst/>
              <a:ahLst/>
              <a:cxnLst/>
              <a:rect l="l" t="t" r="r" b="b"/>
              <a:pathLst>
                <a:path w="26709" h="16167" extrusionOk="0">
                  <a:moveTo>
                    <a:pt x="3303" y="0"/>
                  </a:moveTo>
                  <a:cubicBezTo>
                    <a:pt x="3011" y="0"/>
                    <a:pt x="2729" y="55"/>
                    <a:pt x="2402" y="109"/>
                  </a:cubicBezTo>
                  <a:cubicBezTo>
                    <a:pt x="2068" y="109"/>
                    <a:pt x="1735" y="209"/>
                    <a:pt x="1401" y="309"/>
                  </a:cubicBezTo>
                  <a:cubicBezTo>
                    <a:pt x="1001" y="443"/>
                    <a:pt x="1201" y="843"/>
                    <a:pt x="1401" y="977"/>
                  </a:cubicBezTo>
                  <a:cubicBezTo>
                    <a:pt x="1635" y="1110"/>
                    <a:pt x="2002" y="1377"/>
                    <a:pt x="2869" y="1610"/>
                  </a:cubicBezTo>
                  <a:cubicBezTo>
                    <a:pt x="4503" y="2011"/>
                    <a:pt x="4503" y="1877"/>
                    <a:pt x="4804" y="2111"/>
                  </a:cubicBezTo>
                  <a:cubicBezTo>
                    <a:pt x="5170" y="2444"/>
                    <a:pt x="3903" y="2711"/>
                    <a:pt x="2502" y="3645"/>
                  </a:cubicBezTo>
                  <a:cubicBezTo>
                    <a:pt x="2235" y="3812"/>
                    <a:pt x="2302" y="3879"/>
                    <a:pt x="2002" y="4980"/>
                  </a:cubicBezTo>
                  <a:cubicBezTo>
                    <a:pt x="1878" y="5439"/>
                    <a:pt x="1848" y="5552"/>
                    <a:pt x="1990" y="5552"/>
                  </a:cubicBezTo>
                  <a:cubicBezTo>
                    <a:pt x="2117" y="5552"/>
                    <a:pt x="2380" y="5462"/>
                    <a:pt x="2835" y="5447"/>
                  </a:cubicBezTo>
                  <a:cubicBezTo>
                    <a:pt x="2869" y="5447"/>
                    <a:pt x="2936" y="5513"/>
                    <a:pt x="2869" y="5513"/>
                  </a:cubicBezTo>
                  <a:cubicBezTo>
                    <a:pt x="1535" y="5847"/>
                    <a:pt x="1968" y="5213"/>
                    <a:pt x="1268" y="7048"/>
                  </a:cubicBezTo>
                  <a:cubicBezTo>
                    <a:pt x="1186" y="7276"/>
                    <a:pt x="1208" y="7361"/>
                    <a:pt x="1388" y="7361"/>
                  </a:cubicBezTo>
                  <a:cubicBezTo>
                    <a:pt x="1576" y="7361"/>
                    <a:pt x="1938" y="7267"/>
                    <a:pt x="2535" y="7148"/>
                  </a:cubicBezTo>
                  <a:cubicBezTo>
                    <a:pt x="2580" y="7148"/>
                    <a:pt x="2609" y="7133"/>
                    <a:pt x="2624" y="7133"/>
                  </a:cubicBezTo>
                  <a:cubicBezTo>
                    <a:pt x="2632" y="7133"/>
                    <a:pt x="2635" y="7137"/>
                    <a:pt x="2635" y="7148"/>
                  </a:cubicBezTo>
                  <a:cubicBezTo>
                    <a:pt x="2669" y="7181"/>
                    <a:pt x="2602" y="7214"/>
                    <a:pt x="2535" y="7214"/>
                  </a:cubicBezTo>
                  <a:cubicBezTo>
                    <a:pt x="1635" y="7481"/>
                    <a:pt x="1668" y="7448"/>
                    <a:pt x="1201" y="7515"/>
                  </a:cubicBezTo>
                  <a:cubicBezTo>
                    <a:pt x="1001" y="7548"/>
                    <a:pt x="1034" y="7615"/>
                    <a:pt x="534" y="8716"/>
                  </a:cubicBezTo>
                  <a:cubicBezTo>
                    <a:pt x="500" y="8849"/>
                    <a:pt x="467" y="8949"/>
                    <a:pt x="601" y="8949"/>
                  </a:cubicBezTo>
                  <a:cubicBezTo>
                    <a:pt x="634" y="8949"/>
                    <a:pt x="534" y="8949"/>
                    <a:pt x="1601" y="8849"/>
                  </a:cubicBezTo>
                  <a:cubicBezTo>
                    <a:pt x="2156" y="8759"/>
                    <a:pt x="2375" y="8728"/>
                    <a:pt x="2474" y="8728"/>
                  </a:cubicBezTo>
                  <a:cubicBezTo>
                    <a:pt x="2559" y="8728"/>
                    <a:pt x="2556" y="8751"/>
                    <a:pt x="2602" y="8782"/>
                  </a:cubicBezTo>
                  <a:cubicBezTo>
                    <a:pt x="2535" y="8849"/>
                    <a:pt x="2702" y="8849"/>
                    <a:pt x="601" y="9116"/>
                  </a:cubicBezTo>
                  <a:cubicBezTo>
                    <a:pt x="367" y="9116"/>
                    <a:pt x="367" y="9183"/>
                    <a:pt x="100" y="9950"/>
                  </a:cubicBezTo>
                  <a:cubicBezTo>
                    <a:pt x="0" y="10183"/>
                    <a:pt x="33" y="10183"/>
                    <a:pt x="867" y="10350"/>
                  </a:cubicBezTo>
                  <a:cubicBezTo>
                    <a:pt x="2702" y="10717"/>
                    <a:pt x="3136" y="10517"/>
                    <a:pt x="3603" y="10650"/>
                  </a:cubicBezTo>
                  <a:cubicBezTo>
                    <a:pt x="3643" y="10657"/>
                    <a:pt x="3683" y="10660"/>
                    <a:pt x="3723" y="10660"/>
                  </a:cubicBezTo>
                  <a:cubicBezTo>
                    <a:pt x="3883" y="10660"/>
                    <a:pt x="4043" y="10617"/>
                    <a:pt x="4203" y="10617"/>
                  </a:cubicBezTo>
                  <a:cubicBezTo>
                    <a:pt x="4259" y="10618"/>
                    <a:pt x="4315" y="10619"/>
                    <a:pt x="4373" y="10619"/>
                  </a:cubicBezTo>
                  <a:cubicBezTo>
                    <a:pt x="5703" y="10619"/>
                    <a:pt x="7600" y="10251"/>
                    <a:pt x="9007" y="9516"/>
                  </a:cubicBezTo>
                  <a:cubicBezTo>
                    <a:pt x="9574" y="9233"/>
                    <a:pt x="9732" y="9024"/>
                    <a:pt x="9891" y="9024"/>
                  </a:cubicBezTo>
                  <a:cubicBezTo>
                    <a:pt x="10049" y="9024"/>
                    <a:pt x="10207" y="9233"/>
                    <a:pt x="10774" y="9783"/>
                  </a:cubicBezTo>
                  <a:cubicBezTo>
                    <a:pt x="13777" y="12618"/>
                    <a:pt x="18680" y="15487"/>
                    <a:pt x="22850" y="16154"/>
                  </a:cubicBezTo>
                  <a:cubicBezTo>
                    <a:pt x="22883" y="16163"/>
                    <a:pt x="22917" y="16167"/>
                    <a:pt x="22949" y="16167"/>
                  </a:cubicBezTo>
                  <a:cubicBezTo>
                    <a:pt x="23046" y="16167"/>
                    <a:pt x="23133" y="16129"/>
                    <a:pt x="23183" y="16054"/>
                  </a:cubicBezTo>
                  <a:cubicBezTo>
                    <a:pt x="24284" y="14853"/>
                    <a:pt x="24951" y="14219"/>
                    <a:pt x="26452" y="12018"/>
                  </a:cubicBezTo>
                  <a:cubicBezTo>
                    <a:pt x="26709" y="11729"/>
                    <a:pt x="26626" y="11349"/>
                    <a:pt x="26501" y="11349"/>
                  </a:cubicBezTo>
                  <a:cubicBezTo>
                    <a:pt x="26496" y="11349"/>
                    <a:pt x="26491" y="11349"/>
                    <a:pt x="26486" y="11351"/>
                  </a:cubicBezTo>
                  <a:cubicBezTo>
                    <a:pt x="25885" y="11684"/>
                    <a:pt x="26186" y="11518"/>
                    <a:pt x="25985" y="12151"/>
                  </a:cubicBezTo>
                  <a:cubicBezTo>
                    <a:pt x="25785" y="12885"/>
                    <a:pt x="25285" y="12385"/>
                    <a:pt x="25118" y="12818"/>
                  </a:cubicBezTo>
                  <a:cubicBezTo>
                    <a:pt x="25050" y="12955"/>
                    <a:pt x="24888" y="13061"/>
                    <a:pt x="24718" y="13061"/>
                  </a:cubicBezTo>
                  <a:cubicBezTo>
                    <a:pt x="24639" y="13061"/>
                    <a:pt x="24558" y="13038"/>
                    <a:pt x="24484" y="12985"/>
                  </a:cubicBezTo>
                  <a:cubicBezTo>
                    <a:pt x="24407" y="12908"/>
                    <a:pt x="24349" y="12830"/>
                    <a:pt x="24265" y="12830"/>
                  </a:cubicBezTo>
                  <a:cubicBezTo>
                    <a:pt x="24241" y="12830"/>
                    <a:pt x="24214" y="12837"/>
                    <a:pt x="24184" y="12852"/>
                  </a:cubicBezTo>
                  <a:cubicBezTo>
                    <a:pt x="24151" y="12885"/>
                    <a:pt x="24117" y="12885"/>
                    <a:pt x="24051" y="12952"/>
                  </a:cubicBezTo>
                  <a:cubicBezTo>
                    <a:pt x="23990" y="13002"/>
                    <a:pt x="23929" y="13025"/>
                    <a:pt x="23870" y="13025"/>
                  </a:cubicBezTo>
                  <a:cubicBezTo>
                    <a:pt x="23735" y="13025"/>
                    <a:pt x="23610" y="12904"/>
                    <a:pt x="23517" y="12718"/>
                  </a:cubicBezTo>
                  <a:cubicBezTo>
                    <a:pt x="23445" y="12592"/>
                    <a:pt x="23411" y="12534"/>
                    <a:pt x="23354" y="12534"/>
                  </a:cubicBezTo>
                  <a:cubicBezTo>
                    <a:pt x="23305" y="12534"/>
                    <a:pt x="23239" y="12575"/>
                    <a:pt x="23117" y="12652"/>
                  </a:cubicBezTo>
                  <a:cubicBezTo>
                    <a:pt x="23008" y="12717"/>
                    <a:pt x="22915" y="12746"/>
                    <a:pt x="22834" y="12746"/>
                  </a:cubicBezTo>
                  <a:cubicBezTo>
                    <a:pt x="22291" y="12746"/>
                    <a:pt x="22261" y="11433"/>
                    <a:pt x="21449" y="10650"/>
                  </a:cubicBezTo>
                  <a:cubicBezTo>
                    <a:pt x="21362" y="10564"/>
                    <a:pt x="21304" y="10540"/>
                    <a:pt x="21253" y="10540"/>
                  </a:cubicBezTo>
                  <a:cubicBezTo>
                    <a:pt x="21193" y="10540"/>
                    <a:pt x="21144" y="10572"/>
                    <a:pt x="21073" y="10572"/>
                  </a:cubicBezTo>
                  <a:cubicBezTo>
                    <a:pt x="21017" y="10572"/>
                    <a:pt x="20947" y="10553"/>
                    <a:pt x="20848" y="10483"/>
                  </a:cubicBezTo>
                  <a:cubicBezTo>
                    <a:pt x="19848" y="9683"/>
                    <a:pt x="19781" y="9483"/>
                    <a:pt x="19281" y="8982"/>
                  </a:cubicBezTo>
                  <a:cubicBezTo>
                    <a:pt x="18647" y="8349"/>
                    <a:pt x="16712" y="6714"/>
                    <a:pt x="14844" y="5813"/>
                  </a:cubicBezTo>
                  <a:cubicBezTo>
                    <a:pt x="8873" y="2845"/>
                    <a:pt x="8573" y="476"/>
                    <a:pt x="3503" y="9"/>
                  </a:cubicBezTo>
                  <a:cubicBezTo>
                    <a:pt x="3435" y="3"/>
                    <a:pt x="3369" y="0"/>
                    <a:pt x="3303" y="0"/>
                  </a:cubicBezTo>
                  <a:close/>
                </a:path>
              </a:pathLst>
            </a:custGeom>
            <a:solidFill>
              <a:srgbClr val="DB5E43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16" name="Google Shape;2286;p43">
              <a:extLst>
                <a:ext uri="{FF2B5EF4-FFF2-40B4-BE49-F238E27FC236}">
                  <a16:creationId xmlns:a16="http://schemas.microsoft.com/office/drawing/2014/main" id="{59F19D78-1305-16EA-ED86-21F99E3B9006}"/>
                </a:ext>
              </a:extLst>
            </p:cNvPr>
            <p:cNvSpPr/>
            <p:nvPr/>
          </p:nvSpPr>
          <p:spPr>
            <a:xfrm rot="750481">
              <a:off x="992678" y="2252713"/>
              <a:ext cx="155042" cy="141918"/>
            </a:xfrm>
            <a:custGeom>
              <a:avLst/>
              <a:gdLst/>
              <a:ahLst/>
              <a:cxnLst/>
              <a:rect l="l" t="t" r="r" b="b"/>
              <a:pathLst>
                <a:path w="4938" h="4520" extrusionOk="0">
                  <a:moveTo>
                    <a:pt x="3852" y="1"/>
                  </a:moveTo>
                  <a:cubicBezTo>
                    <a:pt x="3786" y="1"/>
                    <a:pt x="3689" y="31"/>
                    <a:pt x="3537" y="81"/>
                  </a:cubicBezTo>
                  <a:cubicBezTo>
                    <a:pt x="535" y="1115"/>
                    <a:pt x="168" y="715"/>
                    <a:pt x="68" y="1115"/>
                  </a:cubicBezTo>
                  <a:cubicBezTo>
                    <a:pt x="1" y="1716"/>
                    <a:pt x="1" y="2283"/>
                    <a:pt x="168" y="2850"/>
                  </a:cubicBezTo>
                  <a:cubicBezTo>
                    <a:pt x="422" y="3797"/>
                    <a:pt x="1059" y="4104"/>
                    <a:pt x="1372" y="4104"/>
                  </a:cubicBezTo>
                  <a:cubicBezTo>
                    <a:pt x="1511" y="4104"/>
                    <a:pt x="1587" y="4043"/>
                    <a:pt x="1535" y="3951"/>
                  </a:cubicBezTo>
                  <a:cubicBezTo>
                    <a:pt x="1469" y="3917"/>
                    <a:pt x="768" y="2917"/>
                    <a:pt x="901" y="2850"/>
                  </a:cubicBezTo>
                  <a:cubicBezTo>
                    <a:pt x="907" y="2845"/>
                    <a:pt x="913" y="2842"/>
                    <a:pt x="919" y="2842"/>
                  </a:cubicBezTo>
                  <a:cubicBezTo>
                    <a:pt x="1066" y="2842"/>
                    <a:pt x="1451" y="4294"/>
                    <a:pt x="2603" y="4518"/>
                  </a:cubicBezTo>
                  <a:cubicBezTo>
                    <a:pt x="2614" y="4519"/>
                    <a:pt x="2625" y="4520"/>
                    <a:pt x="2636" y="4520"/>
                  </a:cubicBezTo>
                  <a:cubicBezTo>
                    <a:pt x="2940" y="4520"/>
                    <a:pt x="2995" y="4077"/>
                    <a:pt x="2769" y="3884"/>
                  </a:cubicBezTo>
                  <a:cubicBezTo>
                    <a:pt x="2202" y="3350"/>
                    <a:pt x="2036" y="3084"/>
                    <a:pt x="1669" y="2516"/>
                  </a:cubicBezTo>
                  <a:lnTo>
                    <a:pt x="1669" y="2416"/>
                  </a:lnTo>
                  <a:cubicBezTo>
                    <a:pt x="1672" y="2415"/>
                    <a:pt x="1675" y="2414"/>
                    <a:pt x="1678" y="2414"/>
                  </a:cubicBezTo>
                  <a:cubicBezTo>
                    <a:pt x="1745" y="2414"/>
                    <a:pt x="1858" y="2746"/>
                    <a:pt x="2336" y="3350"/>
                  </a:cubicBezTo>
                  <a:cubicBezTo>
                    <a:pt x="2536" y="3584"/>
                    <a:pt x="2736" y="3751"/>
                    <a:pt x="3003" y="3951"/>
                  </a:cubicBezTo>
                  <a:cubicBezTo>
                    <a:pt x="3103" y="4051"/>
                    <a:pt x="3270" y="4084"/>
                    <a:pt x="3437" y="4084"/>
                  </a:cubicBezTo>
                  <a:cubicBezTo>
                    <a:pt x="3603" y="4084"/>
                    <a:pt x="3703" y="4018"/>
                    <a:pt x="3737" y="3784"/>
                  </a:cubicBezTo>
                  <a:cubicBezTo>
                    <a:pt x="3770" y="3684"/>
                    <a:pt x="3737" y="3584"/>
                    <a:pt x="3570" y="3517"/>
                  </a:cubicBezTo>
                  <a:cubicBezTo>
                    <a:pt x="3036" y="3217"/>
                    <a:pt x="2703" y="2450"/>
                    <a:pt x="2503" y="1916"/>
                  </a:cubicBezTo>
                  <a:lnTo>
                    <a:pt x="2503" y="1849"/>
                  </a:lnTo>
                  <a:cubicBezTo>
                    <a:pt x="2503" y="1849"/>
                    <a:pt x="2517" y="1820"/>
                    <a:pt x="2527" y="1820"/>
                  </a:cubicBezTo>
                  <a:cubicBezTo>
                    <a:pt x="2532" y="1820"/>
                    <a:pt x="2536" y="1827"/>
                    <a:pt x="2536" y="1849"/>
                  </a:cubicBezTo>
                  <a:cubicBezTo>
                    <a:pt x="2669" y="2150"/>
                    <a:pt x="2736" y="2450"/>
                    <a:pt x="3036" y="2883"/>
                  </a:cubicBezTo>
                  <a:cubicBezTo>
                    <a:pt x="3323" y="3322"/>
                    <a:pt x="3670" y="3496"/>
                    <a:pt x="3925" y="3496"/>
                  </a:cubicBezTo>
                  <a:cubicBezTo>
                    <a:pt x="4175" y="3496"/>
                    <a:pt x="4336" y="3331"/>
                    <a:pt x="4271" y="3084"/>
                  </a:cubicBezTo>
                  <a:cubicBezTo>
                    <a:pt x="4170" y="2617"/>
                    <a:pt x="3670" y="2250"/>
                    <a:pt x="3403" y="1316"/>
                  </a:cubicBezTo>
                  <a:cubicBezTo>
                    <a:pt x="3403" y="1316"/>
                    <a:pt x="3403" y="1282"/>
                    <a:pt x="3437" y="1282"/>
                  </a:cubicBezTo>
                  <a:cubicBezTo>
                    <a:pt x="3603" y="1382"/>
                    <a:pt x="3403" y="1416"/>
                    <a:pt x="4070" y="2483"/>
                  </a:cubicBezTo>
                  <a:cubicBezTo>
                    <a:pt x="4110" y="2554"/>
                    <a:pt x="4186" y="2588"/>
                    <a:pt x="4273" y="2588"/>
                  </a:cubicBezTo>
                  <a:cubicBezTo>
                    <a:pt x="4553" y="2588"/>
                    <a:pt x="4937" y="2235"/>
                    <a:pt x="4504" y="1649"/>
                  </a:cubicBezTo>
                  <a:cubicBezTo>
                    <a:pt x="3929" y="395"/>
                    <a:pt x="4091" y="1"/>
                    <a:pt x="3852" y="1"/>
                  </a:cubicBezTo>
                  <a:close/>
                </a:path>
              </a:pathLst>
            </a:custGeom>
            <a:solidFill>
              <a:srgbClr val="C05E46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17" name="Google Shape;2287;p43">
              <a:extLst>
                <a:ext uri="{FF2B5EF4-FFF2-40B4-BE49-F238E27FC236}">
                  <a16:creationId xmlns:a16="http://schemas.microsoft.com/office/drawing/2014/main" id="{6ADB6114-8295-2409-91DA-6AD8018E8B7D}"/>
                </a:ext>
              </a:extLst>
            </p:cNvPr>
            <p:cNvSpPr/>
            <p:nvPr/>
          </p:nvSpPr>
          <p:spPr>
            <a:xfrm rot="750481">
              <a:off x="1856453" y="2209305"/>
              <a:ext cx="157146" cy="150238"/>
            </a:xfrm>
            <a:custGeom>
              <a:avLst/>
              <a:gdLst/>
              <a:ahLst/>
              <a:cxnLst/>
              <a:rect l="l" t="t" r="r" b="b"/>
              <a:pathLst>
                <a:path w="5005" h="4785" extrusionOk="0">
                  <a:moveTo>
                    <a:pt x="3057" y="0"/>
                  </a:moveTo>
                  <a:cubicBezTo>
                    <a:pt x="2981" y="0"/>
                    <a:pt x="2906" y="90"/>
                    <a:pt x="2769" y="228"/>
                  </a:cubicBezTo>
                  <a:cubicBezTo>
                    <a:pt x="1535" y="1529"/>
                    <a:pt x="201" y="2096"/>
                    <a:pt x="101" y="2262"/>
                  </a:cubicBezTo>
                  <a:cubicBezTo>
                    <a:pt x="1" y="2362"/>
                    <a:pt x="101" y="2429"/>
                    <a:pt x="167" y="2529"/>
                  </a:cubicBezTo>
                  <a:cubicBezTo>
                    <a:pt x="868" y="3263"/>
                    <a:pt x="868" y="4097"/>
                    <a:pt x="1201" y="4397"/>
                  </a:cubicBezTo>
                  <a:cubicBezTo>
                    <a:pt x="1270" y="4458"/>
                    <a:pt x="1345" y="4484"/>
                    <a:pt x="1418" y="4484"/>
                  </a:cubicBezTo>
                  <a:cubicBezTo>
                    <a:pt x="1669" y="4484"/>
                    <a:pt x="1905" y="4180"/>
                    <a:pt x="1802" y="3897"/>
                  </a:cubicBezTo>
                  <a:cubicBezTo>
                    <a:pt x="1668" y="3463"/>
                    <a:pt x="1335" y="3163"/>
                    <a:pt x="1435" y="3063"/>
                  </a:cubicBezTo>
                  <a:lnTo>
                    <a:pt x="1468" y="3063"/>
                  </a:lnTo>
                  <a:cubicBezTo>
                    <a:pt x="2035" y="3763"/>
                    <a:pt x="2002" y="4364"/>
                    <a:pt x="2202" y="4631"/>
                  </a:cubicBezTo>
                  <a:cubicBezTo>
                    <a:pt x="2259" y="4710"/>
                    <a:pt x="2330" y="4751"/>
                    <a:pt x="2401" y="4751"/>
                  </a:cubicBezTo>
                  <a:cubicBezTo>
                    <a:pt x="2538" y="4751"/>
                    <a:pt x="2669" y="4595"/>
                    <a:pt x="2669" y="4264"/>
                  </a:cubicBezTo>
                  <a:cubicBezTo>
                    <a:pt x="2702" y="3463"/>
                    <a:pt x="2369" y="2896"/>
                    <a:pt x="2302" y="2696"/>
                  </a:cubicBezTo>
                  <a:cubicBezTo>
                    <a:pt x="2302" y="2629"/>
                    <a:pt x="2336" y="2629"/>
                    <a:pt x="2369" y="2629"/>
                  </a:cubicBezTo>
                  <a:cubicBezTo>
                    <a:pt x="2669" y="2896"/>
                    <a:pt x="2836" y="4397"/>
                    <a:pt x="2869" y="4431"/>
                  </a:cubicBezTo>
                  <a:cubicBezTo>
                    <a:pt x="2916" y="4640"/>
                    <a:pt x="3060" y="4785"/>
                    <a:pt x="3200" y="4785"/>
                  </a:cubicBezTo>
                  <a:cubicBezTo>
                    <a:pt x="3260" y="4785"/>
                    <a:pt x="3319" y="4758"/>
                    <a:pt x="3370" y="4697"/>
                  </a:cubicBezTo>
                  <a:cubicBezTo>
                    <a:pt x="3536" y="4531"/>
                    <a:pt x="3636" y="3930"/>
                    <a:pt x="3603" y="3697"/>
                  </a:cubicBezTo>
                  <a:cubicBezTo>
                    <a:pt x="3503" y="2963"/>
                    <a:pt x="3336" y="2629"/>
                    <a:pt x="3303" y="2429"/>
                  </a:cubicBezTo>
                  <a:cubicBezTo>
                    <a:pt x="3283" y="2390"/>
                    <a:pt x="3310" y="2374"/>
                    <a:pt x="3335" y="2374"/>
                  </a:cubicBezTo>
                  <a:cubicBezTo>
                    <a:pt x="3352" y="2374"/>
                    <a:pt x="3370" y="2382"/>
                    <a:pt x="3370" y="2396"/>
                  </a:cubicBezTo>
                  <a:cubicBezTo>
                    <a:pt x="3436" y="2563"/>
                    <a:pt x="3503" y="2729"/>
                    <a:pt x="3536" y="2863"/>
                  </a:cubicBezTo>
                  <a:cubicBezTo>
                    <a:pt x="3670" y="3230"/>
                    <a:pt x="3703" y="4097"/>
                    <a:pt x="3703" y="4197"/>
                  </a:cubicBezTo>
                  <a:cubicBezTo>
                    <a:pt x="3703" y="4288"/>
                    <a:pt x="3823" y="4370"/>
                    <a:pt x="3959" y="4370"/>
                  </a:cubicBezTo>
                  <a:cubicBezTo>
                    <a:pt x="4072" y="4370"/>
                    <a:pt x="4195" y="4315"/>
                    <a:pt x="4270" y="4164"/>
                  </a:cubicBezTo>
                  <a:cubicBezTo>
                    <a:pt x="4437" y="3864"/>
                    <a:pt x="4504" y="3163"/>
                    <a:pt x="4170" y="2262"/>
                  </a:cubicBezTo>
                  <a:cubicBezTo>
                    <a:pt x="4137" y="2196"/>
                    <a:pt x="4103" y="2096"/>
                    <a:pt x="4103" y="2029"/>
                  </a:cubicBezTo>
                  <a:cubicBezTo>
                    <a:pt x="4060" y="1964"/>
                    <a:pt x="4087" y="1927"/>
                    <a:pt x="4120" y="1927"/>
                  </a:cubicBezTo>
                  <a:cubicBezTo>
                    <a:pt x="4138" y="1927"/>
                    <a:pt x="4158" y="1939"/>
                    <a:pt x="4170" y="1962"/>
                  </a:cubicBezTo>
                  <a:cubicBezTo>
                    <a:pt x="4370" y="2429"/>
                    <a:pt x="4437" y="2596"/>
                    <a:pt x="4504" y="3130"/>
                  </a:cubicBezTo>
                  <a:cubicBezTo>
                    <a:pt x="4504" y="3194"/>
                    <a:pt x="4545" y="3231"/>
                    <a:pt x="4593" y="3231"/>
                  </a:cubicBezTo>
                  <a:cubicBezTo>
                    <a:pt x="4619" y="3231"/>
                    <a:pt x="4647" y="3220"/>
                    <a:pt x="4671" y="3196"/>
                  </a:cubicBezTo>
                  <a:cubicBezTo>
                    <a:pt x="4971" y="2963"/>
                    <a:pt x="5004" y="2696"/>
                    <a:pt x="4971" y="2362"/>
                  </a:cubicBezTo>
                  <a:cubicBezTo>
                    <a:pt x="4804" y="1262"/>
                    <a:pt x="4003" y="728"/>
                    <a:pt x="3169" y="61"/>
                  </a:cubicBezTo>
                  <a:cubicBezTo>
                    <a:pt x="3128" y="19"/>
                    <a:pt x="3092" y="0"/>
                    <a:pt x="3057" y="0"/>
                  </a:cubicBezTo>
                  <a:close/>
                </a:path>
              </a:pathLst>
            </a:custGeom>
            <a:solidFill>
              <a:srgbClr val="C05E46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18" name="Google Shape;2288;p43">
              <a:extLst>
                <a:ext uri="{FF2B5EF4-FFF2-40B4-BE49-F238E27FC236}">
                  <a16:creationId xmlns:a16="http://schemas.microsoft.com/office/drawing/2014/main" id="{528C3BD8-1104-F145-6374-22CFFF66115D}"/>
                </a:ext>
              </a:extLst>
            </p:cNvPr>
            <p:cNvSpPr/>
            <p:nvPr/>
          </p:nvSpPr>
          <p:spPr>
            <a:xfrm rot="750481">
              <a:off x="1264979" y="2524503"/>
              <a:ext cx="196926" cy="165811"/>
            </a:xfrm>
            <a:custGeom>
              <a:avLst/>
              <a:gdLst/>
              <a:ahLst/>
              <a:cxnLst/>
              <a:rect l="l" t="t" r="r" b="b"/>
              <a:pathLst>
                <a:path w="6272" h="5281" extrusionOk="0">
                  <a:moveTo>
                    <a:pt x="3503" y="0"/>
                  </a:moveTo>
                  <a:cubicBezTo>
                    <a:pt x="1768" y="200"/>
                    <a:pt x="701" y="834"/>
                    <a:pt x="234" y="1101"/>
                  </a:cubicBezTo>
                  <a:cubicBezTo>
                    <a:pt x="34" y="1201"/>
                    <a:pt x="0" y="1368"/>
                    <a:pt x="34" y="1601"/>
                  </a:cubicBezTo>
                  <a:cubicBezTo>
                    <a:pt x="519" y="4154"/>
                    <a:pt x="359" y="5280"/>
                    <a:pt x="631" y="5280"/>
                  </a:cubicBezTo>
                  <a:cubicBezTo>
                    <a:pt x="714" y="5280"/>
                    <a:pt x="838" y="5174"/>
                    <a:pt x="1034" y="4970"/>
                  </a:cubicBezTo>
                  <a:cubicBezTo>
                    <a:pt x="2235" y="3670"/>
                    <a:pt x="1568" y="2369"/>
                    <a:pt x="3203" y="1835"/>
                  </a:cubicBezTo>
                  <a:cubicBezTo>
                    <a:pt x="3503" y="1768"/>
                    <a:pt x="3803" y="1768"/>
                    <a:pt x="4070" y="1701"/>
                  </a:cubicBezTo>
                  <a:cubicBezTo>
                    <a:pt x="5838" y="1501"/>
                    <a:pt x="6271" y="467"/>
                    <a:pt x="5037" y="100"/>
                  </a:cubicBezTo>
                  <a:cubicBezTo>
                    <a:pt x="4704" y="0"/>
                    <a:pt x="4403" y="0"/>
                    <a:pt x="4070" y="0"/>
                  </a:cubicBezTo>
                  <a:close/>
                </a:path>
              </a:pathLst>
            </a:custGeom>
            <a:solidFill>
              <a:srgbClr val="C05E46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19" name="Google Shape;2289;p43">
              <a:extLst>
                <a:ext uri="{FF2B5EF4-FFF2-40B4-BE49-F238E27FC236}">
                  <a16:creationId xmlns:a16="http://schemas.microsoft.com/office/drawing/2014/main" id="{37F6AF8D-BD88-5385-C56F-F98AC7A62C8B}"/>
                </a:ext>
              </a:extLst>
            </p:cNvPr>
            <p:cNvSpPr/>
            <p:nvPr/>
          </p:nvSpPr>
          <p:spPr>
            <a:xfrm rot="750481">
              <a:off x="1828546" y="1909255"/>
              <a:ext cx="97113" cy="108385"/>
            </a:xfrm>
            <a:custGeom>
              <a:avLst/>
              <a:gdLst/>
              <a:ahLst/>
              <a:cxnLst/>
              <a:rect l="l" t="t" r="r" b="b"/>
              <a:pathLst>
                <a:path w="3093" h="3452" extrusionOk="0">
                  <a:moveTo>
                    <a:pt x="332" y="0"/>
                  </a:moveTo>
                  <a:cubicBezTo>
                    <a:pt x="0" y="0"/>
                    <a:pt x="191" y="642"/>
                    <a:pt x="191" y="902"/>
                  </a:cubicBezTo>
                  <a:cubicBezTo>
                    <a:pt x="224" y="2137"/>
                    <a:pt x="57" y="1436"/>
                    <a:pt x="2326" y="3404"/>
                  </a:cubicBezTo>
                  <a:cubicBezTo>
                    <a:pt x="2349" y="3428"/>
                    <a:pt x="2389" y="3451"/>
                    <a:pt x="2435" y="3451"/>
                  </a:cubicBezTo>
                  <a:cubicBezTo>
                    <a:pt x="2453" y="3451"/>
                    <a:pt x="2473" y="3447"/>
                    <a:pt x="2492" y="3437"/>
                  </a:cubicBezTo>
                  <a:cubicBezTo>
                    <a:pt x="2659" y="3337"/>
                    <a:pt x="2359" y="3004"/>
                    <a:pt x="2492" y="1970"/>
                  </a:cubicBezTo>
                  <a:cubicBezTo>
                    <a:pt x="2659" y="168"/>
                    <a:pt x="3093" y="135"/>
                    <a:pt x="2392" y="135"/>
                  </a:cubicBezTo>
                  <a:cubicBezTo>
                    <a:pt x="558" y="135"/>
                    <a:pt x="1158" y="102"/>
                    <a:pt x="358" y="2"/>
                  </a:cubicBezTo>
                  <a:cubicBezTo>
                    <a:pt x="349" y="1"/>
                    <a:pt x="340" y="0"/>
                    <a:pt x="332" y="0"/>
                  </a:cubicBezTo>
                  <a:close/>
                </a:path>
              </a:pathLst>
            </a:custGeom>
            <a:solidFill>
              <a:srgbClr val="C05E46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20" name="Google Shape;2290;p43">
              <a:extLst>
                <a:ext uri="{FF2B5EF4-FFF2-40B4-BE49-F238E27FC236}">
                  <a16:creationId xmlns:a16="http://schemas.microsoft.com/office/drawing/2014/main" id="{CE0DBCC0-091A-310E-9B3B-36E7749D4DC6}"/>
                </a:ext>
              </a:extLst>
            </p:cNvPr>
            <p:cNvSpPr/>
            <p:nvPr/>
          </p:nvSpPr>
          <p:spPr>
            <a:xfrm rot="750481">
              <a:off x="1245852" y="511160"/>
              <a:ext cx="720577" cy="1329379"/>
            </a:xfrm>
            <a:custGeom>
              <a:avLst/>
              <a:gdLst/>
              <a:ahLst/>
              <a:cxnLst/>
              <a:rect l="l" t="t" r="r" b="b"/>
              <a:pathLst>
                <a:path w="22950" h="42340" extrusionOk="0">
                  <a:moveTo>
                    <a:pt x="11660" y="1"/>
                  </a:moveTo>
                  <a:cubicBezTo>
                    <a:pt x="8738" y="1"/>
                    <a:pt x="6280" y="1334"/>
                    <a:pt x="4863" y="3937"/>
                  </a:cubicBezTo>
                  <a:cubicBezTo>
                    <a:pt x="4263" y="5038"/>
                    <a:pt x="3796" y="6673"/>
                    <a:pt x="3596" y="8441"/>
                  </a:cubicBezTo>
                  <a:cubicBezTo>
                    <a:pt x="3262" y="8140"/>
                    <a:pt x="2862" y="7940"/>
                    <a:pt x="2428" y="7940"/>
                  </a:cubicBezTo>
                  <a:cubicBezTo>
                    <a:pt x="2400" y="7939"/>
                    <a:pt x="2372" y="7939"/>
                    <a:pt x="2345" y="7939"/>
                  </a:cubicBezTo>
                  <a:cubicBezTo>
                    <a:pt x="1" y="7939"/>
                    <a:pt x="361" y="12144"/>
                    <a:pt x="3362" y="12210"/>
                  </a:cubicBezTo>
                  <a:lnTo>
                    <a:pt x="3596" y="12210"/>
                  </a:lnTo>
                  <a:cubicBezTo>
                    <a:pt x="3762" y="13377"/>
                    <a:pt x="4029" y="14445"/>
                    <a:pt x="4596" y="15279"/>
                  </a:cubicBezTo>
                  <a:cubicBezTo>
                    <a:pt x="5130" y="16179"/>
                    <a:pt x="6131" y="17280"/>
                    <a:pt x="7432" y="18114"/>
                  </a:cubicBezTo>
                  <a:cubicBezTo>
                    <a:pt x="7332" y="18648"/>
                    <a:pt x="7298" y="19148"/>
                    <a:pt x="7198" y="19682"/>
                  </a:cubicBezTo>
                  <a:cubicBezTo>
                    <a:pt x="6097" y="19749"/>
                    <a:pt x="4696" y="19916"/>
                    <a:pt x="3462" y="20216"/>
                  </a:cubicBezTo>
                  <a:cubicBezTo>
                    <a:pt x="3262" y="20249"/>
                    <a:pt x="3295" y="20349"/>
                    <a:pt x="3362" y="20583"/>
                  </a:cubicBezTo>
                  <a:cubicBezTo>
                    <a:pt x="4463" y="24252"/>
                    <a:pt x="5964" y="26887"/>
                    <a:pt x="7598" y="28488"/>
                  </a:cubicBezTo>
                  <a:cubicBezTo>
                    <a:pt x="6264" y="29089"/>
                    <a:pt x="5297" y="30089"/>
                    <a:pt x="4763" y="31490"/>
                  </a:cubicBezTo>
                  <a:cubicBezTo>
                    <a:pt x="4129" y="33058"/>
                    <a:pt x="4129" y="34659"/>
                    <a:pt x="4796" y="36227"/>
                  </a:cubicBezTo>
                  <a:cubicBezTo>
                    <a:pt x="5163" y="37094"/>
                    <a:pt x="4630" y="37061"/>
                    <a:pt x="4463" y="37395"/>
                  </a:cubicBezTo>
                  <a:cubicBezTo>
                    <a:pt x="4196" y="37862"/>
                    <a:pt x="4363" y="38529"/>
                    <a:pt x="4630" y="38929"/>
                  </a:cubicBezTo>
                  <a:cubicBezTo>
                    <a:pt x="5330" y="40097"/>
                    <a:pt x="6331" y="39563"/>
                    <a:pt x="6865" y="40197"/>
                  </a:cubicBezTo>
                  <a:lnTo>
                    <a:pt x="7365" y="40697"/>
                  </a:lnTo>
                  <a:cubicBezTo>
                    <a:pt x="7632" y="40931"/>
                    <a:pt x="7865" y="41164"/>
                    <a:pt x="8165" y="41331"/>
                  </a:cubicBezTo>
                  <a:cubicBezTo>
                    <a:pt x="9203" y="41989"/>
                    <a:pt x="10394" y="42340"/>
                    <a:pt x="11564" y="42340"/>
                  </a:cubicBezTo>
                  <a:cubicBezTo>
                    <a:pt x="11936" y="42340"/>
                    <a:pt x="12306" y="42304"/>
                    <a:pt x="12669" y="42231"/>
                  </a:cubicBezTo>
                  <a:cubicBezTo>
                    <a:pt x="12902" y="42198"/>
                    <a:pt x="13202" y="42131"/>
                    <a:pt x="13469" y="42031"/>
                  </a:cubicBezTo>
                  <a:lnTo>
                    <a:pt x="13536" y="41998"/>
                  </a:lnTo>
                  <a:cubicBezTo>
                    <a:pt x="13569" y="41931"/>
                    <a:pt x="13636" y="41931"/>
                    <a:pt x="13669" y="41931"/>
                  </a:cubicBezTo>
                  <a:lnTo>
                    <a:pt x="13703" y="41931"/>
                  </a:lnTo>
                  <a:lnTo>
                    <a:pt x="14470" y="41564"/>
                  </a:lnTo>
                  <a:cubicBezTo>
                    <a:pt x="15004" y="41231"/>
                    <a:pt x="15537" y="40764"/>
                    <a:pt x="15971" y="40197"/>
                  </a:cubicBezTo>
                  <a:cubicBezTo>
                    <a:pt x="16972" y="38829"/>
                    <a:pt x="17372" y="36728"/>
                    <a:pt x="16605" y="33959"/>
                  </a:cubicBezTo>
                  <a:cubicBezTo>
                    <a:pt x="16138" y="32291"/>
                    <a:pt x="15271" y="30623"/>
                    <a:pt x="13970" y="29456"/>
                  </a:cubicBezTo>
                  <a:cubicBezTo>
                    <a:pt x="15771" y="28188"/>
                    <a:pt x="17305" y="25620"/>
                    <a:pt x="18173" y="21650"/>
                  </a:cubicBezTo>
                  <a:cubicBezTo>
                    <a:pt x="18306" y="21016"/>
                    <a:pt x="18306" y="21016"/>
                    <a:pt x="17939" y="20883"/>
                  </a:cubicBezTo>
                  <a:cubicBezTo>
                    <a:pt x="16972" y="20616"/>
                    <a:pt x="16138" y="20383"/>
                    <a:pt x="15371" y="20216"/>
                  </a:cubicBezTo>
                  <a:cubicBezTo>
                    <a:pt x="15337" y="19549"/>
                    <a:pt x="15304" y="18848"/>
                    <a:pt x="15237" y="18148"/>
                  </a:cubicBezTo>
                  <a:cubicBezTo>
                    <a:pt x="16505" y="17380"/>
                    <a:pt x="17439" y="16446"/>
                    <a:pt x="18006" y="15646"/>
                  </a:cubicBezTo>
                  <a:cubicBezTo>
                    <a:pt x="18540" y="14812"/>
                    <a:pt x="18906" y="13778"/>
                    <a:pt x="19173" y="12644"/>
                  </a:cubicBezTo>
                  <a:cubicBezTo>
                    <a:pt x="19207" y="12677"/>
                    <a:pt x="19307" y="12677"/>
                    <a:pt x="19373" y="12677"/>
                  </a:cubicBezTo>
                  <a:cubicBezTo>
                    <a:pt x="19409" y="12678"/>
                    <a:pt x="19444" y="12679"/>
                    <a:pt x="19478" y="12679"/>
                  </a:cubicBezTo>
                  <a:cubicBezTo>
                    <a:pt x="22454" y="12679"/>
                    <a:pt x="22949" y="8474"/>
                    <a:pt x="20641" y="8441"/>
                  </a:cubicBezTo>
                  <a:cubicBezTo>
                    <a:pt x="20207" y="8441"/>
                    <a:pt x="19807" y="8541"/>
                    <a:pt x="19474" y="8841"/>
                  </a:cubicBezTo>
                  <a:cubicBezTo>
                    <a:pt x="19373" y="7106"/>
                    <a:pt x="19007" y="5472"/>
                    <a:pt x="18473" y="4304"/>
                  </a:cubicBezTo>
                  <a:cubicBezTo>
                    <a:pt x="17172" y="1636"/>
                    <a:pt x="14770" y="135"/>
                    <a:pt x="11835" y="1"/>
                  </a:cubicBezTo>
                  <a:lnTo>
                    <a:pt x="11768" y="1"/>
                  </a:lnTo>
                  <a:cubicBezTo>
                    <a:pt x="11732" y="1"/>
                    <a:pt x="11696" y="1"/>
                    <a:pt x="11660" y="1"/>
                  </a:cubicBezTo>
                  <a:close/>
                </a:path>
              </a:pathLst>
            </a:custGeom>
            <a:solidFill>
              <a:srgbClr val="DB5E43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21" name="Google Shape;2291;p43">
              <a:extLst>
                <a:ext uri="{FF2B5EF4-FFF2-40B4-BE49-F238E27FC236}">
                  <a16:creationId xmlns:a16="http://schemas.microsoft.com/office/drawing/2014/main" id="{20836A33-9513-C3AA-71D6-EF2CFAF243D9}"/>
                </a:ext>
              </a:extLst>
            </p:cNvPr>
            <p:cNvSpPr/>
            <p:nvPr/>
          </p:nvSpPr>
          <p:spPr>
            <a:xfrm rot="750481">
              <a:off x="1522878" y="1824354"/>
              <a:ext cx="8415" cy="3799"/>
            </a:xfrm>
            <a:custGeom>
              <a:avLst/>
              <a:gdLst/>
              <a:ahLst/>
              <a:cxnLst/>
              <a:rect l="l" t="t" r="r" b="b"/>
              <a:pathLst>
                <a:path w="268" h="121" extrusionOk="0">
                  <a:moveTo>
                    <a:pt x="181" y="1"/>
                  </a:moveTo>
                  <a:cubicBezTo>
                    <a:pt x="143" y="1"/>
                    <a:pt x="121" y="24"/>
                    <a:pt x="100" y="88"/>
                  </a:cubicBezTo>
                  <a:lnTo>
                    <a:pt x="0" y="121"/>
                  </a:lnTo>
                  <a:cubicBezTo>
                    <a:pt x="100" y="88"/>
                    <a:pt x="167" y="88"/>
                    <a:pt x="267" y="21"/>
                  </a:cubicBezTo>
                  <a:cubicBezTo>
                    <a:pt x="230" y="9"/>
                    <a:pt x="203" y="1"/>
                    <a:pt x="181" y="1"/>
                  </a:cubicBezTo>
                  <a:close/>
                </a:path>
              </a:pathLst>
            </a:custGeom>
            <a:solidFill>
              <a:srgbClr val="C05E46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22" name="Google Shape;2292;p43">
              <a:extLst>
                <a:ext uri="{FF2B5EF4-FFF2-40B4-BE49-F238E27FC236}">
                  <a16:creationId xmlns:a16="http://schemas.microsoft.com/office/drawing/2014/main" id="{22F51E29-3722-882E-67E1-747EEA6AEF74}"/>
                </a:ext>
              </a:extLst>
            </p:cNvPr>
            <p:cNvSpPr/>
            <p:nvPr/>
          </p:nvSpPr>
          <p:spPr>
            <a:xfrm rot="750481">
              <a:off x="997698" y="2107993"/>
              <a:ext cx="585504" cy="800924"/>
            </a:xfrm>
            <a:custGeom>
              <a:avLst/>
              <a:gdLst/>
              <a:ahLst/>
              <a:cxnLst/>
              <a:rect l="l" t="t" r="r" b="b"/>
              <a:pathLst>
                <a:path w="18648" h="25509" extrusionOk="0">
                  <a:moveTo>
                    <a:pt x="13776" y="1"/>
                  </a:moveTo>
                  <a:cubicBezTo>
                    <a:pt x="13422" y="1"/>
                    <a:pt x="12942" y="843"/>
                    <a:pt x="10341" y="1346"/>
                  </a:cubicBezTo>
                  <a:cubicBezTo>
                    <a:pt x="8506" y="1713"/>
                    <a:pt x="8140" y="1513"/>
                    <a:pt x="7639" y="1646"/>
                  </a:cubicBezTo>
                  <a:cubicBezTo>
                    <a:pt x="7599" y="1653"/>
                    <a:pt x="7567" y="1655"/>
                    <a:pt x="7537" y="1655"/>
                  </a:cubicBezTo>
                  <a:cubicBezTo>
                    <a:pt x="7416" y="1655"/>
                    <a:pt x="7326" y="1613"/>
                    <a:pt x="6872" y="1613"/>
                  </a:cubicBezTo>
                  <a:cubicBezTo>
                    <a:pt x="6272" y="1613"/>
                    <a:pt x="5638" y="1513"/>
                    <a:pt x="5004" y="1379"/>
                  </a:cubicBezTo>
                  <a:cubicBezTo>
                    <a:pt x="4296" y="1258"/>
                    <a:pt x="3992" y="1149"/>
                    <a:pt x="3841" y="1149"/>
                  </a:cubicBezTo>
                  <a:cubicBezTo>
                    <a:pt x="3743" y="1149"/>
                    <a:pt x="3709" y="1194"/>
                    <a:pt x="3670" y="1312"/>
                  </a:cubicBezTo>
                  <a:cubicBezTo>
                    <a:pt x="2636" y="4682"/>
                    <a:pt x="3269" y="5616"/>
                    <a:pt x="2836" y="6049"/>
                  </a:cubicBezTo>
                  <a:cubicBezTo>
                    <a:pt x="2769" y="6149"/>
                    <a:pt x="2769" y="6283"/>
                    <a:pt x="2769" y="6383"/>
                  </a:cubicBezTo>
                  <a:cubicBezTo>
                    <a:pt x="3236" y="8151"/>
                    <a:pt x="3636" y="8184"/>
                    <a:pt x="3403" y="8718"/>
                  </a:cubicBezTo>
                  <a:cubicBezTo>
                    <a:pt x="3269" y="8985"/>
                    <a:pt x="2969" y="8885"/>
                    <a:pt x="3003" y="9185"/>
                  </a:cubicBezTo>
                  <a:cubicBezTo>
                    <a:pt x="3069" y="9352"/>
                    <a:pt x="3169" y="9518"/>
                    <a:pt x="2936" y="9718"/>
                  </a:cubicBezTo>
                  <a:cubicBezTo>
                    <a:pt x="2902" y="9785"/>
                    <a:pt x="2836" y="9819"/>
                    <a:pt x="2802" y="9819"/>
                  </a:cubicBezTo>
                  <a:cubicBezTo>
                    <a:pt x="2502" y="9852"/>
                    <a:pt x="2502" y="10119"/>
                    <a:pt x="2469" y="10185"/>
                  </a:cubicBezTo>
                  <a:cubicBezTo>
                    <a:pt x="2367" y="10419"/>
                    <a:pt x="2220" y="10467"/>
                    <a:pt x="2078" y="10467"/>
                  </a:cubicBezTo>
                  <a:cubicBezTo>
                    <a:pt x="1979" y="10467"/>
                    <a:pt x="1882" y="10443"/>
                    <a:pt x="1806" y="10443"/>
                  </a:cubicBezTo>
                  <a:cubicBezTo>
                    <a:pt x="1743" y="10443"/>
                    <a:pt x="1694" y="10460"/>
                    <a:pt x="1668" y="10519"/>
                  </a:cubicBezTo>
                  <a:cubicBezTo>
                    <a:pt x="1668" y="10552"/>
                    <a:pt x="1668" y="10619"/>
                    <a:pt x="1635" y="10652"/>
                  </a:cubicBezTo>
                  <a:cubicBezTo>
                    <a:pt x="1579" y="10820"/>
                    <a:pt x="1453" y="10894"/>
                    <a:pt x="1276" y="10894"/>
                  </a:cubicBezTo>
                  <a:cubicBezTo>
                    <a:pt x="1242" y="10894"/>
                    <a:pt x="1206" y="10891"/>
                    <a:pt x="1168" y="10886"/>
                  </a:cubicBezTo>
                  <a:cubicBezTo>
                    <a:pt x="1001" y="10853"/>
                    <a:pt x="834" y="10819"/>
                    <a:pt x="701" y="10686"/>
                  </a:cubicBezTo>
                  <a:cubicBezTo>
                    <a:pt x="641" y="10626"/>
                    <a:pt x="557" y="10578"/>
                    <a:pt x="499" y="10578"/>
                  </a:cubicBezTo>
                  <a:cubicBezTo>
                    <a:pt x="461" y="10578"/>
                    <a:pt x="434" y="10599"/>
                    <a:pt x="434" y="10652"/>
                  </a:cubicBezTo>
                  <a:cubicBezTo>
                    <a:pt x="0" y="12754"/>
                    <a:pt x="2135" y="20326"/>
                    <a:pt x="3970" y="24729"/>
                  </a:cubicBezTo>
                  <a:cubicBezTo>
                    <a:pt x="4074" y="24990"/>
                    <a:pt x="4138" y="25129"/>
                    <a:pt x="4240" y="25129"/>
                  </a:cubicBezTo>
                  <a:cubicBezTo>
                    <a:pt x="4269" y="25129"/>
                    <a:pt x="4301" y="25118"/>
                    <a:pt x="4337" y="25096"/>
                  </a:cubicBezTo>
                  <a:cubicBezTo>
                    <a:pt x="5137" y="24696"/>
                    <a:pt x="6505" y="23595"/>
                    <a:pt x="9374" y="23362"/>
                  </a:cubicBezTo>
                  <a:cubicBezTo>
                    <a:pt x="9514" y="23362"/>
                    <a:pt x="9673" y="23408"/>
                    <a:pt x="9792" y="23408"/>
                  </a:cubicBezTo>
                  <a:cubicBezTo>
                    <a:pt x="9899" y="23408"/>
                    <a:pt x="9974" y="23370"/>
                    <a:pt x="9974" y="23228"/>
                  </a:cubicBezTo>
                  <a:cubicBezTo>
                    <a:pt x="9974" y="22761"/>
                    <a:pt x="9474" y="15556"/>
                    <a:pt x="8673" y="12487"/>
                  </a:cubicBezTo>
                  <a:cubicBezTo>
                    <a:pt x="7773" y="8918"/>
                    <a:pt x="5504" y="8384"/>
                    <a:pt x="5538" y="8317"/>
                  </a:cubicBezTo>
                  <a:cubicBezTo>
                    <a:pt x="5551" y="8295"/>
                    <a:pt x="5579" y="8284"/>
                    <a:pt x="5621" y="8284"/>
                  </a:cubicBezTo>
                  <a:cubicBezTo>
                    <a:pt x="6012" y="8284"/>
                    <a:pt x="7566" y="9274"/>
                    <a:pt x="8440" y="11353"/>
                  </a:cubicBezTo>
                  <a:cubicBezTo>
                    <a:pt x="8707" y="12020"/>
                    <a:pt x="8873" y="12721"/>
                    <a:pt x="9007" y="13421"/>
                  </a:cubicBezTo>
                  <a:cubicBezTo>
                    <a:pt x="9050" y="13635"/>
                    <a:pt x="9082" y="13722"/>
                    <a:pt x="9170" y="13722"/>
                  </a:cubicBezTo>
                  <a:cubicBezTo>
                    <a:pt x="9356" y="13722"/>
                    <a:pt x="9793" y="13329"/>
                    <a:pt x="11108" y="12921"/>
                  </a:cubicBezTo>
                  <a:cubicBezTo>
                    <a:pt x="12153" y="12610"/>
                    <a:pt x="12624" y="12586"/>
                    <a:pt x="13249" y="12586"/>
                  </a:cubicBezTo>
                  <a:cubicBezTo>
                    <a:pt x="13363" y="12586"/>
                    <a:pt x="13482" y="12587"/>
                    <a:pt x="13610" y="12587"/>
                  </a:cubicBezTo>
                  <a:cubicBezTo>
                    <a:pt x="13844" y="12587"/>
                    <a:pt x="14110" y="12654"/>
                    <a:pt x="14311" y="12721"/>
                  </a:cubicBezTo>
                  <a:cubicBezTo>
                    <a:pt x="14511" y="12821"/>
                    <a:pt x="14678" y="12921"/>
                    <a:pt x="14811" y="13088"/>
                  </a:cubicBezTo>
                  <a:cubicBezTo>
                    <a:pt x="15044" y="13421"/>
                    <a:pt x="14878" y="13821"/>
                    <a:pt x="14544" y="14055"/>
                  </a:cubicBezTo>
                  <a:cubicBezTo>
                    <a:pt x="14044" y="14422"/>
                    <a:pt x="13210" y="14555"/>
                    <a:pt x="12609" y="14589"/>
                  </a:cubicBezTo>
                  <a:cubicBezTo>
                    <a:pt x="12042" y="14655"/>
                    <a:pt x="11375" y="15056"/>
                    <a:pt x="11142" y="15823"/>
                  </a:cubicBezTo>
                  <a:cubicBezTo>
                    <a:pt x="10942" y="16590"/>
                    <a:pt x="10541" y="17557"/>
                    <a:pt x="9841" y="18024"/>
                  </a:cubicBezTo>
                  <a:cubicBezTo>
                    <a:pt x="9674" y="18158"/>
                    <a:pt x="9641" y="18225"/>
                    <a:pt x="9641" y="18425"/>
                  </a:cubicBezTo>
                  <a:cubicBezTo>
                    <a:pt x="9807" y="19492"/>
                    <a:pt x="10108" y="24562"/>
                    <a:pt x="10274" y="25396"/>
                  </a:cubicBezTo>
                  <a:cubicBezTo>
                    <a:pt x="10283" y="25476"/>
                    <a:pt x="10318" y="25509"/>
                    <a:pt x="10370" y="25509"/>
                  </a:cubicBezTo>
                  <a:cubicBezTo>
                    <a:pt x="10516" y="25509"/>
                    <a:pt x="10797" y="25259"/>
                    <a:pt x="11042" y="25063"/>
                  </a:cubicBezTo>
                  <a:cubicBezTo>
                    <a:pt x="12943" y="23728"/>
                    <a:pt x="14711" y="22094"/>
                    <a:pt x="15812" y="20826"/>
                  </a:cubicBezTo>
                  <a:cubicBezTo>
                    <a:pt x="17046" y="19325"/>
                    <a:pt x="18347" y="17524"/>
                    <a:pt x="18514" y="15589"/>
                  </a:cubicBezTo>
                  <a:cubicBezTo>
                    <a:pt x="18647" y="14322"/>
                    <a:pt x="17980" y="13221"/>
                    <a:pt x="17113" y="11253"/>
                  </a:cubicBezTo>
                  <a:cubicBezTo>
                    <a:pt x="16612" y="10019"/>
                    <a:pt x="16312" y="9985"/>
                    <a:pt x="16512" y="9618"/>
                  </a:cubicBezTo>
                  <a:cubicBezTo>
                    <a:pt x="17513" y="7884"/>
                    <a:pt x="17913" y="5549"/>
                    <a:pt x="18147" y="3647"/>
                  </a:cubicBezTo>
                  <a:cubicBezTo>
                    <a:pt x="18147" y="3481"/>
                    <a:pt x="18113" y="3447"/>
                    <a:pt x="17646" y="3147"/>
                  </a:cubicBezTo>
                  <a:cubicBezTo>
                    <a:pt x="15211" y="1479"/>
                    <a:pt x="14177" y="278"/>
                    <a:pt x="13910" y="45"/>
                  </a:cubicBezTo>
                  <a:cubicBezTo>
                    <a:pt x="13865" y="14"/>
                    <a:pt x="13821" y="1"/>
                    <a:pt x="13776" y="1"/>
                  </a:cubicBezTo>
                  <a:close/>
                </a:path>
              </a:pathLst>
            </a:custGeom>
            <a:solidFill>
              <a:srgbClr val="FFCE0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23" name="Google Shape;2293;p43">
              <a:extLst>
                <a:ext uri="{FF2B5EF4-FFF2-40B4-BE49-F238E27FC236}">
                  <a16:creationId xmlns:a16="http://schemas.microsoft.com/office/drawing/2014/main" id="{AE5EFABE-978C-04A2-755B-4F81D9525DFC}"/>
                </a:ext>
              </a:extLst>
            </p:cNvPr>
            <p:cNvSpPr/>
            <p:nvPr/>
          </p:nvSpPr>
          <p:spPr>
            <a:xfrm rot="750481">
              <a:off x="1013705" y="1772156"/>
              <a:ext cx="991853" cy="596117"/>
            </a:xfrm>
            <a:custGeom>
              <a:avLst/>
              <a:gdLst/>
              <a:ahLst/>
              <a:cxnLst/>
              <a:rect l="l" t="t" r="r" b="b"/>
              <a:pathLst>
                <a:path w="31590" h="18986" extrusionOk="0">
                  <a:moveTo>
                    <a:pt x="17146" y="0"/>
                  </a:moveTo>
                  <a:cubicBezTo>
                    <a:pt x="16117" y="1420"/>
                    <a:pt x="14455" y="2122"/>
                    <a:pt x="12749" y="2122"/>
                  </a:cubicBezTo>
                  <a:cubicBezTo>
                    <a:pt x="11247" y="2122"/>
                    <a:pt x="9711" y="1578"/>
                    <a:pt x="8540" y="501"/>
                  </a:cubicBezTo>
                  <a:cubicBezTo>
                    <a:pt x="3970" y="2235"/>
                    <a:pt x="667" y="6472"/>
                    <a:pt x="134" y="12409"/>
                  </a:cubicBezTo>
                  <a:cubicBezTo>
                    <a:pt x="33" y="13043"/>
                    <a:pt x="67" y="13677"/>
                    <a:pt x="0" y="14211"/>
                  </a:cubicBezTo>
                  <a:cubicBezTo>
                    <a:pt x="33" y="14711"/>
                    <a:pt x="33" y="15178"/>
                    <a:pt x="67" y="15645"/>
                  </a:cubicBezTo>
                  <a:cubicBezTo>
                    <a:pt x="134" y="16145"/>
                    <a:pt x="234" y="17513"/>
                    <a:pt x="434" y="18480"/>
                  </a:cubicBezTo>
                  <a:cubicBezTo>
                    <a:pt x="524" y="18842"/>
                    <a:pt x="669" y="18986"/>
                    <a:pt x="1040" y="18986"/>
                  </a:cubicBezTo>
                  <a:cubicBezTo>
                    <a:pt x="1080" y="18986"/>
                    <a:pt x="1122" y="18984"/>
                    <a:pt x="1168" y="18981"/>
                  </a:cubicBezTo>
                  <a:cubicBezTo>
                    <a:pt x="1868" y="18914"/>
                    <a:pt x="3503" y="18580"/>
                    <a:pt x="5237" y="17980"/>
                  </a:cubicBezTo>
                  <a:cubicBezTo>
                    <a:pt x="5604" y="17846"/>
                    <a:pt x="5738" y="17680"/>
                    <a:pt x="5704" y="17346"/>
                  </a:cubicBezTo>
                  <a:cubicBezTo>
                    <a:pt x="5671" y="12643"/>
                    <a:pt x="8073" y="10475"/>
                    <a:pt x="8873" y="6138"/>
                  </a:cubicBezTo>
                  <a:cubicBezTo>
                    <a:pt x="8902" y="5993"/>
                    <a:pt x="8906" y="5898"/>
                    <a:pt x="8950" y="5898"/>
                  </a:cubicBezTo>
                  <a:cubicBezTo>
                    <a:pt x="8957" y="5898"/>
                    <a:pt x="8965" y="5900"/>
                    <a:pt x="8973" y="5905"/>
                  </a:cubicBezTo>
                  <a:cubicBezTo>
                    <a:pt x="9007" y="5905"/>
                    <a:pt x="9007" y="5971"/>
                    <a:pt x="9007" y="6038"/>
                  </a:cubicBezTo>
                  <a:cubicBezTo>
                    <a:pt x="9034" y="6161"/>
                    <a:pt x="9067" y="6212"/>
                    <a:pt x="9124" y="6212"/>
                  </a:cubicBezTo>
                  <a:cubicBezTo>
                    <a:pt x="9206" y="6212"/>
                    <a:pt x="9338" y="6109"/>
                    <a:pt x="9574" y="5971"/>
                  </a:cubicBezTo>
                  <a:cubicBezTo>
                    <a:pt x="10374" y="5504"/>
                    <a:pt x="11075" y="5204"/>
                    <a:pt x="11241" y="5071"/>
                  </a:cubicBezTo>
                  <a:cubicBezTo>
                    <a:pt x="11542" y="4737"/>
                    <a:pt x="10541" y="4870"/>
                    <a:pt x="8906" y="4303"/>
                  </a:cubicBezTo>
                  <a:cubicBezTo>
                    <a:pt x="7405" y="3736"/>
                    <a:pt x="7472" y="3069"/>
                    <a:pt x="8206" y="2902"/>
                  </a:cubicBezTo>
                  <a:cubicBezTo>
                    <a:pt x="8835" y="2750"/>
                    <a:pt x="9017" y="2739"/>
                    <a:pt x="9158" y="2739"/>
                  </a:cubicBezTo>
                  <a:cubicBezTo>
                    <a:pt x="9181" y="2739"/>
                    <a:pt x="9204" y="2739"/>
                    <a:pt x="9226" y="2739"/>
                  </a:cubicBezTo>
                  <a:cubicBezTo>
                    <a:pt x="9307" y="2739"/>
                    <a:pt x="9396" y="2736"/>
                    <a:pt x="9574" y="2702"/>
                  </a:cubicBezTo>
                  <a:cubicBezTo>
                    <a:pt x="9807" y="2669"/>
                    <a:pt x="9974" y="2669"/>
                    <a:pt x="10174" y="2669"/>
                  </a:cubicBezTo>
                  <a:cubicBezTo>
                    <a:pt x="10574" y="2702"/>
                    <a:pt x="11008" y="2702"/>
                    <a:pt x="11408" y="2802"/>
                  </a:cubicBezTo>
                  <a:cubicBezTo>
                    <a:pt x="14577" y="3336"/>
                    <a:pt x="15711" y="5071"/>
                    <a:pt x="20381" y="7839"/>
                  </a:cubicBezTo>
                  <a:cubicBezTo>
                    <a:pt x="20405" y="7863"/>
                    <a:pt x="20462" y="7886"/>
                    <a:pt x="20505" y="7886"/>
                  </a:cubicBezTo>
                  <a:cubicBezTo>
                    <a:pt x="20523" y="7886"/>
                    <a:pt x="20538" y="7882"/>
                    <a:pt x="20548" y="7873"/>
                  </a:cubicBezTo>
                  <a:cubicBezTo>
                    <a:pt x="20748" y="7706"/>
                    <a:pt x="20081" y="6038"/>
                    <a:pt x="20014" y="5804"/>
                  </a:cubicBezTo>
                  <a:cubicBezTo>
                    <a:pt x="20014" y="5738"/>
                    <a:pt x="19914" y="5638"/>
                    <a:pt x="19948" y="5571"/>
                  </a:cubicBezTo>
                  <a:cubicBezTo>
                    <a:pt x="20014" y="5571"/>
                    <a:pt x="20048" y="5671"/>
                    <a:pt x="20081" y="5704"/>
                  </a:cubicBezTo>
                  <a:cubicBezTo>
                    <a:pt x="21282" y="8640"/>
                    <a:pt x="20114" y="7706"/>
                    <a:pt x="22016" y="8707"/>
                  </a:cubicBezTo>
                  <a:cubicBezTo>
                    <a:pt x="23317" y="9374"/>
                    <a:pt x="25218" y="10808"/>
                    <a:pt x="26452" y="12176"/>
                  </a:cubicBezTo>
                  <a:cubicBezTo>
                    <a:pt x="26753" y="12509"/>
                    <a:pt x="27086" y="12810"/>
                    <a:pt x="27420" y="13076"/>
                  </a:cubicBezTo>
                  <a:cubicBezTo>
                    <a:pt x="27559" y="13176"/>
                    <a:pt x="27663" y="13240"/>
                    <a:pt x="27773" y="13240"/>
                  </a:cubicBezTo>
                  <a:cubicBezTo>
                    <a:pt x="27848" y="13240"/>
                    <a:pt x="27926" y="13210"/>
                    <a:pt x="28020" y="13143"/>
                  </a:cubicBezTo>
                  <a:cubicBezTo>
                    <a:pt x="28120" y="13043"/>
                    <a:pt x="29788" y="12376"/>
                    <a:pt x="31389" y="10408"/>
                  </a:cubicBezTo>
                  <a:cubicBezTo>
                    <a:pt x="31589" y="10174"/>
                    <a:pt x="31423" y="9874"/>
                    <a:pt x="31222" y="9574"/>
                  </a:cubicBezTo>
                  <a:cubicBezTo>
                    <a:pt x="29922" y="7906"/>
                    <a:pt x="28521" y="6405"/>
                    <a:pt x="26819" y="4971"/>
                  </a:cubicBezTo>
                  <a:cubicBezTo>
                    <a:pt x="23584" y="2302"/>
                    <a:pt x="20315" y="667"/>
                    <a:pt x="17146" y="0"/>
                  </a:cubicBezTo>
                  <a:close/>
                </a:path>
              </a:pathLst>
            </a:custGeom>
            <a:solidFill>
              <a:srgbClr val="FFCE0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24" name="Google Shape;2294;p43">
              <a:extLst>
                <a:ext uri="{FF2B5EF4-FFF2-40B4-BE49-F238E27FC236}">
                  <a16:creationId xmlns:a16="http://schemas.microsoft.com/office/drawing/2014/main" id="{D75B1752-1ED3-1EF5-A74B-154F9D8DEAB6}"/>
                </a:ext>
              </a:extLst>
            </p:cNvPr>
            <p:cNvSpPr/>
            <p:nvPr/>
          </p:nvSpPr>
          <p:spPr>
            <a:xfrm rot="750481">
              <a:off x="1748948" y="2475273"/>
              <a:ext cx="204273" cy="215451"/>
            </a:xfrm>
            <a:custGeom>
              <a:avLst/>
              <a:gdLst/>
              <a:ahLst/>
              <a:cxnLst/>
              <a:rect l="l" t="t" r="r" b="b"/>
              <a:pathLst>
                <a:path w="6506" h="6862" extrusionOk="0">
                  <a:moveTo>
                    <a:pt x="2426" y="0"/>
                  </a:moveTo>
                  <a:cubicBezTo>
                    <a:pt x="2384" y="0"/>
                    <a:pt x="2338" y="41"/>
                    <a:pt x="2269" y="110"/>
                  </a:cubicBezTo>
                  <a:cubicBezTo>
                    <a:pt x="734" y="1611"/>
                    <a:pt x="101" y="2111"/>
                    <a:pt x="67" y="2678"/>
                  </a:cubicBezTo>
                  <a:cubicBezTo>
                    <a:pt x="1" y="2845"/>
                    <a:pt x="67" y="3012"/>
                    <a:pt x="134" y="3179"/>
                  </a:cubicBezTo>
                  <a:cubicBezTo>
                    <a:pt x="468" y="4013"/>
                    <a:pt x="2236" y="6014"/>
                    <a:pt x="3069" y="6681"/>
                  </a:cubicBezTo>
                  <a:cubicBezTo>
                    <a:pt x="3136" y="6715"/>
                    <a:pt x="3170" y="6748"/>
                    <a:pt x="3270" y="6781"/>
                  </a:cubicBezTo>
                  <a:cubicBezTo>
                    <a:pt x="3390" y="6835"/>
                    <a:pt x="3520" y="6861"/>
                    <a:pt x="3653" y="6861"/>
                  </a:cubicBezTo>
                  <a:cubicBezTo>
                    <a:pt x="3853" y="6861"/>
                    <a:pt x="4057" y="6801"/>
                    <a:pt x="4237" y="6681"/>
                  </a:cubicBezTo>
                  <a:cubicBezTo>
                    <a:pt x="6272" y="5180"/>
                    <a:pt x="6505" y="5180"/>
                    <a:pt x="6272" y="4913"/>
                  </a:cubicBezTo>
                  <a:lnTo>
                    <a:pt x="6172" y="4813"/>
                  </a:lnTo>
                  <a:cubicBezTo>
                    <a:pt x="5905" y="4546"/>
                    <a:pt x="5238" y="3913"/>
                    <a:pt x="4270" y="2712"/>
                  </a:cubicBezTo>
                  <a:cubicBezTo>
                    <a:pt x="3270" y="1411"/>
                    <a:pt x="2836" y="644"/>
                    <a:pt x="2636" y="277"/>
                  </a:cubicBezTo>
                  <a:cubicBezTo>
                    <a:pt x="2538" y="81"/>
                    <a:pt x="2486" y="0"/>
                    <a:pt x="24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25" name="Google Shape;2295;p43">
              <a:extLst>
                <a:ext uri="{FF2B5EF4-FFF2-40B4-BE49-F238E27FC236}">
                  <a16:creationId xmlns:a16="http://schemas.microsoft.com/office/drawing/2014/main" id="{4C7071A5-9215-F56A-EF5B-EC6921995549}"/>
                </a:ext>
              </a:extLst>
            </p:cNvPr>
            <p:cNvSpPr/>
            <p:nvPr/>
          </p:nvSpPr>
          <p:spPr>
            <a:xfrm rot="750481">
              <a:off x="1959831" y="921355"/>
              <a:ext cx="557215" cy="783687"/>
            </a:xfrm>
            <a:custGeom>
              <a:avLst/>
              <a:gdLst/>
              <a:ahLst/>
              <a:cxnLst/>
              <a:rect l="l" t="t" r="r" b="b"/>
              <a:pathLst>
                <a:path w="17747" h="24960" extrusionOk="0">
                  <a:moveTo>
                    <a:pt x="9246" y="0"/>
                  </a:moveTo>
                  <a:cubicBezTo>
                    <a:pt x="8890" y="0"/>
                    <a:pt x="8522" y="25"/>
                    <a:pt x="8140" y="75"/>
                  </a:cubicBezTo>
                  <a:cubicBezTo>
                    <a:pt x="334" y="1109"/>
                    <a:pt x="1" y="12384"/>
                    <a:pt x="3903" y="17388"/>
                  </a:cubicBezTo>
                  <a:cubicBezTo>
                    <a:pt x="4904" y="18688"/>
                    <a:pt x="6238" y="19289"/>
                    <a:pt x="7639" y="19389"/>
                  </a:cubicBezTo>
                  <a:lnTo>
                    <a:pt x="7639" y="19422"/>
                  </a:lnTo>
                  <a:cubicBezTo>
                    <a:pt x="7673" y="19522"/>
                    <a:pt x="7739" y="19622"/>
                    <a:pt x="7773" y="19756"/>
                  </a:cubicBezTo>
                  <a:cubicBezTo>
                    <a:pt x="8006" y="20623"/>
                    <a:pt x="8140" y="21757"/>
                    <a:pt x="8173" y="22891"/>
                  </a:cubicBezTo>
                  <a:cubicBezTo>
                    <a:pt x="8240" y="23592"/>
                    <a:pt x="8173" y="24292"/>
                    <a:pt x="8140" y="24960"/>
                  </a:cubicBezTo>
                  <a:cubicBezTo>
                    <a:pt x="10008" y="22391"/>
                    <a:pt x="12309" y="19956"/>
                    <a:pt x="14511" y="19122"/>
                  </a:cubicBezTo>
                  <a:cubicBezTo>
                    <a:pt x="15118" y="18889"/>
                    <a:pt x="15660" y="18779"/>
                    <a:pt x="16160" y="18779"/>
                  </a:cubicBezTo>
                  <a:cubicBezTo>
                    <a:pt x="16732" y="18779"/>
                    <a:pt x="17249" y="18922"/>
                    <a:pt x="17747" y="19189"/>
                  </a:cubicBezTo>
                  <a:cubicBezTo>
                    <a:pt x="15312" y="16921"/>
                    <a:pt x="15845" y="15686"/>
                    <a:pt x="14444" y="15119"/>
                  </a:cubicBezTo>
                  <a:lnTo>
                    <a:pt x="15812" y="13351"/>
                  </a:lnTo>
                  <a:cubicBezTo>
                    <a:pt x="16246" y="12084"/>
                    <a:pt x="16412" y="10383"/>
                    <a:pt x="16412" y="9082"/>
                  </a:cubicBezTo>
                  <a:cubicBezTo>
                    <a:pt x="16443" y="4454"/>
                    <a:pt x="14046" y="0"/>
                    <a:pt x="9246" y="0"/>
                  </a:cubicBezTo>
                  <a:close/>
                </a:path>
              </a:pathLst>
            </a:custGeom>
            <a:solidFill>
              <a:srgbClr val="EC917A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26" name="Google Shape;2296;p43">
              <a:extLst>
                <a:ext uri="{FF2B5EF4-FFF2-40B4-BE49-F238E27FC236}">
                  <a16:creationId xmlns:a16="http://schemas.microsoft.com/office/drawing/2014/main" id="{8299FEF7-2CDC-840F-3292-39D1D9260AC9}"/>
                </a:ext>
              </a:extLst>
            </p:cNvPr>
            <p:cNvSpPr/>
            <p:nvPr/>
          </p:nvSpPr>
          <p:spPr>
            <a:xfrm rot="750481">
              <a:off x="1373231" y="2505060"/>
              <a:ext cx="446193" cy="406883"/>
            </a:xfrm>
            <a:custGeom>
              <a:avLst/>
              <a:gdLst/>
              <a:ahLst/>
              <a:cxnLst/>
              <a:rect l="l" t="t" r="r" b="b"/>
              <a:pathLst>
                <a:path w="14211" h="12959" extrusionOk="0">
                  <a:moveTo>
                    <a:pt x="10975" y="1"/>
                  </a:moveTo>
                  <a:lnTo>
                    <a:pt x="9541" y="1302"/>
                  </a:lnTo>
                  <a:cubicBezTo>
                    <a:pt x="9252" y="1250"/>
                    <a:pt x="8947" y="1223"/>
                    <a:pt x="8627" y="1223"/>
                  </a:cubicBezTo>
                  <a:cubicBezTo>
                    <a:pt x="7690" y="1223"/>
                    <a:pt x="6614" y="1455"/>
                    <a:pt x="5371" y="2002"/>
                  </a:cubicBezTo>
                  <a:cubicBezTo>
                    <a:pt x="4871" y="2236"/>
                    <a:pt x="1869" y="3737"/>
                    <a:pt x="2569" y="4604"/>
                  </a:cubicBezTo>
                  <a:cubicBezTo>
                    <a:pt x="2676" y="4740"/>
                    <a:pt x="2860" y="4788"/>
                    <a:pt x="3085" y="4788"/>
                  </a:cubicBezTo>
                  <a:cubicBezTo>
                    <a:pt x="3651" y="4788"/>
                    <a:pt x="4481" y="4482"/>
                    <a:pt x="5024" y="4482"/>
                  </a:cubicBezTo>
                  <a:cubicBezTo>
                    <a:pt x="5274" y="4482"/>
                    <a:pt x="5464" y="4547"/>
                    <a:pt x="5538" y="4737"/>
                  </a:cubicBezTo>
                  <a:cubicBezTo>
                    <a:pt x="5705" y="5171"/>
                    <a:pt x="5038" y="5771"/>
                    <a:pt x="4671" y="6138"/>
                  </a:cubicBezTo>
                  <a:cubicBezTo>
                    <a:pt x="2536" y="8140"/>
                    <a:pt x="1" y="8974"/>
                    <a:pt x="801" y="9908"/>
                  </a:cubicBezTo>
                  <a:cubicBezTo>
                    <a:pt x="913" y="10030"/>
                    <a:pt x="1064" y="10082"/>
                    <a:pt x="1245" y="10082"/>
                  </a:cubicBezTo>
                  <a:cubicBezTo>
                    <a:pt x="1606" y="10082"/>
                    <a:pt x="2080" y="9874"/>
                    <a:pt x="2569" y="9607"/>
                  </a:cubicBezTo>
                  <a:lnTo>
                    <a:pt x="2569" y="9607"/>
                  </a:lnTo>
                  <a:cubicBezTo>
                    <a:pt x="2202" y="9908"/>
                    <a:pt x="1802" y="10175"/>
                    <a:pt x="1402" y="10441"/>
                  </a:cubicBezTo>
                  <a:cubicBezTo>
                    <a:pt x="968" y="10775"/>
                    <a:pt x="835" y="11209"/>
                    <a:pt x="968" y="11509"/>
                  </a:cubicBezTo>
                  <a:cubicBezTo>
                    <a:pt x="1074" y="11720"/>
                    <a:pt x="1263" y="11811"/>
                    <a:pt x="1512" y="11811"/>
                  </a:cubicBezTo>
                  <a:cubicBezTo>
                    <a:pt x="1894" y="11811"/>
                    <a:pt x="2418" y="11598"/>
                    <a:pt x="3003" y="11275"/>
                  </a:cubicBezTo>
                  <a:lnTo>
                    <a:pt x="3003" y="11275"/>
                  </a:lnTo>
                  <a:cubicBezTo>
                    <a:pt x="2669" y="11475"/>
                    <a:pt x="2336" y="11776"/>
                    <a:pt x="2202" y="12143"/>
                  </a:cubicBezTo>
                  <a:cubicBezTo>
                    <a:pt x="2013" y="12583"/>
                    <a:pt x="2330" y="12846"/>
                    <a:pt x="2759" y="12846"/>
                  </a:cubicBezTo>
                  <a:cubicBezTo>
                    <a:pt x="2784" y="12846"/>
                    <a:pt x="2810" y="12845"/>
                    <a:pt x="2836" y="12843"/>
                  </a:cubicBezTo>
                  <a:cubicBezTo>
                    <a:pt x="3837" y="12743"/>
                    <a:pt x="5671" y="11442"/>
                    <a:pt x="6505" y="10842"/>
                  </a:cubicBezTo>
                  <a:lnTo>
                    <a:pt x="6505" y="10842"/>
                  </a:lnTo>
                  <a:cubicBezTo>
                    <a:pt x="6138" y="11175"/>
                    <a:pt x="5705" y="11509"/>
                    <a:pt x="5405" y="11976"/>
                  </a:cubicBezTo>
                  <a:cubicBezTo>
                    <a:pt x="5204" y="12309"/>
                    <a:pt x="5171" y="12776"/>
                    <a:pt x="5638" y="12943"/>
                  </a:cubicBezTo>
                  <a:cubicBezTo>
                    <a:pt x="5670" y="12953"/>
                    <a:pt x="5706" y="12958"/>
                    <a:pt x="5745" y="12958"/>
                  </a:cubicBezTo>
                  <a:cubicBezTo>
                    <a:pt x="6599" y="12958"/>
                    <a:pt x="9031" y="10618"/>
                    <a:pt x="9541" y="10108"/>
                  </a:cubicBezTo>
                  <a:cubicBezTo>
                    <a:pt x="10742" y="8807"/>
                    <a:pt x="11876" y="7272"/>
                    <a:pt x="12176" y="5471"/>
                  </a:cubicBezTo>
                  <a:lnTo>
                    <a:pt x="14211" y="4104"/>
                  </a:lnTo>
                  <a:cubicBezTo>
                    <a:pt x="14144" y="4070"/>
                    <a:pt x="14078" y="4003"/>
                    <a:pt x="14011" y="3970"/>
                  </a:cubicBezTo>
                  <a:cubicBezTo>
                    <a:pt x="13144" y="3336"/>
                    <a:pt x="11342" y="1335"/>
                    <a:pt x="11042" y="501"/>
                  </a:cubicBezTo>
                  <a:cubicBezTo>
                    <a:pt x="10975" y="334"/>
                    <a:pt x="10909" y="167"/>
                    <a:pt x="10975" y="1"/>
                  </a:cubicBezTo>
                  <a:close/>
                </a:path>
              </a:pathLst>
            </a:custGeom>
            <a:solidFill>
              <a:srgbClr val="EC917A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27" name="Google Shape;2297;p43">
              <a:extLst>
                <a:ext uri="{FF2B5EF4-FFF2-40B4-BE49-F238E27FC236}">
                  <a16:creationId xmlns:a16="http://schemas.microsoft.com/office/drawing/2014/main" id="{6B621F85-BC06-AAAF-9F72-652450B24412}"/>
                </a:ext>
              </a:extLst>
            </p:cNvPr>
            <p:cNvSpPr/>
            <p:nvPr/>
          </p:nvSpPr>
          <p:spPr>
            <a:xfrm rot="750481">
              <a:off x="2214890" y="1279340"/>
              <a:ext cx="118683" cy="87348"/>
            </a:xfrm>
            <a:custGeom>
              <a:avLst/>
              <a:gdLst/>
              <a:ahLst/>
              <a:cxnLst/>
              <a:rect l="l" t="t" r="r" b="b"/>
              <a:pathLst>
                <a:path w="3780" h="2782" extrusionOk="0">
                  <a:moveTo>
                    <a:pt x="2084" y="0"/>
                  </a:moveTo>
                  <a:cubicBezTo>
                    <a:pt x="1093" y="0"/>
                    <a:pt x="0" y="702"/>
                    <a:pt x="143" y="1737"/>
                  </a:cubicBezTo>
                  <a:cubicBezTo>
                    <a:pt x="243" y="2104"/>
                    <a:pt x="443" y="2438"/>
                    <a:pt x="910" y="2638"/>
                  </a:cubicBezTo>
                  <a:cubicBezTo>
                    <a:pt x="1119" y="2736"/>
                    <a:pt x="1359" y="2782"/>
                    <a:pt x="1607" y="2782"/>
                  </a:cubicBezTo>
                  <a:cubicBezTo>
                    <a:pt x="2625" y="2782"/>
                    <a:pt x="3780" y="2016"/>
                    <a:pt x="3512" y="970"/>
                  </a:cubicBezTo>
                  <a:cubicBezTo>
                    <a:pt x="3316" y="291"/>
                    <a:pt x="2721" y="0"/>
                    <a:pt x="20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28" name="Google Shape;2298;p43">
              <a:extLst>
                <a:ext uri="{FF2B5EF4-FFF2-40B4-BE49-F238E27FC236}">
                  <a16:creationId xmlns:a16="http://schemas.microsoft.com/office/drawing/2014/main" id="{9301AF39-7B9E-7039-669E-9556137591A7}"/>
                </a:ext>
              </a:extLst>
            </p:cNvPr>
            <p:cNvSpPr/>
            <p:nvPr/>
          </p:nvSpPr>
          <p:spPr>
            <a:xfrm rot="750481">
              <a:off x="2007884" y="1269718"/>
              <a:ext cx="88008" cy="85967"/>
            </a:xfrm>
            <a:custGeom>
              <a:avLst/>
              <a:gdLst/>
              <a:ahLst/>
              <a:cxnLst/>
              <a:rect l="l" t="t" r="r" b="b"/>
              <a:pathLst>
                <a:path w="2803" h="2738" extrusionOk="0">
                  <a:moveTo>
                    <a:pt x="1175" y="0"/>
                  </a:moveTo>
                  <a:cubicBezTo>
                    <a:pt x="776" y="0"/>
                    <a:pt x="357" y="119"/>
                    <a:pt x="0" y="336"/>
                  </a:cubicBezTo>
                  <a:cubicBezTo>
                    <a:pt x="234" y="1203"/>
                    <a:pt x="434" y="2003"/>
                    <a:pt x="801" y="2737"/>
                  </a:cubicBezTo>
                  <a:cubicBezTo>
                    <a:pt x="1768" y="2704"/>
                    <a:pt x="2802" y="2003"/>
                    <a:pt x="2602" y="1036"/>
                  </a:cubicBezTo>
                  <a:cubicBezTo>
                    <a:pt x="2417" y="314"/>
                    <a:pt x="1822" y="0"/>
                    <a:pt x="11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29" name="Google Shape;2299;p43">
              <a:extLst>
                <a:ext uri="{FF2B5EF4-FFF2-40B4-BE49-F238E27FC236}">
                  <a16:creationId xmlns:a16="http://schemas.microsoft.com/office/drawing/2014/main" id="{7FFB5FD6-76CE-C9F6-473E-377C46837380}"/>
                </a:ext>
              </a:extLst>
            </p:cNvPr>
            <p:cNvSpPr/>
            <p:nvPr/>
          </p:nvSpPr>
          <p:spPr>
            <a:xfrm rot="750481">
              <a:off x="2390588" y="1295096"/>
              <a:ext cx="33533" cy="41571"/>
            </a:xfrm>
            <a:custGeom>
              <a:avLst/>
              <a:gdLst/>
              <a:ahLst/>
              <a:cxnLst/>
              <a:rect l="l" t="t" r="r" b="b"/>
              <a:pathLst>
                <a:path w="1068" h="1324" extrusionOk="0">
                  <a:moveTo>
                    <a:pt x="861" y="1"/>
                  </a:moveTo>
                  <a:cubicBezTo>
                    <a:pt x="838" y="1"/>
                    <a:pt x="818" y="5"/>
                    <a:pt x="801" y="13"/>
                  </a:cubicBezTo>
                  <a:cubicBezTo>
                    <a:pt x="667" y="47"/>
                    <a:pt x="567" y="147"/>
                    <a:pt x="501" y="214"/>
                  </a:cubicBezTo>
                  <a:cubicBezTo>
                    <a:pt x="401" y="314"/>
                    <a:pt x="334" y="380"/>
                    <a:pt x="301" y="480"/>
                  </a:cubicBezTo>
                  <a:cubicBezTo>
                    <a:pt x="200" y="547"/>
                    <a:pt x="167" y="647"/>
                    <a:pt x="134" y="781"/>
                  </a:cubicBezTo>
                  <a:cubicBezTo>
                    <a:pt x="67" y="847"/>
                    <a:pt x="34" y="981"/>
                    <a:pt x="0" y="1114"/>
                  </a:cubicBezTo>
                  <a:lnTo>
                    <a:pt x="0" y="1181"/>
                  </a:lnTo>
                  <a:cubicBezTo>
                    <a:pt x="28" y="1263"/>
                    <a:pt x="100" y="1323"/>
                    <a:pt x="181" y="1323"/>
                  </a:cubicBezTo>
                  <a:cubicBezTo>
                    <a:pt x="198" y="1323"/>
                    <a:pt x="216" y="1320"/>
                    <a:pt x="234" y="1314"/>
                  </a:cubicBezTo>
                  <a:cubicBezTo>
                    <a:pt x="501" y="1214"/>
                    <a:pt x="667" y="1048"/>
                    <a:pt x="834" y="847"/>
                  </a:cubicBezTo>
                  <a:cubicBezTo>
                    <a:pt x="901" y="747"/>
                    <a:pt x="968" y="647"/>
                    <a:pt x="1001" y="514"/>
                  </a:cubicBezTo>
                  <a:cubicBezTo>
                    <a:pt x="1034" y="380"/>
                    <a:pt x="1068" y="280"/>
                    <a:pt x="1068" y="147"/>
                  </a:cubicBezTo>
                  <a:lnTo>
                    <a:pt x="1068" y="147"/>
                  </a:lnTo>
                  <a:cubicBezTo>
                    <a:pt x="1068" y="157"/>
                    <a:pt x="1065" y="161"/>
                    <a:pt x="1061" y="161"/>
                  </a:cubicBezTo>
                  <a:cubicBezTo>
                    <a:pt x="1051" y="161"/>
                    <a:pt x="1034" y="137"/>
                    <a:pt x="1034" y="114"/>
                  </a:cubicBezTo>
                  <a:cubicBezTo>
                    <a:pt x="1009" y="38"/>
                    <a:pt x="928" y="1"/>
                    <a:pt x="8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30" name="Google Shape;2300;p43">
              <a:extLst>
                <a:ext uri="{FF2B5EF4-FFF2-40B4-BE49-F238E27FC236}">
                  <a16:creationId xmlns:a16="http://schemas.microsoft.com/office/drawing/2014/main" id="{6CBB8C75-8207-3EAF-6B3E-F9230CAB8ADA}"/>
                </a:ext>
              </a:extLst>
            </p:cNvPr>
            <p:cNvSpPr/>
            <p:nvPr/>
          </p:nvSpPr>
          <p:spPr>
            <a:xfrm rot="750481">
              <a:off x="2349141" y="1358538"/>
              <a:ext cx="72278" cy="70205"/>
            </a:xfrm>
            <a:custGeom>
              <a:avLst/>
              <a:gdLst/>
              <a:ahLst/>
              <a:cxnLst/>
              <a:rect l="l" t="t" r="r" b="b"/>
              <a:pathLst>
                <a:path w="2302" h="2236" extrusionOk="0">
                  <a:moveTo>
                    <a:pt x="1168" y="1"/>
                  </a:moveTo>
                  <a:cubicBezTo>
                    <a:pt x="967" y="1"/>
                    <a:pt x="734" y="68"/>
                    <a:pt x="567" y="201"/>
                  </a:cubicBezTo>
                  <a:cubicBezTo>
                    <a:pt x="167" y="501"/>
                    <a:pt x="0" y="935"/>
                    <a:pt x="134" y="1435"/>
                  </a:cubicBezTo>
                  <a:cubicBezTo>
                    <a:pt x="267" y="1902"/>
                    <a:pt x="634" y="2236"/>
                    <a:pt x="1134" y="2236"/>
                  </a:cubicBezTo>
                  <a:lnTo>
                    <a:pt x="1168" y="2236"/>
                  </a:lnTo>
                  <a:cubicBezTo>
                    <a:pt x="1768" y="2236"/>
                    <a:pt x="2302" y="1736"/>
                    <a:pt x="2302" y="1135"/>
                  </a:cubicBezTo>
                  <a:cubicBezTo>
                    <a:pt x="2302" y="902"/>
                    <a:pt x="2235" y="601"/>
                    <a:pt x="2002" y="368"/>
                  </a:cubicBezTo>
                  <a:cubicBezTo>
                    <a:pt x="1801" y="101"/>
                    <a:pt x="1468" y="1"/>
                    <a:pt x="1168" y="1"/>
                  </a:cubicBezTo>
                  <a:close/>
                </a:path>
              </a:pathLst>
            </a:custGeom>
            <a:solidFill>
              <a:srgbClr val="FFCE0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31" name="Google Shape;2301;p43">
              <a:extLst>
                <a:ext uri="{FF2B5EF4-FFF2-40B4-BE49-F238E27FC236}">
                  <a16:creationId xmlns:a16="http://schemas.microsoft.com/office/drawing/2014/main" id="{2B0041BA-F5A9-BE10-FB70-1DD7DEB95E13}"/>
                </a:ext>
              </a:extLst>
            </p:cNvPr>
            <p:cNvSpPr/>
            <p:nvPr/>
          </p:nvSpPr>
          <p:spPr>
            <a:xfrm rot="750481">
              <a:off x="936357" y="2807174"/>
              <a:ext cx="133032" cy="263804"/>
            </a:xfrm>
            <a:custGeom>
              <a:avLst/>
              <a:gdLst/>
              <a:ahLst/>
              <a:cxnLst/>
              <a:rect l="l" t="t" r="r" b="b"/>
              <a:pathLst>
                <a:path w="4237" h="8402" extrusionOk="0">
                  <a:moveTo>
                    <a:pt x="2278" y="1"/>
                  </a:moveTo>
                  <a:cubicBezTo>
                    <a:pt x="2257" y="1"/>
                    <a:pt x="2233" y="14"/>
                    <a:pt x="2202" y="36"/>
                  </a:cubicBezTo>
                  <a:cubicBezTo>
                    <a:pt x="2102" y="69"/>
                    <a:pt x="2035" y="136"/>
                    <a:pt x="1935" y="236"/>
                  </a:cubicBezTo>
                  <a:cubicBezTo>
                    <a:pt x="734" y="1304"/>
                    <a:pt x="1" y="2404"/>
                    <a:pt x="234" y="4973"/>
                  </a:cubicBezTo>
                  <a:cubicBezTo>
                    <a:pt x="368" y="6007"/>
                    <a:pt x="634" y="7441"/>
                    <a:pt x="1402" y="8209"/>
                  </a:cubicBezTo>
                  <a:cubicBezTo>
                    <a:pt x="1531" y="8342"/>
                    <a:pt x="1666" y="8402"/>
                    <a:pt x="1804" y="8402"/>
                  </a:cubicBezTo>
                  <a:cubicBezTo>
                    <a:pt x="2776" y="8402"/>
                    <a:pt x="3912" y="5445"/>
                    <a:pt x="4204" y="4072"/>
                  </a:cubicBezTo>
                  <a:cubicBezTo>
                    <a:pt x="4237" y="3739"/>
                    <a:pt x="4104" y="3739"/>
                    <a:pt x="3737" y="3038"/>
                  </a:cubicBezTo>
                  <a:cubicBezTo>
                    <a:pt x="2462" y="577"/>
                    <a:pt x="2420" y="1"/>
                    <a:pt x="22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32" name="Google Shape;2302;p43">
              <a:extLst>
                <a:ext uri="{FF2B5EF4-FFF2-40B4-BE49-F238E27FC236}">
                  <a16:creationId xmlns:a16="http://schemas.microsoft.com/office/drawing/2014/main" id="{1958CD5E-F9F8-907B-C291-1CE68FAA04BA}"/>
                </a:ext>
              </a:extLst>
            </p:cNvPr>
            <p:cNvSpPr/>
            <p:nvPr/>
          </p:nvSpPr>
          <p:spPr>
            <a:xfrm rot="750481">
              <a:off x="1044883" y="2937752"/>
              <a:ext cx="165497" cy="217460"/>
            </a:xfrm>
            <a:custGeom>
              <a:avLst/>
              <a:gdLst/>
              <a:ahLst/>
              <a:cxnLst/>
              <a:rect l="l" t="t" r="r" b="b"/>
              <a:pathLst>
                <a:path w="5271" h="6926" extrusionOk="0">
                  <a:moveTo>
                    <a:pt x="4580" y="0"/>
                  </a:moveTo>
                  <a:cubicBezTo>
                    <a:pt x="4475" y="0"/>
                    <a:pt x="4337" y="164"/>
                    <a:pt x="4103" y="355"/>
                  </a:cubicBezTo>
                  <a:cubicBezTo>
                    <a:pt x="2943" y="1195"/>
                    <a:pt x="2106" y="1255"/>
                    <a:pt x="1586" y="1255"/>
                  </a:cubicBezTo>
                  <a:cubicBezTo>
                    <a:pt x="1500" y="1255"/>
                    <a:pt x="1422" y="1254"/>
                    <a:pt x="1353" y="1254"/>
                  </a:cubicBezTo>
                  <a:cubicBezTo>
                    <a:pt x="1146" y="1254"/>
                    <a:pt x="1018" y="1269"/>
                    <a:pt x="968" y="1389"/>
                  </a:cubicBezTo>
                  <a:cubicBezTo>
                    <a:pt x="701" y="2089"/>
                    <a:pt x="334" y="3257"/>
                    <a:pt x="167" y="4191"/>
                  </a:cubicBezTo>
                  <a:cubicBezTo>
                    <a:pt x="1" y="5158"/>
                    <a:pt x="1" y="5092"/>
                    <a:pt x="1" y="5892"/>
                  </a:cubicBezTo>
                  <a:cubicBezTo>
                    <a:pt x="1" y="6092"/>
                    <a:pt x="67" y="6326"/>
                    <a:pt x="134" y="6526"/>
                  </a:cubicBezTo>
                  <a:cubicBezTo>
                    <a:pt x="243" y="6812"/>
                    <a:pt x="458" y="6926"/>
                    <a:pt x="717" y="6926"/>
                  </a:cubicBezTo>
                  <a:cubicBezTo>
                    <a:pt x="1093" y="6926"/>
                    <a:pt x="1561" y="6688"/>
                    <a:pt x="1935" y="6393"/>
                  </a:cubicBezTo>
                  <a:cubicBezTo>
                    <a:pt x="3003" y="5592"/>
                    <a:pt x="3903" y="4491"/>
                    <a:pt x="4637" y="3357"/>
                  </a:cubicBezTo>
                  <a:cubicBezTo>
                    <a:pt x="5271" y="2390"/>
                    <a:pt x="5104" y="1255"/>
                    <a:pt x="4737" y="188"/>
                  </a:cubicBezTo>
                  <a:cubicBezTo>
                    <a:pt x="4689" y="54"/>
                    <a:pt x="4640" y="0"/>
                    <a:pt x="45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33" name="Google Shape;2303;p43">
              <a:extLst>
                <a:ext uri="{FF2B5EF4-FFF2-40B4-BE49-F238E27FC236}">
                  <a16:creationId xmlns:a16="http://schemas.microsoft.com/office/drawing/2014/main" id="{F4C7BDB9-942E-9102-DC00-4EC6CF5F567E}"/>
                </a:ext>
              </a:extLst>
            </p:cNvPr>
            <p:cNvSpPr/>
            <p:nvPr/>
          </p:nvSpPr>
          <p:spPr>
            <a:xfrm rot="750481">
              <a:off x="2091899" y="1345860"/>
              <a:ext cx="134194" cy="63926"/>
            </a:xfrm>
            <a:custGeom>
              <a:avLst/>
              <a:gdLst/>
              <a:ahLst/>
              <a:cxnLst/>
              <a:rect l="l" t="t" r="r" b="b"/>
              <a:pathLst>
                <a:path w="4274" h="2036" extrusionOk="0">
                  <a:moveTo>
                    <a:pt x="3134" y="1"/>
                  </a:moveTo>
                  <a:cubicBezTo>
                    <a:pt x="3053" y="1"/>
                    <a:pt x="2963" y="11"/>
                    <a:pt x="2861" y="33"/>
                  </a:cubicBezTo>
                  <a:cubicBezTo>
                    <a:pt x="2360" y="133"/>
                    <a:pt x="1860" y="233"/>
                    <a:pt x="1360" y="266"/>
                  </a:cubicBezTo>
                  <a:cubicBezTo>
                    <a:pt x="1260" y="280"/>
                    <a:pt x="1143" y="281"/>
                    <a:pt x="1023" y="281"/>
                  </a:cubicBezTo>
                  <a:cubicBezTo>
                    <a:pt x="993" y="281"/>
                    <a:pt x="963" y="281"/>
                    <a:pt x="932" y="281"/>
                  </a:cubicBezTo>
                  <a:cubicBezTo>
                    <a:pt x="476" y="281"/>
                    <a:pt x="0" y="300"/>
                    <a:pt x="125" y="900"/>
                  </a:cubicBezTo>
                  <a:cubicBezTo>
                    <a:pt x="259" y="1601"/>
                    <a:pt x="1026" y="2034"/>
                    <a:pt x="1626" y="2034"/>
                  </a:cubicBezTo>
                  <a:cubicBezTo>
                    <a:pt x="1651" y="2035"/>
                    <a:pt x="1675" y="2036"/>
                    <a:pt x="1699" y="2036"/>
                  </a:cubicBezTo>
                  <a:cubicBezTo>
                    <a:pt x="3309" y="2036"/>
                    <a:pt x="4274" y="1"/>
                    <a:pt x="31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34" name="Google Shape;2304;p43">
              <a:extLst>
                <a:ext uri="{FF2B5EF4-FFF2-40B4-BE49-F238E27FC236}">
                  <a16:creationId xmlns:a16="http://schemas.microsoft.com/office/drawing/2014/main" id="{E49BAA4E-4AD0-890A-540C-7DAE63F98DF7}"/>
                </a:ext>
              </a:extLst>
            </p:cNvPr>
            <p:cNvSpPr/>
            <p:nvPr/>
          </p:nvSpPr>
          <p:spPr>
            <a:xfrm rot="750481">
              <a:off x="1402218" y="1654722"/>
              <a:ext cx="94287" cy="66783"/>
            </a:xfrm>
            <a:custGeom>
              <a:avLst/>
              <a:gdLst/>
              <a:ahLst/>
              <a:cxnLst/>
              <a:rect l="l" t="t" r="r" b="b"/>
              <a:pathLst>
                <a:path w="3003" h="2127" extrusionOk="0">
                  <a:moveTo>
                    <a:pt x="1735" y="0"/>
                  </a:moveTo>
                  <a:cubicBezTo>
                    <a:pt x="1564" y="0"/>
                    <a:pt x="1384" y="27"/>
                    <a:pt x="1201" y="80"/>
                  </a:cubicBezTo>
                  <a:cubicBezTo>
                    <a:pt x="467" y="280"/>
                    <a:pt x="0" y="947"/>
                    <a:pt x="167" y="1414"/>
                  </a:cubicBezTo>
                  <a:cubicBezTo>
                    <a:pt x="291" y="1907"/>
                    <a:pt x="761" y="2127"/>
                    <a:pt x="1294" y="2127"/>
                  </a:cubicBezTo>
                  <a:cubicBezTo>
                    <a:pt x="1482" y="2127"/>
                    <a:pt x="1677" y="2100"/>
                    <a:pt x="1868" y="2048"/>
                  </a:cubicBezTo>
                  <a:cubicBezTo>
                    <a:pt x="2502" y="1847"/>
                    <a:pt x="3003" y="1180"/>
                    <a:pt x="2836" y="713"/>
                  </a:cubicBezTo>
                  <a:cubicBezTo>
                    <a:pt x="2638" y="220"/>
                    <a:pt x="2222" y="0"/>
                    <a:pt x="17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35" name="Google Shape;2305;p43">
              <a:extLst>
                <a:ext uri="{FF2B5EF4-FFF2-40B4-BE49-F238E27FC236}">
                  <a16:creationId xmlns:a16="http://schemas.microsoft.com/office/drawing/2014/main" id="{F48A88FA-CEAF-25BE-B196-BD18D4894B8D}"/>
                </a:ext>
              </a:extLst>
            </p:cNvPr>
            <p:cNvSpPr/>
            <p:nvPr/>
          </p:nvSpPr>
          <p:spPr>
            <a:xfrm rot="750481">
              <a:off x="1588480" y="1637542"/>
              <a:ext cx="93220" cy="66092"/>
            </a:xfrm>
            <a:custGeom>
              <a:avLst/>
              <a:gdLst/>
              <a:ahLst/>
              <a:cxnLst/>
              <a:rect l="l" t="t" r="r" b="b"/>
              <a:pathLst>
                <a:path w="2969" h="2105" extrusionOk="0">
                  <a:moveTo>
                    <a:pt x="1609" y="1"/>
                  </a:moveTo>
                  <a:cubicBezTo>
                    <a:pt x="1466" y="1"/>
                    <a:pt x="1317" y="19"/>
                    <a:pt x="1168" y="60"/>
                  </a:cubicBezTo>
                  <a:cubicBezTo>
                    <a:pt x="467" y="227"/>
                    <a:pt x="0" y="760"/>
                    <a:pt x="134" y="1394"/>
                  </a:cubicBezTo>
                  <a:cubicBezTo>
                    <a:pt x="216" y="1806"/>
                    <a:pt x="750" y="2105"/>
                    <a:pt x="1290" y="2105"/>
                  </a:cubicBezTo>
                  <a:cubicBezTo>
                    <a:pt x="1406" y="2105"/>
                    <a:pt x="1522" y="2091"/>
                    <a:pt x="1635" y="2061"/>
                  </a:cubicBezTo>
                  <a:cubicBezTo>
                    <a:pt x="2369" y="1861"/>
                    <a:pt x="2969" y="1327"/>
                    <a:pt x="2735" y="660"/>
                  </a:cubicBezTo>
                  <a:cubicBezTo>
                    <a:pt x="2656" y="288"/>
                    <a:pt x="2173" y="1"/>
                    <a:pt x="16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36" name="Google Shape;2306;p43">
              <a:extLst>
                <a:ext uri="{FF2B5EF4-FFF2-40B4-BE49-F238E27FC236}">
                  <a16:creationId xmlns:a16="http://schemas.microsoft.com/office/drawing/2014/main" id="{C5E6CC5B-9F58-3A2A-EC4C-EFDEE2A90B9A}"/>
                </a:ext>
              </a:extLst>
            </p:cNvPr>
            <p:cNvSpPr/>
            <p:nvPr/>
          </p:nvSpPr>
          <p:spPr>
            <a:xfrm rot="750481">
              <a:off x="1376621" y="741081"/>
              <a:ext cx="44553" cy="49703"/>
            </a:xfrm>
            <a:custGeom>
              <a:avLst/>
              <a:gdLst/>
              <a:ahLst/>
              <a:cxnLst/>
              <a:rect l="l" t="t" r="r" b="b"/>
              <a:pathLst>
                <a:path w="1419" h="1583" extrusionOk="0">
                  <a:moveTo>
                    <a:pt x="256" y="1"/>
                  </a:moveTo>
                  <a:cubicBezTo>
                    <a:pt x="238" y="1"/>
                    <a:pt x="220" y="5"/>
                    <a:pt x="200" y="12"/>
                  </a:cubicBezTo>
                  <a:cubicBezTo>
                    <a:pt x="0" y="146"/>
                    <a:pt x="133" y="946"/>
                    <a:pt x="767" y="1413"/>
                  </a:cubicBezTo>
                  <a:cubicBezTo>
                    <a:pt x="965" y="1537"/>
                    <a:pt x="1113" y="1583"/>
                    <a:pt x="1213" y="1583"/>
                  </a:cubicBezTo>
                  <a:cubicBezTo>
                    <a:pt x="1383" y="1583"/>
                    <a:pt x="1418" y="1452"/>
                    <a:pt x="1334" y="1347"/>
                  </a:cubicBezTo>
                  <a:cubicBezTo>
                    <a:pt x="1201" y="1113"/>
                    <a:pt x="967" y="946"/>
                    <a:pt x="634" y="446"/>
                  </a:cubicBezTo>
                  <a:cubicBezTo>
                    <a:pt x="487" y="210"/>
                    <a:pt x="391" y="1"/>
                    <a:pt x="256" y="1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37" name="Google Shape;2307;p43">
              <a:extLst>
                <a:ext uri="{FF2B5EF4-FFF2-40B4-BE49-F238E27FC236}">
                  <a16:creationId xmlns:a16="http://schemas.microsoft.com/office/drawing/2014/main" id="{C7D05C01-71EA-A518-ABCF-BE556D30C067}"/>
                </a:ext>
              </a:extLst>
            </p:cNvPr>
            <p:cNvSpPr/>
            <p:nvPr/>
          </p:nvSpPr>
          <p:spPr>
            <a:xfrm rot="750481">
              <a:off x="1936186" y="884106"/>
              <a:ext cx="47159" cy="48195"/>
            </a:xfrm>
            <a:custGeom>
              <a:avLst/>
              <a:gdLst/>
              <a:ahLst/>
              <a:cxnLst/>
              <a:rect l="l" t="t" r="r" b="b"/>
              <a:pathLst>
                <a:path w="1502" h="1535" extrusionOk="0">
                  <a:moveTo>
                    <a:pt x="1234" y="0"/>
                  </a:moveTo>
                  <a:cubicBezTo>
                    <a:pt x="1202" y="0"/>
                    <a:pt x="1168" y="12"/>
                    <a:pt x="1135" y="34"/>
                  </a:cubicBezTo>
                  <a:cubicBezTo>
                    <a:pt x="1135" y="34"/>
                    <a:pt x="968" y="301"/>
                    <a:pt x="901" y="367"/>
                  </a:cubicBezTo>
                  <a:cubicBezTo>
                    <a:pt x="635" y="701"/>
                    <a:pt x="468" y="834"/>
                    <a:pt x="401" y="968"/>
                  </a:cubicBezTo>
                  <a:cubicBezTo>
                    <a:pt x="208" y="1161"/>
                    <a:pt x="129" y="1285"/>
                    <a:pt x="108" y="1285"/>
                  </a:cubicBezTo>
                  <a:cubicBezTo>
                    <a:pt x="103" y="1285"/>
                    <a:pt x="101" y="1280"/>
                    <a:pt x="101" y="1268"/>
                  </a:cubicBezTo>
                  <a:lnTo>
                    <a:pt x="101" y="1268"/>
                  </a:lnTo>
                  <a:cubicBezTo>
                    <a:pt x="1" y="1401"/>
                    <a:pt x="101" y="1535"/>
                    <a:pt x="268" y="1535"/>
                  </a:cubicBezTo>
                  <a:cubicBezTo>
                    <a:pt x="935" y="1401"/>
                    <a:pt x="1502" y="701"/>
                    <a:pt x="1402" y="134"/>
                  </a:cubicBezTo>
                  <a:cubicBezTo>
                    <a:pt x="1357" y="45"/>
                    <a:pt x="1298" y="0"/>
                    <a:pt x="1234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38" name="Google Shape;2308;p43">
              <a:extLst>
                <a:ext uri="{FF2B5EF4-FFF2-40B4-BE49-F238E27FC236}">
                  <a16:creationId xmlns:a16="http://schemas.microsoft.com/office/drawing/2014/main" id="{FEAEBC2B-C53A-8F49-6653-3633306246FF}"/>
                </a:ext>
              </a:extLst>
            </p:cNvPr>
            <p:cNvSpPr/>
            <p:nvPr/>
          </p:nvSpPr>
          <p:spPr>
            <a:xfrm rot="750481">
              <a:off x="1475292" y="825326"/>
              <a:ext cx="115230" cy="92215"/>
            </a:xfrm>
            <a:custGeom>
              <a:avLst/>
              <a:gdLst/>
              <a:ahLst/>
              <a:cxnLst/>
              <a:rect l="l" t="t" r="r" b="b"/>
              <a:pathLst>
                <a:path w="3670" h="2937" extrusionOk="0">
                  <a:moveTo>
                    <a:pt x="1797" y="0"/>
                  </a:moveTo>
                  <a:cubicBezTo>
                    <a:pt x="828" y="0"/>
                    <a:pt x="34" y="654"/>
                    <a:pt x="34" y="1436"/>
                  </a:cubicBezTo>
                  <a:cubicBezTo>
                    <a:pt x="0" y="2236"/>
                    <a:pt x="768" y="2937"/>
                    <a:pt x="1768" y="2937"/>
                  </a:cubicBezTo>
                  <a:cubicBezTo>
                    <a:pt x="2769" y="2937"/>
                    <a:pt x="3603" y="2303"/>
                    <a:pt x="3603" y="1536"/>
                  </a:cubicBezTo>
                  <a:cubicBezTo>
                    <a:pt x="3670" y="735"/>
                    <a:pt x="2869" y="1"/>
                    <a:pt x="1868" y="1"/>
                  </a:cubicBezTo>
                  <a:cubicBezTo>
                    <a:pt x="1844" y="0"/>
                    <a:pt x="1820" y="0"/>
                    <a:pt x="17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39" name="Google Shape;2309;p43">
              <a:extLst>
                <a:ext uri="{FF2B5EF4-FFF2-40B4-BE49-F238E27FC236}">
                  <a16:creationId xmlns:a16="http://schemas.microsoft.com/office/drawing/2014/main" id="{32ED193F-6DB7-8577-0BBB-99686928249C}"/>
                </a:ext>
              </a:extLst>
            </p:cNvPr>
            <p:cNvSpPr/>
            <p:nvPr/>
          </p:nvSpPr>
          <p:spPr>
            <a:xfrm rot="750481">
              <a:off x="1735558" y="890454"/>
              <a:ext cx="115261" cy="91430"/>
            </a:xfrm>
            <a:custGeom>
              <a:avLst/>
              <a:gdLst/>
              <a:ahLst/>
              <a:cxnLst/>
              <a:rect l="l" t="t" r="r" b="b"/>
              <a:pathLst>
                <a:path w="3671" h="2912" extrusionOk="0">
                  <a:moveTo>
                    <a:pt x="1731" y="0"/>
                  </a:moveTo>
                  <a:cubicBezTo>
                    <a:pt x="793" y="0"/>
                    <a:pt x="34" y="642"/>
                    <a:pt x="34" y="1406"/>
                  </a:cubicBezTo>
                  <a:cubicBezTo>
                    <a:pt x="1" y="2206"/>
                    <a:pt x="801" y="2907"/>
                    <a:pt x="1802" y="2907"/>
                  </a:cubicBezTo>
                  <a:cubicBezTo>
                    <a:pt x="1847" y="2910"/>
                    <a:pt x="1891" y="2911"/>
                    <a:pt x="1934" y="2911"/>
                  </a:cubicBezTo>
                  <a:cubicBezTo>
                    <a:pt x="2875" y="2911"/>
                    <a:pt x="3637" y="2239"/>
                    <a:pt x="3637" y="1506"/>
                  </a:cubicBezTo>
                  <a:cubicBezTo>
                    <a:pt x="3670" y="705"/>
                    <a:pt x="2870" y="5"/>
                    <a:pt x="1869" y="5"/>
                  </a:cubicBezTo>
                  <a:cubicBezTo>
                    <a:pt x="1822" y="2"/>
                    <a:pt x="1776" y="0"/>
                    <a:pt x="17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40" name="Google Shape;2310;p43">
              <a:extLst>
                <a:ext uri="{FF2B5EF4-FFF2-40B4-BE49-F238E27FC236}">
                  <a16:creationId xmlns:a16="http://schemas.microsoft.com/office/drawing/2014/main" id="{E0D2A79F-F1DE-A67E-5169-6416B04B292A}"/>
                </a:ext>
              </a:extLst>
            </p:cNvPr>
            <p:cNvSpPr/>
            <p:nvPr/>
          </p:nvSpPr>
          <p:spPr>
            <a:xfrm rot="750481">
              <a:off x="1293062" y="1645372"/>
              <a:ext cx="35636" cy="28321"/>
            </a:xfrm>
            <a:custGeom>
              <a:avLst/>
              <a:gdLst/>
              <a:ahLst/>
              <a:cxnLst/>
              <a:rect l="l" t="t" r="r" b="b"/>
              <a:pathLst>
                <a:path w="1135" h="902" extrusionOk="0">
                  <a:moveTo>
                    <a:pt x="167" y="1"/>
                  </a:moveTo>
                  <a:cubicBezTo>
                    <a:pt x="100" y="34"/>
                    <a:pt x="0" y="101"/>
                    <a:pt x="67" y="234"/>
                  </a:cubicBezTo>
                  <a:cubicBezTo>
                    <a:pt x="134" y="435"/>
                    <a:pt x="267" y="568"/>
                    <a:pt x="401" y="701"/>
                  </a:cubicBezTo>
                  <a:cubicBezTo>
                    <a:pt x="467" y="735"/>
                    <a:pt x="567" y="835"/>
                    <a:pt x="634" y="835"/>
                  </a:cubicBezTo>
                  <a:cubicBezTo>
                    <a:pt x="734" y="868"/>
                    <a:pt x="801" y="868"/>
                    <a:pt x="934" y="902"/>
                  </a:cubicBezTo>
                  <a:lnTo>
                    <a:pt x="968" y="902"/>
                  </a:lnTo>
                  <a:cubicBezTo>
                    <a:pt x="1101" y="868"/>
                    <a:pt x="1134" y="768"/>
                    <a:pt x="1134" y="668"/>
                  </a:cubicBezTo>
                  <a:cubicBezTo>
                    <a:pt x="1101" y="568"/>
                    <a:pt x="1034" y="468"/>
                    <a:pt x="968" y="401"/>
                  </a:cubicBezTo>
                  <a:cubicBezTo>
                    <a:pt x="934" y="335"/>
                    <a:pt x="834" y="268"/>
                    <a:pt x="767" y="201"/>
                  </a:cubicBezTo>
                  <a:cubicBezTo>
                    <a:pt x="601" y="68"/>
                    <a:pt x="467" y="1"/>
                    <a:pt x="234" y="1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41" name="Google Shape;2311;p43">
              <a:extLst>
                <a:ext uri="{FF2B5EF4-FFF2-40B4-BE49-F238E27FC236}">
                  <a16:creationId xmlns:a16="http://schemas.microsoft.com/office/drawing/2014/main" id="{A748AFF7-4DDD-1D36-755D-0584AA2D4EBB}"/>
                </a:ext>
              </a:extLst>
            </p:cNvPr>
            <p:cNvSpPr/>
            <p:nvPr/>
          </p:nvSpPr>
          <p:spPr>
            <a:xfrm rot="750481">
              <a:off x="758305" y="1544819"/>
              <a:ext cx="299565" cy="59530"/>
            </a:xfrm>
            <a:custGeom>
              <a:avLst/>
              <a:gdLst/>
              <a:ahLst/>
              <a:cxnLst/>
              <a:rect l="l" t="t" r="r" b="b"/>
              <a:pathLst>
                <a:path w="9541" h="1896" extrusionOk="0">
                  <a:moveTo>
                    <a:pt x="212" y="1"/>
                  </a:moveTo>
                  <a:cubicBezTo>
                    <a:pt x="134" y="1"/>
                    <a:pt x="58" y="55"/>
                    <a:pt x="34" y="127"/>
                  </a:cubicBezTo>
                  <a:cubicBezTo>
                    <a:pt x="1" y="261"/>
                    <a:pt x="34" y="394"/>
                    <a:pt x="168" y="428"/>
                  </a:cubicBezTo>
                  <a:cubicBezTo>
                    <a:pt x="2369" y="1395"/>
                    <a:pt x="5105" y="1895"/>
                    <a:pt x="8040" y="1895"/>
                  </a:cubicBezTo>
                  <a:cubicBezTo>
                    <a:pt x="8440" y="1895"/>
                    <a:pt x="8907" y="1862"/>
                    <a:pt x="9341" y="1862"/>
                  </a:cubicBezTo>
                  <a:cubicBezTo>
                    <a:pt x="9441" y="1862"/>
                    <a:pt x="9541" y="1729"/>
                    <a:pt x="9541" y="1595"/>
                  </a:cubicBezTo>
                  <a:cubicBezTo>
                    <a:pt x="9541" y="1462"/>
                    <a:pt x="9408" y="1395"/>
                    <a:pt x="9274" y="1395"/>
                  </a:cubicBezTo>
                  <a:cubicBezTo>
                    <a:pt x="8860" y="1416"/>
                    <a:pt x="8447" y="1427"/>
                    <a:pt x="8037" y="1427"/>
                  </a:cubicBezTo>
                  <a:cubicBezTo>
                    <a:pt x="5206" y="1427"/>
                    <a:pt x="2486" y="931"/>
                    <a:pt x="301" y="27"/>
                  </a:cubicBezTo>
                  <a:cubicBezTo>
                    <a:pt x="273" y="9"/>
                    <a:pt x="243" y="1"/>
                    <a:pt x="212" y="1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42" name="Google Shape;2312;p43">
              <a:extLst>
                <a:ext uri="{FF2B5EF4-FFF2-40B4-BE49-F238E27FC236}">
                  <a16:creationId xmlns:a16="http://schemas.microsoft.com/office/drawing/2014/main" id="{806E253F-75B4-F704-DF44-5B3EAB6AA9E6}"/>
                </a:ext>
              </a:extLst>
            </p:cNvPr>
            <p:cNvSpPr/>
            <p:nvPr/>
          </p:nvSpPr>
          <p:spPr>
            <a:xfrm rot="750481">
              <a:off x="1315922" y="2415454"/>
              <a:ext cx="194823" cy="108228"/>
            </a:xfrm>
            <a:custGeom>
              <a:avLst/>
              <a:gdLst/>
              <a:ahLst/>
              <a:cxnLst/>
              <a:rect l="l" t="t" r="r" b="b"/>
              <a:pathLst>
                <a:path w="6205" h="3447" extrusionOk="0">
                  <a:moveTo>
                    <a:pt x="5307" y="0"/>
                  </a:moveTo>
                  <a:cubicBezTo>
                    <a:pt x="3170" y="0"/>
                    <a:pt x="1086" y="1214"/>
                    <a:pt x="33" y="3079"/>
                  </a:cubicBezTo>
                  <a:cubicBezTo>
                    <a:pt x="0" y="3213"/>
                    <a:pt x="0" y="3346"/>
                    <a:pt x="133" y="3413"/>
                  </a:cubicBezTo>
                  <a:cubicBezTo>
                    <a:pt x="167" y="3446"/>
                    <a:pt x="200" y="3446"/>
                    <a:pt x="234" y="3446"/>
                  </a:cubicBezTo>
                  <a:cubicBezTo>
                    <a:pt x="334" y="3446"/>
                    <a:pt x="400" y="3413"/>
                    <a:pt x="467" y="3346"/>
                  </a:cubicBezTo>
                  <a:cubicBezTo>
                    <a:pt x="1433" y="1596"/>
                    <a:pt x="3355" y="473"/>
                    <a:pt x="5343" y="473"/>
                  </a:cubicBezTo>
                  <a:cubicBezTo>
                    <a:pt x="5552" y="473"/>
                    <a:pt x="5762" y="486"/>
                    <a:pt x="5971" y="511"/>
                  </a:cubicBezTo>
                  <a:cubicBezTo>
                    <a:pt x="6071" y="511"/>
                    <a:pt x="6204" y="411"/>
                    <a:pt x="6204" y="311"/>
                  </a:cubicBezTo>
                  <a:cubicBezTo>
                    <a:pt x="6204" y="177"/>
                    <a:pt x="6138" y="44"/>
                    <a:pt x="6004" y="44"/>
                  </a:cubicBezTo>
                  <a:cubicBezTo>
                    <a:pt x="5772" y="15"/>
                    <a:pt x="5539" y="0"/>
                    <a:pt x="5307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43" name="Google Shape;2313;p43">
              <a:extLst>
                <a:ext uri="{FF2B5EF4-FFF2-40B4-BE49-F238E27FC236}">
                  <a16:creationId xmlns:a16="http://schemas.microsoft.com/office/drawing/2014/main" id="{FC7E9DC7-2D8E-1EEA-F6B0-981A9EC4F941}"/>
                </a:ext>
              </a:extLst>
            </p:cNvPr>
            <p:cNvSpPr/>
            <p:nvPr/>
          </p:nvSpPr>
          <p:spPr>
            <a:xfrm rot="750481">
              <a:off x="998856" y="2165121"/>
              <a:ext cx="141415" cy="27944"/>
            </a:xfrm>
            <a:custGeom>
              <a:avLst/>
              <a:gdLst/>
              <a:ahLst/>
              <a:cxnLst/>
              <a:rect l="l" t="t" r="r" b="b"/>
              <a:pathLst>
                <a:path w="4504" h="890" extrusionOk="0">
                  <a:moveTo>
                    <a:pt x="4294" y="0"/>
                  </a:moveTo>
                  <a:cubicBezTo>
                    <a:pt x="4265" y="0"/>
                    <a:pt x="4234" y="7"/>
                    <a:pt x="4203" y="22"/>
                  </a:cubicBezTo>
                  <a:cubicBezTo>
                    <a:pt x="3058" y="316"/>
                    <a:pt x="1887" y="428"/>
                    <a:pt x="713" y="428"/>
                  </a:cubicBezTo>
                  <a:cubicBezTo>
                    <a:pt x="553" y="428"/>
                    <a:pt x="393" y="426"/>
                    <a:pt x="234" y="422"/>
                  </a:cubicBezTo>
                  <a:cubicBezTo>
                    <a:pt x="134" y="422"/>
                    <a:pt x="0" y="522"/>
                    <a:pt x="0" y="623"/>
                  </a:cubicBezTo>
                  <a:cubicBezTo>
                    <a:pt x="0" y="756"/>
                    <a:pt x="67" y="889"/>
                    <a:pt x="200" y="889"/>
                  </a:cubicBezTo>
                  <a:lnTo>
                    <a:pt x="701" y="889"/>
                  </a:lnTo>
                  <a:cubicBezTo>
                    <a:pt x="1902" y="889"/>
                    <a:pt x="3102" y="723"/>
                    <a:pt x="4303" y="422"/>
                  </a:cubicBezTo>
                  <a:cubicBezTo>
                    <a:pt x="4403" y="389"/>
                    <a:pt x="4503" y="256"/>
                    <a:pt x="4437" y="122"/>
                  </a:cubicBezTo>
                  <a:cubicBezTo>
                    <a:pt x="4462" y="71"/>
                    <a:pt x="4390" y="0"/>
                    <a:pt x="4294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44" name="Google Shape;2314;p43">
              <a:extLst>
                <a:ext uri="{FF2B5EF4-FFF2-40B4-BE49-F238E27FC236}">
                  <a16:creationId xmlns:a16="http://schemas.microsoft.com/office/drawing/2014/main" id="{48B628BA-F55D-26F2-A7A3-825B5250E7AF}"/>
                </a:ext>
              </a:extLst>
            </p:cNvPr>
            <p:cNvSpPr/>
            <p:nvPr/>
          </p:nvSpPr>
          <p:spPr>
            <a:xfrm rot="750481">
              <a:off x="1867758" y="1830124"/>
              <a:ext cx="98495" cy="16798"/>
            </a:xfrm>
            <a:custGeom>
              <a:avLst/>
              <a:gdLst/>
              <a:ahLst/>
              <a:cxnLst/>
              <a:rect l="l" t="t" r="r" b="b"/>
              <a:pathLst>
                <a:path w="3137" h="535" extrusionOk="0">
                  <a:moveTo>
                    <a:pt x="234" y="1"/>
                  </a:moveTo>
                  <a:cubicBezTo>
                    <a:pt x="134" y="1"/>
                    <a:pt x="1" y="67"/>
                    <a:pt x="1" y="201"/>
                  </a:cubicBezTo>
                  <a:cubicBezTo>
                    <a:pt x="1" y="301"/>
                    <a:pt x="134" y="434"/>
                    <a:pt x="234" y="434"/>
                  </a:cubicBezTo>
                  <a:cubicBezTo>
                    <a:pt x="901" y="501"/>
                    <a:pt x="1535" y="534"/>
                    <a:pt x="2202" y="534"/>
                  </a:cubicBezTo>
                  <a:lnTo>
                    <a:pt x="2869" y="534"/>
                  </a:lnTo>
                  <a:cubicBezTo>
                    <a:pt x="3003" y="534"/>
                    <a:pt x="3136" y="434"/>
                    <a:pt x="3069" y="301"/>
                  </a:cubicBezTo>
                  <a:cubicBezTo>
                    <a:pt x="3069" y="182"/>
                    <a:pt x="2989" y="62"/>
                    <a:pt x="2877" y="62"/>
                  </a:cubicBezTo>
                  <a:cubicBezTo>
                    <a:pt x="2864" y="62"/>
                    <a:pt x="2850" y="64"/>
                    <a:pt x="2836" y="67"/>
                  </a:cubicBezTo>
                  <a:cubicBezTo>
                    <a:pt x="2592" y="87"/>
                    <a:pt x="2342" y="95"/>
                    <a:pt x="2089" y="95"/>
                  </a:cubicBezTo>
                  <a:cubicBezTo>
                    <a:pt x="1477" y="95"/>
                    <a:pt x="847" y="48"/>
                    <a:pt x="234" y="1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45" name="Google Shape;2315;p43">
              <a:extLst>
                <a:ext uri="{FF2B5EF4-FFF2-40B4-BE49-F238E27FC236}">
                  <a16:creationId xmlns:a16="http://schemas.microsoft.com/office/drawing/2014/main" id="{4F33B95E-BF5B-3BC4-4553-BD44F6119301}"/>
                </a:ext>
              </a:extLst>
            </p:cNvPr>
            <p:cNvSpPr/>
            <p:nvPr/>
          </p:nvSpPr>
          <p:spPr>
            <a:xfrm rot="750481">
              <a:off x="1831629" y="2137367"/>
              <a:ext cx="119437" cy="88133"/>
            </a:xfrm>
            <a:custGeom>
              <a:avLst/>
              <a:gdLst/>
              <a:ahLst/>
              <a:cxnLst/>
              <a:rect l="l" t="t" r="r" b="b"/>
              <a:pathLst>
                <a:path w="3804" h="2807" extrusionOk="0">
                  <a:moveTo>
                    <a:pt x="3557" y="0"/>
                  </a:moveTo>
                  <a:cubicBezTo>
                    <a:pt x="3503" y="0"/>
                    <a:pt x="3450" y="25"/>
                    <a:pt x="3403" y="71"/>
                  </a:cubicBezTo>
                  <a:cubicBezTo>
                    <a:pt x="2436" y="939"/>
                    <a:pt x="1335" y="1739"/>
                    <a:pt x="168" y="2340"/>
                  </a:cubicBezTo>
                  <a:cubicBezTo>
                    <a:pt x="67" y="2406"/>
                    <a:pt x="1" y="2573"/>
                    <a:pt x="101" y="2673"/>
                  </a:cubicBezTo>
                  <a:cubicBezTo>
                    <a:pt x="134" y="2773"/>
                    <a:pt x="234" y="2807"/>
                    <a:pt x="301" y="2807"/>
                  </a:cubicBezTo>
                  <a:cubicBezTo>
                    <a:pt x="334" y="2807"/>
                    <a:pt x="401" y="2807"/>
                    <a:pt x="434" y="2773"/>
                  </a:cubicBezTo>
                  <a:cubicBezTo>
                    <a:pt x="1635" y="2140"/>
                    <a:pt x="2736" y="1339"/>
                    <a:pt x="3737" y="438"/>
                  </a:cubicBezTo>
                  <a:cubicBezTo>
                    <a:pt x="3804" y="338"/>
                    <a:pt x="3804" y="172"/>
                    <a:pt x="3737" y="105"/>
                  </a:cubicBezTo>
                  <a:cubicBezTo>
                    <a:pt x="3683" y="33"/>
                    <a:pt x="3620" y="0"/>
                    <a:pt x="3557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46" name="Google Shape;2316;p43">
              <a:extLst>
                <a:ext uri="{FF2B5EF4-FFF2-40B4-BE49-F238E27FC236}">
                  <a16:creationId xmlns:a16="http://schemas.microsoft.com/office/drawing/2014/main" id="{23E2030A-8169-2560-A71A-126A4F3EA66A}"/>
                </a:ext>
              </a:extLst>
            </p:cNvPr>
            <p:cNvSpPr/>
            <p:nvPr/>
          </p:nvSpPr>
          <p:spPr>
            <a:xfrm rot="750481">
              <a:off x="2124498" y="1193509"/>
              <a:ext cx="62858" cy="122577"/>
            </a:xfrm>
            <a:custGeom>
              <a:avLst/>
              <a:gdLst/>
              <a:ahLst/>
              <a:cxnLst/>
              <a:rect l="l" t="t" r="r" b="b"/>
              <a:pathLst>
                <a:path w="2002" h="3904" extrusionOk="0">
                  <a:moveTo>
                    <a:pt x="701" y="1"/>
                  </a:moveTo>
                  <a:cubicBezTo>
                    <a:pt x="567" y="1"/>
                    <a:pt x="434" y="101"/>
                    <a:pt x="434" y="234"/>
                  </a:cubicBezTo>
                  <a:cubicBezTo>
                    <a:pt x="434" y="301"/>
                    <a:pt x="67" y="2469"/>
                    <a:pt x="33" y="2970"/>
                  </a:cubicBezTo>
                  <a:cubicBezTo>
                    <a:pt x="0" y="3303"/>
                    <a:pt x="100" y="3503"/>
                    <a:pt x="234" y="3603"/>
                  </a:cubicBezTo>
                  <a:cubicBezTo>
                    <a:pt x="434" y="3770"/>
                    <a:pt x="734" y="3904"/>
                    <a:pt x="1201" y="3904"/>
                  </a:cubicBezTo>
                  <a:cubicBezTo>
                    <a:pt x="1368" y="3904"/>
                    <a:pt x="1568" y="3904"/>
                    <a:pt x="1768" y="3837"/>
                  </a:cubicBezTo>
                  <a:cubicBezTo>
                    <a:pt x="1901" y="3837"/>
                    <a:pt x="2002" y="3737"/>
                    <a:pt x="2002" y="3603"/>
                  </a:cubicBezTo>
                  <a:cubicBezTo>
                    <a:pt x="2002" y="3437"/>
                    <a:pt x="1868" y="3336"/>
                    <a:pt x="1735" y="3336"/>
                  </a:cubicBezTo>
                  <a:cubicBezTo>
                    <a:pt x="1517" y="3373"/>
                    <a:pt x="1340" y="3387"/>
                    <a:pt x="1194" y="3387"/>
                  </a:cubicBezTo>
                  <a:cubicBezTo>
                    <a:pt x="802" y="3387"/>
                    <a:pt x="640" y="3285"/>
                    <a:pt x="567" y="3236"/>
                  </a:cubicBezTo>
                  <a:cubicBezTo>
                    <a:pt x="534" y="3170"/>
                    <a:pt x="500" y="3103"/>
                    <a:pt x="500" y="2970"/>
                  </a:cubicBezTo>
                  <a:cubicBezTo>
                    <a:pt x="534" y="2503"/>
                    <a:pt x="867" y="268"/>
                    <a:pt x="901" y="268"/>
                  </a:cubicBezTo>
                  <a:cubicBezTo>
                    <a:pt x="901" y="134"/>
                    <a:pt x="834" y="1"/>
                    <a:pt x="701" y="1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47" name="Google Shape;2317;p43">
              <a:extLst>
                <a:ext uri="{FF2B5EF4-FFF2-40B4-BE49-F238E27FC236}">
                  <a16:creationId xmlns:a16="http://schemas.microsoft.com/office/drawing/2014/main" id="{DE26B7A4-91C9-C963-7B92-566DBC578708}"/>
                </a:ext>
              </a:extLst>
            </p:cNvPr>
            <p:cNvSpPr/>
            <p:nvPr/>
          </p:nvSpPr>
          <p:spPr>
            <a:xfrm rot="750481">
              <a:off x="2052295" y="1181756"/>
              <a:ext cx="47159" cy="50425"/>
            </a:xfrm>
            <a:custGeom>
              <a:avLst/>
              <a:gdLst/>
              <a:ahLst/>
              <a:cxnLst/>
              <a:rect l="l" t="t" r="r" b="b"/>
              <a:pathLst>
                <a:path w="1502" h="1606" extrusionOk="0">
                  <a:moveTo>
                    <a:pt x="742" y="1"/>
                  </a:moveTo>
                  <a:cubicBezTo>
                    <a:pt x="696" y="1"/>
                    <a:pt x="649" y="7"/>
                    <a:pt x="601" y="20"/>
                  </a:cubicBezTo>
                  <a:cubicBezTo>
                    <a:pt x="234" y="87"/>
                    <a:pt x="1" y="521"/>
                    <a:pt x="101" y="921"/>
                  </a:cubicBezTo>
                  <a:cubicBezTo>
                    <a:pt x="159" y="1302"/>
                    <a:pt x="476" y="1606"/>
                    <a:pt x="801" y="1606"/>
                  </a:cubicBezTo>
                  <a:cubicBezTo>
                    <a:pt x="845" y="1606"/>
                    <a:pt x="890" y="1600"/>
                    <a:pt x="935" y="1588"/>
                  </a:cubicBezTo>
                  <a:cubicBezTo>
                    <a:pt x="1302" y="1521"/>
                    <a:pt x="1502" y="1088"/>
                    <a:pt x="1435" y="687"/>
                  </a:cubicBezTo>
                  <a:cubicBezTo>
                    <a:pt x="1319" y="281"/>
                    <a:pt x="1051" y="1"/>
                    <a:pt x="742" y="1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48" name="Google Shape;2318;p43">
              <a:extLst>
                <a:ext uri="{FF2B5EF4-FFF2-40B4-BE49-F238E27FC236}">
                  <a16:creationId xmlns:a16="http://schemas.microsoft.com/office/drawing/2014/main" id="{2B0A6219-0A2E-EABC-B2EF-B61AA3050ACD}"/>
                </a:ext>
              </a:extLst>
            </p:cNvPr>
            <p:cNvSpPr/>
            <p:nvPr/>
          </p:nvSpPr>
          <p:spPr>
            <a:xfrm rot="750481">
              <a:off x="2223414" y="1193984"/>
              <a:ext cx="47159" cy="50142"/>
            </a:xfrm>
            <a:custGeom>
              <a:avLst/>
              <a:gdLst/>
              <a:ahLst/>
              <a:cxnLst/>
              <a:rect l="l" t="t" r="r" b="b"/>
              <a:pathLst>
                <a:path w="1502" h="1597" extrusionOk="0">
                  <a:moveTo>
                    <a:pt x="711" y="0"/>
                  </a:moveTo>
                  <a:cubicBezTo>
                    <a:pt x="663" y="0"/>
                    <a:pt x="615" y="7"/>
                    <a:pt x="568" y="20"/>
                  </a:cubicBezTo>
                  <a:cubicBezTo>
                    <a:pt x="201" y="86"/>
                    <a:pt x="0" y="520"/>
                    <a:pt x="67" y="920"/>
                  </a:cubicBezTo>
                  <a:cubicBezTo>
                    <a:pt x="158" y="1313"/>
                    <a:pt x="468" y="1597"/>
                    <a:pt x="798" y="1597"/>
                  </a:cubicBezTo>
                  <a:cubicBezTo>
                    <a:pt x="832" y="1597"/>
                    <a:pt x="867" y="1594"/>
                    <a:pt x="901" y="1587"/>
                  </a:cubicBezTo>
                  <a:cubicBezTo>
                    <a:pt x="1268" y="1554"/>
                    <a:pt x="1502" y="1087"/>
                    <a:pt x="1401" y="687"/>
                  </a:cubicBezTo>
                  <a:cubicBezTo>
                    <a:pt x="1343" y="280"/>
                    <a:pt x="1033" y="0"/>
                    <a:pt x="711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49" name="Google Shape;2319;p43">
              <a:extLst>
                <a:ext uri="{FF2B5EF4-FFF2-40B4-BE49-F238E27FC236}">
                  <a16:creationId xmlns:a16="http://schemas.microsoft.com/office/drawing/2014/main" id="{94C7721B-2B19-0F0B-1027-A68E35AB7810}"/>
                </a:ext>
              </a:extLst>
            </p:cNvPr>
            <p:cNvSpPr/>
            <p:nvPr/>
          </p:nvSpPr>
          <p:spPr>
            <a:xfrm rot="750481">
              <a:off x="2203614" y="1130923"/>
              <a:ext cx="104743" cy="32277"/>
            </a:xfrm>
            <a:custGeom>
              <a:avLst/>
              <a:gdLst/>
              <a:ahLst/>
              <a:cxnLst/>
              <a:rect l="l" t="t" r="r" b="b"/>
              <a:pathLst>
                <a:path w="3336" h="1028" extrusionOk="0">
                  <a:moveTo>
                    <a:pt x="1635" y="1"/>
                  </a:moveTo>
                  <a:cubicBezTo>
                    <a:pt x="1335" y="1"/>
                    <a:pt x="1068" y="68"/>
                    <a:pt x="834" y="168"/>
                  </a:cubicBezTo>
                  <a:cubicBezTo>
                    <a:pt x="567" y="234"/>
                    <a:pt x="367" y="368"/>
                    <a:pt x="134" y="568"/>
                  </a:cubicBezTo>
                  <a:cubicBezTo>
                    <a:pt x="34" y="668"/>
                    <a:pt x="0" y="768"/>
                    <a:pt x="34" y="868"/>
                  </a:cubicBezTo>
                  <a:cubicBezTo>
                    <a:pt x="58" y="966"/>
                    <a:pt x="154" y="1028"/>
                    <a:pt x="256" y="1028"/>
                  </a:cubicBezTo>
                  <a:cubicBezTo>
                    <a:pt x="293" y="1028"/>
                    <a:pt x="331" y="1019"/>
                    <a:pt x="367" y="1002"/>
                  </a:cubicBezTo>
                  <a:lnTo>
                    <a:pt x="401" y="1002"/>
                  </a:lnTo>
                  <a:cubicBezTo>
                    <a:pt x="567" y="901"/>
                    <a:pt x="834" y="835"/>
                    <a:pt x="1034" y="768"/>
                  </a:cubicBezTo>
                  <a:cubicBezTo>
                    <a:pt x="1235" y="735"/>
                    <a:pt x="1468" y="701"/>
                    <a:pt x="1668" y="701"/>
                  </a:cubicBezTo>
                  <a:cubicBezTo>
                    <a:pt x="1868" y="701"/>
                    <a:pt x="2068" y="701"/>
                    <a:pt x="2302" y="735"/>
                  </a:cubicBezTo>
                  <a:cubicBezTo>
                    <a:pt x="2502" y="768"/>
                    <a:pt x="2702" y="868"/>
                    <a:pt x="2902" y="935"/>
                  </a:cubicBezTo>
                  <a:lnTo>
                    <a:pt x="2969" y="935"/>
                  </a:lnTo>
                  <a:cubicBezTo>
                    <a:pt x="2989" y="954"/>
                    <a:pt x="3014" y="962"/>
                    <a:pt x="3042" y="962"/>
                  </a:cubicBezTo>
                  <a:cubicBezTo>
                    <a:pt x="3108" y="962"/>
                    <a:pt x="3189" y="915"/>
                    <a:pt x="3236" y="868"/>
                  </a:cubicBezTo>
                  <a:cubicBezTo>
                    <a:pt x="3336" y="735"/>
                    <a:pt x="3336" y="568"/>
                    <a:pt x="3203" y="468"/>
                  </a:cubicBezTo>
                  <a:cubicBezTo>
                    <a:pt x="2969" y="334"/>
                    <a:pt x="2736" y="201"/>
                    <a:pt x="2469" y="101"/>
                  </a:cubicBezTo>
                  <a:cubicBezTo>
                    <a:pt x="2202" y="34"/>
                    <a:pt x="1902" y="1"/>
                    <a:pt x="1635" y="1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50" name="Google Shape;2320;p43">
              <a:extLst>
                <a:ext uri="{FF2B5EF4-FFF2-40B4-BE49-F238E27FC236}">
                  <a16:creationId xmlns:a16="http://schemas.microsoft.com/office/drawing/2014/main" id="{25509D98-679E-2B02-9AB2-EF7E13469B91}"/>
                </a:ext>
              </a:extLst>
            </p:cNvPr>
            <p:cNvSpPr/>
            <p:nvPr/>
          </p:nvSpPr>
          <p:spPr>
            <a:xfrm rot="750481">
              <a:off x="1489805" y="1700702"/>
              <a:ext cx="96391" cy="46280"/>
            </a:xfrm>
            <a:custGeom>
              <a:avLst/>
              <a:gdLst/>
              <a:ahLst/>
              <a:cxnLst/>
              <a:rect l="l" t="t" r="r" b="b"/>
              <a:pathLst>
                <a:path w="3070" h="1474" extrusionOk="0">
                  <a:moveTo>
                    <a:pt x="543" y="0"/>
                  </a:moveTo>
                  <a:cubicBezTo>
                    <a:pt x="495" y="0"/>
                    <a:pt x="448" y="6"/>
                    <a:pt x="401" y="21"/>
                  </a:cubicBezTo>
                  <a:cubicBezTo>
                    <a:pt x="0" y="188"/>
                    <a:pt x="34" y="554"/>
                    <a:pt x="334" y="921"/>
                  </a:cubicBezTo>
                  <a:cubicBezTo>
                    <a:pt x="401" y="921"/>
                    <a:pt x="434" y="1021"/>
                    <a:pt x="534" y="1055"/>
                  </a:cubicBezTo>
                  <a:cubicBezTo>
                    <a:pt x="804" y="1287"/>
                    <a:pt x="1197" y="1473"/>
                    <a:pt x="1623" y="1473"/>
                  </a:cubicBezTo>
                  <a:cubicBezTo>
                    <a:pt x="1933" y="1473"/>
                    <a:pt x="2260" y="1374"/>
                    <a:pt x="2569" y="1122"/>
                  </a:cubicBezTo>
                  <a:cubicBezTo>
                    <a:pt x="2602" y="1122"/>
                    <a:pt x="2602" y="1088"/>
                    <a:pt x="2602" y="1088"/>
                  </a:cubicBezTo>
                  <a:cubicBezTo>
                    <a:pt x="2869" y="855"/>
                    <a:pt x="3069" y="521"/>
                    <a:pt x="2936" y="221"/>
                  </a:cubicBezTo>
                  <a:cubicBezTo>
                    <a:pt x="2855" y="60"/>
                    <a:pt x="2729" y="8"/>
                    <a:pt x="2593" y="8"/>
                  </a:cubicBezTo>
                  <a:cubicBezTo>
                    <a:pt x="2447" y="8"/>
                    <a:pt x="2290" y="69"/>
                    <a:pt x="2168" y="121"/>
                  </a:cubicBezTo>
                  <a:cubicBezTo>
                    <a:pt x="1958" y="199"/>
                    <a:pt x="1773" y="228"/>
                    <a:pt x="1607" y="228"/>
                  </a:cubicBezTo>
                  <a:cubicBezTo>
                    <a:pt x="1142" y="228"/>
                    <a:pt x="831" y="0"/>
                    <a:pt x="543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51" name="Google Shape;2321;p43">
              <a:extLst>
                <a:ext uri="{FF2B5EF4-FFF2-40B4-BE49-F238E27FC236}">
                  <a16:creationId xmlns:a16="http://schemas.microsoft.com/office/drawing/2014/main" id="{FD8CB235-CAA6-3EC1-5FA4-F1E0A4F9E206}"/>
                </a:ext>
              </a:extLst>
            </p:cNvPr>
            <p:cNvSpPr/>
            <p:nvPr/>
          </p:nvSpPr>
          <p:spPr>
            <a:xfrm rot="750481">
              <a:off x="1568651" y="747840"/>
              <a:ext cx="46123" cy="55543"/>
            </a:xfrm>
            <a:custGeom>
              <a:avLst/>
              <a:gdLst/>
              <a:ahLst/>
              <a:cxnLst/>
              <a:rect l="l" t="t" r="r" b="b"/>
              <a:pathLst>
                <a:path w="1469" h="1769" extrusionOk="0">
                  <a:moveTo>
                    <a:pt x="768" y="0"/>
                  </a:moveTo>
                  <a:cubicBezTo>
                    <a:pt x="334" y="0"/>
                    <a:pt x="1" y="367"/>
                    <a:pt x="1" y="868"/>
                  </a:cubicBezTo>
                  <a:cubicBezTo>
                    <a:pt x="1" y="1368"/>
                    <a:pt x="301" y="1768"/>
                    <a:pt x="735" y="1768"/>
                  </a:cubicBezTo>
                  <a:cubicBezTo>
                    <a:pt x="1135" y="1768"/>
                    <a:pt x="1468" y="1401"/>
                    <a:pt x="1468" y="901"/>
                  </a:cubicBezTo>
                  <a:cubicBezTo>
                    <a:pt x="1468" y="401"/>
                    <a:pt x="1135" y="0"/>
                    <a:pt x="768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52" name="Google Shape;2322;p43">
              <a:extLst>
                <a:ext uri="{FF2B5EF4-FFF2-40B4-BE49-F238E27FC236}">
                  <a16:creationId xmlns:a16="http://schemas.microsoft.com/office/drawing/2014/main" id="{AA4EE4D1-3AC8-DA6B-959C-A9AB122B4865}"/>
                </a:ext>
              </a:extLst>
            </p:cNvPr>
            <p:cNvSpPr/>
            <p:nvPr/>
          </p:nvSpPr>
          <p:spPr>
            <a:xfrm rot="750481">
              <a:off x="1765874" y="796962"/>
              <a:ext cx="46123" cy="55511"/>
            </a:xfrm>
            <a:custGeom>
              <a:avLst/>
              <a:gdLst/>
              <a:ahLst/>
              <a:cxnLst/>
              <a:rect l="l" t="t" r="r" b="b"/>
              <a:pathLst>
                <a:path w="1469" h="1768" extrusionOk="0">
                  <a:moveTo>
                    <a:pt x="768" y="0"/>
                  </a:moveTo>
                  <a:cubicBezTo>
                    <a:pt x="335" y="0"/>
                    <a:pt x="1" y="367"/>
                    <a:pt x="1" y="867"/>
                  </a:cubicBezTo>
                  <a:cubicBezTo>
                    <a:pt x="1" y="1368"/>
                    <a:pt x="301" y="1768"/>
                    <a:pt x="701" y="1768"/>
                  </a:cubicBezTo>
                  <a:cubicBezTo>
                    <a:pt x="1135" y="1768"/>
                    <a:pt x="1469" y="1401"/>
                    <a:pt x="1469" y="901"/>
                  </a:cubicBezTo>
                  <a:cubicBezTo>
                    <a:pt x="1469" y="434"/>
                    <a:pt x="1168" y="33"/>
                    <a:pt x="768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53" name="Google Shape;2323;p43">
              <a:extLst>
                <a:ext uri="{FF2B5EF4-FFF2-40B4-BE49-F238E27FC236}">
                  <a16:creationId xmlns:a16="http://schemas.microsoft.com/office/drawing/2014/main" id="{8A3FCAE4-C27D-5B78-F7CF-3A7C87AF8E9B}"/>
                </a:ext>
              </a:extLst>
            </p:cNvPr>
            <p:cNvSpPr/>
            <p:nvPr/>
          </p:nvSpPr>
          <p:spPr>
            <a:xfrm rot="750481">
              <a:off x="1557480" y="673491"/>
              <a:ext cx="95323" cy="49389"/>
            </a:xfrm>
            <a:custGeom>
              <a:avLst/>
              <a:gdLst/>
              <a:ahLst/>
              <a:cxnLst/>
              <a:rect l="l" t="t" r="r" b="b"/>
              <a:pathLst>
                <a:path w="3036" h="1573" extrusionOk="0">
                  <a:moveTo>
                    <a:pt x="2035" y="1"/>
                  </a:moveTo>
                  <a:cubicBezTo>
                    <a:pt x="1801" y="1"/>
                    <a:pt x="1501" y="67"/>
                    <a:pt x="1234" y="134"/>
                  </a:cubicBezTo>
                  <a:cubicBezTo>
                    <a:pt x="1001" y="234"/>
                    <a:pt x="734" y="334"/>
                    <a:pt x="534" y="568"/>
                  </a:cubicBezTo>
                  <a:cubicBezTo>
                    <a:pt x="334" y="734"/>
                    <a:pt x="167" y="968"/>
                    <a:pt x="33" y="1168"/>
                  </a:cubicBezTo>
                  <a:cubicBezTo>
                    <a:pt x="0" y="1268"/>
                    <a:pt x="0" y="1402"/>
                    <a:pt x="67" y="1468"/>
                  </a:cubicBezTo>
                  <a:cubicBezTo>
                    <a:pt x="120" y="1540"/>
                    <a:pt x="193" y="1573"/>
                    <a:pt x="270" y="1573"/>
                  </a:cubicBezTo>
                  <a:cubicBezTo>
                    <a:pt x="336" y="1573"/>
                    <a:pt x="405" y="1548"/>
                    <a:pt x="467" y="1502"/>
                  </a:cubicBezTo>
                  <a:lnTo>
                    <a:pt x="500" y="1468"/>
                  </a:lnTo>
                  <a:cubicBezTo>
                    <a:pt x="667" y="1335"/>
                    <a:pt x="834" y="1168"/>
                    <a:pt x="1001" y="1101"/>
                  </a:cubicBezTo>
                  <a:cubicBezTo>
                    <a:pt x="1134" y="1001"/>
                    <a:pt x="1301" y="935"/>
                    <a:pt x="1501" y="834"/>
                  </a:cubicBezTo>
                  <a:cubicBezTo>
                    <a:pt x="1701" y="768"/>
                    <a:pt x="1868" y="734"/>
                    <a:pt x="2068" y="668"/>
                  </a:cubicBezTo>
                  <a:cubicBezTo>
                    <a:pt x="2268" y="634"/>
                    <a:pt x="2502" y="634"/>
                    <a:pt x="2702" y="634"/>
                  </a:cubicBezTo>
                  <a:lnTo>
                    <a:pt x="2735" y="634"/>
                  </a:lnTo>
                  <a:cubicBezTo>
                    <a:pt x="2869" y="634"/>
                    <a:pt x="2969" y="534"/>
                    <a:pt x="3002" y="468"/>
                  </a:cubicBezTo>
                  <a:cubicBezTo>
                    <a:pt x="3036" y="334"/>
                    <a:pt x="2969" y="167"/>
                    <a:pt x="2835" y="134"/>
                  </a:cubicBezTo>
                  <a:cubicBezTo>
                    <a:pt x="2569" y="67"/>
                    <a:pt x="2302" y="1"/>
                    <a:pt x="2035" y="1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54" name="Google Shape;2324;p43">
              <a:extLst>
                <a:ext uri="{FF2B5EF4-FFF2-40B4-BE49-F238E27FC236}">
                  <a16:creationId xmlns:a16="http://schemas.microsoft.com/office/drawing/2014/main" id="{4140B587-8FCB-7D5B-BB89-B77085E9A640}"/>
                </a:ext>
              </a:extLst>
            </p:cNvPr>
            <p:cNvSpPr/>
            <p:nvPr/>
          </p:nvSpPr>
          <p:spPr>
            <a:xfrm rot="750481">
              <a:off x="1765138" y="728046"/>
              <a:ext cx="94287" cy="50707"/>
            </a:xfrm>
            <a:custGeom>
              <a:avLst/>
              <a:gdLst/>
              <a:ahLst/>
              <a:cxnLst/>
              <a:rect l="l" t="t" r="r" b="b"/>
              <a:pathLst>
                <a:path w="3003" h="1615" extrusionOk="0">
                  <a:moveTo>
                    <a:pt x="1034" y="0"/>
                  </a:moveTo>
                  <a:cubicBezTo>
                    <a:pt x="801" y="0"/>
                    <a:pt x="501" y="0"/>
                    <a:pt x="234" y="67"/>
                  </a:cubicBezTo>
                  <a:cubicBezTo>
                    <a:pt x="134" y="134"/>
                    <a:pt x="34" y="201"/>
                    <a:pt x="34" y="334"/>
                  </a:cubicBezTo>
                  <a:cubicBezTo>
                    <a:pt x="0" y="401"/>
                    <a:pt x="67" y="534"/>
                    <a:pt x="234" y="534"/>
                  </a:cubicBezTo>
                  <a:cubicBezTo>
                    <a:pt x="467" y="534"/>
                    <a:pt x="701" y="567"/>
                    <a:pt x="901" y="634"/>
                  </a:cubicBezTo>
                  <a:cubicBezTo>
                    <a:pt x="1134" y="668"/>
                    <a:pt x="1335" y="701"/>
                    <a:pt x="1501" y="801"/>
                  </a:cubicBezTo>
                  <a:cubicBezTo>
                    <a:pt x="1701" y="868"/>
                    <a:pt x="1868" y="968"/>
                    <a:pt x="2035" y="1068"/>
                  </a:cubicBezTo>
                  <a:cubicBezTo>
                    <a:pt x="2202" y="1201"/>
                    <a:pt x="2335" y="1335"/>
                    <a:pt x="2502" y="1501"/>
                  </a:cubicBezTo>
                  <a:lnTo>
                    <a:pt x="2535" y="1535"/>
                  </a:lnTo>
                  <a:cubicBezTo>
                    <a:pt x="2590" y="1590"/>
                    <a:pt x="2646" y="1615"/>
                    <a:pt x="2701" y="1615"/>
                  </a:cubicBezTo>
                  <a:cubicBezTo>
                    <a:pt x="2746" y="1615"/>
                    <a:pt x="2791" y="1598"/>
                    <a:pt x="2836" y="1568"/>
                  </a:cubicBezTo>
                  <a:cubicBezTo>
                    <a:pt x="2969" y="1535"/>
                    <a:pt x="3002" y="1368"/>
                    <a:pt x="2969" y="1235"/>
                  </a:cubicBezTo>
                  <a:cubicBezTo>
                    <a:pt x="2836" y="1001"/>
                    <a:pt x="2702" y="801"/>
                    <a:pt x="2502" y="567"/>
                  </a:cubicBezTo>
                  <a:cubicBezTo>
                    <a:pt x="2302" y="367"/>
                    <a:pt x="2068" y="234"/>
                    <a:pt x="1835" y="167"/>
                  </a:cubicBezTo>
                  <a:cubicBezTo>
                    <a:pt x="1568" y="34"/>
                    <a:pt x="1335" y="0"/>
                    <a:pt x="1034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55" name="Google Shape;2325;p43">
              <a:extLst>
                <a:ext uri="{FF2B5EF4-FFF2-40B4-BE49-F238E27FC236}">
                  <a16:creationId xmlns:a16="http://schemas.microsoft.com/office/drawing/2014/main" id="{51A73A75-2559-6F40-E906-72FF3170B6E7}"/>
                </a:ext>
              </a:extLst>
            </p:cNvPr>
            <p:cNvSpPr/>
            <p:nvPr/>
          </p:nvSpPr>
          <p:spPr>
            <a:xfrm rot="750481">
              <a:off x="1588991" y="918017"/>
              <a:ext cx="126784" cy="62858"/>
            </a:xfrm>
            <a:custGeom>
              <a:avLst/>
              <a:gdLst/>
              <a:ahLst/>
              <a:cxnLst/>
              <a:rect l="l" t="t" r="r" b="b"/>
              <a:pathLst>
                <a:path w="4038" h="2002" extrusionOk="0">
                  <a:moveTo>
                    <a:pt x="134" y="0"/>
                  </a:moveTo>
                  <a:cubicBezTo>
                    <a:pt x="101" y="34"/>
                    <a:pt x="1" y="134"/>
                    <a:pt x="1" y="301"/>
                  </a:cubicBezTo>
                  <a:cubicBezTo>
                    <a:pt x="34" y="401"/>
                    <a:pt x="34" y="534"/>
                    <a:pt x="101" y="668"/>
                  </a:cubicBezTo>
                  <a:cubicBezTo>
                    <a:pt x="368" y="1435"/>
                    <a:pt x="1135" y="2002"/>
                    <a:pt x="1969" y="2002"/>
                  </a:cubicBezTo>
                  <a:lnTo>
                    <a:pt x="2002" y="2002"/>
                  </a:lnTo>
                  <a:cubicBezTo>
                    <a:pt x="2936" y="2002"/>
                    <a:pt x="3704" y="1401"/>
                    <a:pt x="3970" y="534"/>
                  </a:cubicBezTo>
                  <a:cubicBezTo>
                    <a:pt x="3970" y="501"/>
                    <a:pt x="4004" y="434"/>
                    <a:pt x="4004" y="401"/>
                  </a:cubicBezTo>
                  <a:cubicBezTo>
                    <a:pt x="4037" y="301"/>
                    <a:pt x="3970" y="167"/>
                    <a:pt x="3837" y="134"/>
                  </a:cubicBezTo>
                  <a:cubicBezTo>
                    <a:pt x="3806" y="118"/>
                    <a:pt x="3779" y="112"/>
                    <a:pt x="3754" y="112"/>
                  </a:cubicBezTo>
                  <a:cubicBezTo>
                    <a:pt x="3674" y="112"/>
                    <a:pt x="3629" y="183"/>
                    <a:pt x="3604" y="234"/>
                  </a:cubicBezTo>
                  <a:lnTo>
                    <a:pt x="3537" y="301"/>
                  </a:lnTo>
                  <a:cubicBezTo>
                    <a:pt x="3375" y="980"/>
                    <a:pt x="2742" y="1503"/>
                    <a:pt x="2034" y="1503"/>
                  </a:cubicBezTo>
                  <a:cubicBezTo>
                    <a:pt x="2013" y="1503"/>
                    <a:pt x="1991" y="1502"/>
                    <a:pt x="1969" y="1501"/>
                  </a:cubicBezTo>
                  <a:cubicBezTo>
                    <a:pt x="1269" y="1501"/>
                    <a:pt x="635" y="1001"/>
                    <a:pt x="468" y="334"/>
                  </a:cubicBezTo>
                  <a:cubicBezTo>
                    <a:pt x="468" y="301"/>
                    <a:pt x="468" y="234"/>
                    <a:pt x="401" y="201"/>
                  </a:cubicBezTo>
                  <a:cubicBezTo>
                    <a:pt x="368" y="67"/>
                    <a:pt x="301" y="0"/>
                    <a:pt x="134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56" name="Google Shape;2326;p43">
              <a:extLst>
                <a:ext uri="{FF2B5EF4-FFF2-40B4-BE49-F238E27FC236}">
                  <a16:creationId xmlns:a16="http://schemas.microsoft.com/office/drawing/2014/main" id="{31083276-71EA-CF2E-15DF-78C332F762C2}"/>
                </a:ext>
              </a:extLst>
            </p:cNvPr>
            <p:cNvSpPr/>
            <p:nvPr/>
          </p:nvSpPr>
          <p:spPr>
            <a:xfrm rot="750481">
              <a:off x="1661924" y="784479"/>
              <a:ext cx="60786" cy="119814"/>
            </a:xfrm>
            <a:custGeom>
              <a:avLst/>
              <a:gdLst/>
              <a:ahLst/>
              <a:cxnLst/>
              <a:rect l="l" t="t" r="r" b="b"/>
              <a:pathLst>
                <a:path w="1936" h="3816" extrusionOk="0">
                  <a:moveTo>
                    <a:pt x="661" y="1"/>
                  </a:moveTo>
                  <a:cubicBezTo>
                    <a:pt x="631" y="1"/>
                    <a:pt x="599" y="5"/>
                    <a:pt x="568" y="13"/>
                  </a:cubicBezTo>
                  <a:cubicBezTo>
                    <a:pt x="468" y="80"/>
                    <a:pt x="401" y="180"/>
                    <a:pt x="434" y="313"/>
                  </a:cubicBezTo>
                  <a:cubicBezTo>
                    <a:pt x="701" y="947"/>
                    <a:pt x="1402" y="2782"/>
                    <a:pt x="1402" y="2782"/>
                  </a:cubicBezTo>
                  <a:cubicBezTo>
                    <a:pt x="1435" y="2915"/>
                    <a:pt x="1435" y="2982"/>
                    <a:pt x="1402" y="3015"/>
                  </a:cubicBezTo>
                  <a:cubicBezTo>
                    <a:pt x="1235" y="3282"/>
                    <a:pt x="601" y="3415"/>
                    <a:pt x="301" y="3415"/>
                  </a:cubicBezTo>
                  <a:lnTo>
                    <a:pt x="268" y="3415"/>
                  </a:lnTo>
                  <a:cubicBezTo>
                    <a:pt x="134" y="3415"/>
                    <a:pt x="1" y="3482"/>
                    <a:pt x="1" y="3615"/>
                  </a:cubicBezTo>
                  <a:cubicBezTo>
                    <a:pt x="1" y="3682"/>
                    <a:pt x="67" y="3782"/>
                    <a:pt x="134" y="3816"/>
                  </a:cubicBezTo>
                  <a:lnTo>
                    <a:pt x="268" y="3816"/>
                  </a:lnTo>
                  <a:cubicBezTo>
                    <a:pt x="401" y="3816"/>
                    <a:pt x="601" y="3816"/>
                    <a:pt x="801" y="3782"/>
                  </a:cubicBezTo>
                  <a:cubicBezTo>
                    <a:pt x="1135" y="3682"/>
                    <a:pt x="1569" y="3582"/>
                    <a:pt x="1769" y="3282"/>
                  </a:cubicBezTo>
                  <a:cubicBezTo>
                    <a:pt x="1902" y="3082"/>
                    <a:pt x="1935" y="2848"/>
                    <a:pt x="1869" y="2615"/>
                  </a:cubicBezTo>
                  <a:cubicBezTo>
                    <a:pt x="1869" y="2615"/>
                    <a:pt x="1135" y="780"/>
                    <a:pt x="901" y="146"/>
                  </a:cubicBezTo>
                  <a:cubicBezTo>
                    <a:pt x="850" y="44"/>
                    <a:pt x="761" y="1"/>
                    <a:pt x="661" y="1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57" name="Google Shape;2327;p43">
              <a:extLst>
                <a:ext uri="{FF2B5EF4-FFF2-40B4-BE49-F238E27FC236}">
                  <a16:creationId xmlns:a16="http://schemas.microsoft.com/office/drawing/2014/main" id="{460F4AF6-CADD-F610-AACD-9EC5FD0C24DC}"/>
                </a:ext>
              </a:extLst>
            </p:cNvPr>
            <p:cNvSpPr/>
            <p:nvPr/>
          </p:nvSpPr>
          <p:spPr>
            <a:xfrm rot="750481">
              <a:off x="1524579" y="1627096"/>
              <a:ext cx="39844" cy="47756"/>
            </a:xfrm>
            <a:custGeom>
              <a:avLst/>
              <a:gdLst/>
              <a:ahLst/>
              <a:cxnLst/>
              <a:rect l="l" t="t" r="r" b="b"/>
              <a:pathLst>
                <a:path w="1269" h="1521" extrusionOk="0">
                  <a:moveTo>
                    <a:pt x="821" y="0"/>
                  </a:moveTo>
                  <a:cubicBezTo>
                    <a:pt x="773" y="0"/>
                    <a:pt x="720" y="14"/>
                    <a:pt x="668" y="53"/>
                  </a:cubicBezTo>
                  <a:cubicBezTo>
                    <a:pt x="601" y="120"/>
                    <a:pt x="568" y="253"/>
                    <a:pt x="634" y="387"/>
                  </a:cubicBezTo>
                  <a:cubicBezTo>
                    <a:pt x="768" y="487"/>
                    <a:pt x="768" y="720"/>
                    <a:pt x="668" y="854"/>
                  </a:cubicBezTo>
                  <a:cubicBezTo>
                    <a:pt x="610" y="970"/>
                    <a:pt x="476" y="1060"/>
                    <a:pt x="333" y="1060"/>
                  </a:cubicBezTo>
                  <a:cubicBezTo>
                    <a:pt x="311" y="1060"/>
                    <a:pt x="289" y="1058"/>
                    <a:pt x="268" y="1054"/>
                  </a:cubicBezTo>
                  <a:cubicBezTo>
                    <a:pt x="134" y="1054"/>
                    <a:pt x="1" y="1121"/>
                    <a:pt x="1" y="1254"/>
                  </a:cubicBezTo>
                  <a:cubicBezTo>
                    <a:pt x="1" y="1387"/>
                    <a:pt x="101" y="1521"/>
                    <a:pt x="234" y="1521"/>
                  </a:cubicBezTo>
                  <a:lnTo>
                    <a:pt x="301" y="1521"/>
                  </a:lnTo>
                  <a:cubicBezTo>
                    <a:pt x="634" y="1521"/>
                    <a:pt x="935" y="1354"/>
                    <a:pt x="1101" y="1054"/>
                  </a:cubicBezTo>
                  <a:cubicBezTo>
                    <a:pt x="1268" y="720"/>
                    <a:pt x="1268" y="320"/>
                    <a:pt x="1001" y="53"/>
                  </a:cubicBezTo>
                  <a:cubicBezTo>
                    <a:pt x="961" y="33"/>
                    <a:pt x="896" y="0"/>
                    <a:pt x="821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58" name="Google Shape;2328;p43">
              <a:extLst>
                <a:ext uri="{FF2B5EF4-FFF2-40B4-BE49-F238E27FC236}">
                  <a16:creationId xmlns:a16="http://schemas.microsoft.com/office/drawing/2014/main" id="{E4E9BE3A-1622-D942-59B8-401C84C1B296}"/>
                </a:ext>
              </a:extLst>
            </p:cNvPr>
            <p:cNvSpPr/>
            <p:nvPr/>
          </p:nvSpPr>
          <p:spPr>
            <a:xfrm rot="750481">
              <a:off x="1439586" y="1598569"/>
              <a:ext cx="43706" cy="39624"/>
            </a:xfrm>
            <a:custGeom>
              <a:avLst/>
              <a:gdLst/>
              <a:ahLst/>
              <a:cxnLst/>
              <a:rect l="l" t="t" r="r" b="b"/>
              <a:pathLst>
                <a:path w="1392" h="1262" extrusionOk="0">
                  <a:moveTo>
                    <a:pt x="717" y="0"/>
                  </a:moveTo>
                  <a:cubicBezTo>
                    <a:pt x="658" y="0"/>
                    <a:pt x="597" y="10"/>
                    <a:pt x="535" y="31"/>
                  </a:cubicBezTo>
                  <a:cubicBezTo>
                    <a:pt x="1" y="231"/>
                    <a:pt x="68" y="1065"/>
                    <a:pt x="635" y="1231"/>
                  </a:cubicBezTo>
                  <a:cubicBezTo>
                    <a:pt x="690" y="1252"/>
                    <a:pt x="746" y="1261"/>
                    <a:pt x="802" y="1261"/>
                  </a:cubicBezTo>
                  <a:cubicBezTo>
                    <a:pt x="1112" y="1261"/>
                    <a:pt x="1392" y="961"/>
                    <a:pt x="1335" y="564"/>
                  </a:cubicBezTo>
                  <a:cubicBezTo>
                    <a:pt x="1307" y="282"/>
                    <a:pt x="1041" y="0"/>
                    <a:pt x="717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59" name="Google Shape;2329;p43">
              <a:extLst>
                <a:ext uri="{FF2B5EF4-FFF2-40B4-BE49-F238E27FC236}">
                  <a16:creationId xmlns:a16="http://schemas.microsoft.com/office/drawing/2014/main" id="{689325B2-47B5-23EB-F701-3B891F482FFF}"/>
                </a:ext>
              </a:extLst>
            </p:cNvPr>
            <p:cNvSpPr/>
            <p:nvPr/>
          </p:nvSpPr>
          <p:spPr>
            <a:xfrm rot="750481">
              <a:off x="1577821" y="1589123"/>
              <a:ext cx="42952" cy="40691"/>
            </a:xfrm>
            <a:custGeom>
              <a:avLst/>
              <a:gdLst/>
              <a:ahLst/>
              <a:cxnLst/>
              <a:rect l="l" t="t" r="r" b="b"/>
              <a:pathLst>
                <a:path w="1368" h="1296" extrusionOk="0">
                  <a:moveTo>
                    <a:pt x="755" y="1"/>
                  </a:moveTo>
                  <a:cubicBezTo>
                    <a:pt x="726" y="1"/>
                    <a:pt x="697" y="3"/>
                    <a:pt x="667" y="8"/>
                  </a:cubicBezTo>
                  <a:cubicBezTo>
                    <a:pt x="134" y="108"/>
                    <a:pt x="0" y="942"/>
                    <a:pt x="534" y="1209"/>
                  </a:cubicBezTo>
                  <a:cubicBezTo>
                    <a:pt x="628" y="1268"/>
                    <a:pt x="723" y="1295"/>
                    <a:pt x="815" y="1295"/>
                  </a:cubicBezTo>
                  <a:cubicBezTo>
                    <a:pt x="1083" y="1295"/>
                    <a:pt x="1318" y="1065"/>
                    <a:pt x="1368" y="742"/>
                  </a:cubicBezTo>
                  <a:cubicBezTo>
                    <a:pt x="1368" y="371"/>
                    <a:pt x="1111" y="1"/>
                    <a:pt x="755" y="1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60" name="Google Shape;2330;p43">
              <a:extLst>
                <a:ext uri="{FF2B5EF4-FFF2-40B4-BE49-F238E27FC236}">
                  <a16:creationId xmlns:a16="http://schemas.microsoft.com/office/drawing/2014/main" id="{FE792195-100E-ABA4-178A-3F3D315CEA0B}"/>
                </a:ext>
              </a:extLst>
            </p:cNvPr>
            <p:cNvSpPr/>
            <p:nvPr/>
          </p:nvSpPr>
          <p:spPr>
            <a:xfrm rot="750481">
              <a:off x="689547" y="438685"/>
              <a:ext cx="2117744" cy="2829938"/>
            </a:xfrm>
            <a:custGeom>
              <a:avLst/>
              <a:gdLst/>
              <a:ahLst/>
              <a:cxnLst/>
              <a:rect l="l" t="t" r="r" b="b"/>
              <a:pathLst>
                <a:path w="67449" h="90132" extrusionOk="0">
                  <a:moveTo>
                    <a:pt x="15678" y="11942"/>
                  </a:moveTo>
                  <a:cubicBezTo>
                    <a:pt x="15812" y="12042"/>
                    <a:pt x="15945" y="12143"/>
                    <a:pt x="16078" y="12176"/>
                  </a:cubicBezTo>
                  <a:cubicBezTo>
                    <a:pt x="16178" y="12243"/>
                    <a:pt x="16312" y="12276"/>
                    <a:pt x="16479" y="12276"/>
                  </a:cubicBezTo>
                  <a:cubicBezTo>
                    <a:pt x="16445" y="12610"/>
                    <a:pt x="16445" y="12943"/>
                    <a:pt x="16412" y="13277"/>
                  </a:cubicBezTo>
                  <a:lnTo>
                    <a:pt x="16412" y="14011"/>
                  </a:lnTo>
                  <a:cubicBezTo>
                    <a:pt x="16412" y="14611"/>
                    <a:pt x="16445" y="15178"/>
                    <a:pt x="16512" y="15778"/>
                  </a:cubicBezTo>
                  <a:cubicBezTo>
                    <a:pt x="15978" y="15778"/>
                    <a:pt x="15578" y="15612"/>
                    <a:pt x="15244" y="15378"/>
                  </a:cubicBezTo>
                  <a:cubicBezTo>
                    <a:pt x="14511" y="14945"/>
                    <a:pt x="14177" y="14144"/>
                    <a:pt x="14244" y="13343"/>
                  </a:cubicBezTo>
                  <a:cubicBezTo>
                    <a:pt x="14244" y="12643"/>
                    <a:pt x="14611" y="11942"/>
                    <a:pt x="15511" y="11942"/>
                  </a:cubicBezTo>
                  <a:close/>
                  <a:moveTo>
                    <a:pt x="33758" y="12443"/>
                  </a:moveTo>
                  <a:cubicBezTo>
                    <a:pt x="34258" y="12443"/>
                    <a:pt x="34625" y="12643"/>
                    <a:pt x="34825" y="13043"/>
                  </a:cubicBezTo>
                  <a:cubicBezTo>
                    <a:pt x="35125" y="13644"/>
                    <a:pt x="35092" y="14478"/>
                    <a:pt x="34658" y="15145"/>
                  </a:cubicBezTo>
                  <a:cubicBezTo>
                    <a:pt x="34525" y="15345"/>
                    <a:pt x="34291" y="15678"/>
                    <a:pt x="33924" y="15879"/>
                  </a:cubicBezTo>
                  <a:cubicBezTo>
                    <a:pt x="33591" y="16112"/>
                    <a:pt x="33157" y="16212"/>
                    <a:pt x="32657" y="16212"/>
                  </a:cubicBezTo>
                  <a:cubicBezTo>
                    <a:pt x="32790" y="15445"/>
                    <a:pt x="32857" y="14611"/>
                    <a:pt x="32857" y="13777"/>
                  </a:cubicBezTo>
                  <a:cubicBezTo>
                    <a:pt x="32824" y="13443"/>
                    <a:pt x="32824" y="13110"/>
                    <a:pt x="32790" y="12743"/>
                  </a:cubicBezTo>
                  <a:cubicBezTo>
                    <a:pt x="33024" y="12509"/>
                    <a:pt x="33357" y="12443"/>
                    <a:pt x="33758" y="12443"/>
                  </a:cubicBezTo>
                  <a:close/>
                  <a:moveTo>
                    <a:pt x="24851" y="4771"/>
                  </a:moveTo>
                  <a:cubicBezTo>
                    <a:pt x="25452" y="6172"/>
                    <a:pt x="25118" y="7306"/>
                    <a:pt x="25051" y="7339"/>
                  </a:cubicBezTo>
                  <a:cubicBezTo>
                    <a:pt x="25018" y="7473"/>
                    <a:pt x="25051" y="7606"/>
                    <a:pt x="25185" y="7639"/>
                  </a:cubicBezTo>
                  <a:lnTo>
                    <a:pt x="25285" y="7639"/>
                  </a:lnTo>
                  <a:cubicBezTo>
                    <a:pt x="25352" y="7639"/>
                    <a:pt x="25485" y="7606"/>
                    <a:pt x="25485" y="7473"/>
                  </a:cubicBezTo>
                  <a:cubicBezTo>
                    <a:pt x="25518" y="7439"/>
                    <a:pt x="25852" y="6305"/>
                    <a:pt x="25385" y="4937"/>
                  </a:cubicBezTo>
                  <a:lnTo>
                    <a:pt x="25385" y="4937"/>
                  </a:lnTo>
                  <a:cubicBezTo>
                    <a:pt x="25485" y="4971"/>
                    <a:pt x="25552" y="5071"/>
                    <a:pt x="25652" y="5138"/>
                  </a:cubicBezTo>
                  <a:cubicBezTo>
                    <a:pt x="26553" y="6105"/>
                    <a:pt x="27253" y="7006"/>
                    <a:pt x="27987" y="7973"/>
                  </a:cubicBezTo>
                  <a:cubicBezTo>
                    <a:pt x="28954" y="9240"/>
                    <a:pt x="29955" y="10508"/>
                    <a:pt x="31456" y="11942"/>
                  </a:cubicBezTo>
                  <a:cubicBezTo>
                    <a:pt x="31690" y="12176"/>
                    <a:pt x="31990" y="12343"/>
                    <a:pt x="32190" y="12443"/>
                  </a:cubicBezTo>
                  <a:lnTo>
                    <a:pt x="32190" y="12476"/>
                  </a:lnTo>
                  <a:cubicBezTo>
                    <a:pt x="32190" y="12676"/>
                    <a:pt x="32257" y="12943"/>
                    <a:pt x="32257" y="13177"/>
                  </a:cubicBezTo>
                  <a:lnTo>
                    <a:pt x="32257" y="13277"/>
                  </a:lnTo>
                  <a:lnTo>
                    <a:pt x="32257" y="13577"/>
                  </a:lnTo>
                  <a:lnTo>
                    <a:pt x="32257" y="13610"/>
                  </a:lnTo>
                  <a:lnTo>
                    <a:pt x="32257" y="14144"/>
                  </a:lnTo>
                  <a:lnTo>
                    <a:pt x="32257" y="14277"/>
                  </a:lnTo>
                  <a:cubicBezTo>
                    <a:pt x="32257" y="14478"/>
                    <a:pt x="32190" y="14644"/>
                    <a:pt x="32190" y="14844"/>
                  </a:cubicBezTo>
                  <a:cubicBezTo>
                    <a:pt x="32190" y="15078"/>
                    <a:pt x="32157" y="15278"/>
                    <a:pt x="32157" y="15478"/>
                  </a:cubicBezTo>
                  <a:cubicBezTo>
                    <a:pt x="32123" y="15678"/>
                    <a:pt x="32123" y="15845"/>
                    <a:pt x="32090" y="16079"/>
                  </a:cubicBezTo>
                  <a:lnTo>
                    <a:pt x="32090" y="16112"/>
                  </a:lnTo>
                  <a:cubicBezTo>
                    <a:pt x="32023" y="16279"/>
                    <a:pt x="31990" y="16446"/>
                    <a:pt x="31990" y="16612"/>
                  </a:cubicBezTo>
                  <a:lnTo>
                    <a:pt x="31990" y="16646"/>
                  </a:lnTo>
                  <a:cubicBezTo>
                    <a:pt x="31956" y="16779"/>
                    <a:pt x="31956" y="16913"/>
                    <a:pt x="31923" y="17013"/>
                  </a:cubicBezTo>
                  <a:cubicBezTo>
                    <a:pt x="31856" y="17113"/>
                    <a:pt x="31856" y="17246"/>
                    <a:pt x="31823" y="17313"/>
                  </a:cubicBezTo>
                  <a:lnTo>
                    <a:pt x="31823" y="17346"/>
                  </a:lnTo>
                  <a:cubicBezTo>
                    <a:pt x="31790" y="17446"/>
                    <a:pt x="31790" y="17513"/>
                    <a:pt x="31756" y="17613"/>
                  </a:cubicBezTo>
                  <a:cubicBezTo>
                    <a:pt x="31690" y="17680"/>
                    <a:pt x="31690" y="17780"/>
                    <a:pt x="31656" y="17847"/>
                  </a:cubicBezTo>
                  <a:cubicBezTo>
                    <a:pt x="31589" y="18080"/>
                    <a:pt x="31489" y="18280"/>
                    <a:pt x="31423" y="18447"/>
                  </a:cubicBezTo>
                  <a:cubicBezTo>
                    <a:pt x="31423" y="18480"/>
                    <a:pt x="31356" y="18514"/>
                    <a:pt x="31356" y="18580"/>
                  </a:cubicBezTo>
                  <a:cubicBezTo>
                    <a:pt x="31356" y="18580"/>
                    <a:pt x="31356" y="18614"/>
                    <a:pt x="31323" y="18614"/>
                  </a:cubicBezTo>
                  <a:cubicBezTo>
                    <a:pt x="31289" y="18647"/>
                    <a:pt x="31289" y="18747"/>
                    <a:pt x="31256" y="18781"/>
                  </a:cubicBezTo>
                  <a:cubicBezTo>
                    <a:pt x="31122" y="18981"/>
                    <a:pt x="31022" y="19148"/>
                    <a:pt x="30922" y="19314"/>
                  </a:cubicBezTo>
                  <a:cubicBezTo>
                    <a:pt x="30856" y="19414"/>
                    <a:pt x="30789" y="19481"/>
                    <a:pt x="30689" y="19581"/>
                  </a:cubicBezTo>
                  <a:cubicBezTo>
                    <a:pt x="30655" y="19648"/>
                    <a:pt x="30622" y="19681"/>
                    <a:pt x="30522" y="19781"/>
                  </a:cubicBezTo>
                  <a:cubicBezTo>
                    <a:pt x="30422" y="19915"/>
                    <a:pt x="30322" y="20015"/>
                    <a:pt x="30188" y="20148"/>
                  </a:cubicBezTo>
                  <a:cubicBezTo>
                    <a:pt x="30088" y="20315"/>
                    <a:pt x="29922" y="20449"/>
                    <a:pt x="29755" y="20615"/>
                  </a:cubicBezTo>
                  <a:cubicBezTo>
                    <a:pt x="29688" y="20649"/>
                    <a:pt x="29621" y="20682"/>
                    <a:pt x="29588" y="20749"/>
                  </a:cubicBezTo>
                  <a:cubicBezTo>
                    <a:pt x="29488" y="20815"/>
                    <a:pt x="29421" y="20916"/>
                    <a:pt x="29288" y="20982"/>
                  </a:cubicBezTo>
                  <a:cubicBezTo>
                    <a:pt x="29154" y="21082"/>
                    <a:pt x="29088" y="21149"/>
                    <a:pt x="28954" y="21249"/>
                  </a:cubicBezTo>
                  <a:cubicBezTo>
                    <a:pt x="28921" y="21249"/>
                    <a:pt x="28921" y="21282"/>
                    <a:pt x="28854" y="21282"/>
                  </a:cubicBezTo>
                  <a:cubicBezTo>
                    <a:pt x="28787" y="21349"/>
                    <a:pt x="28654" y="21416"/>
                    <a:pt x="28587" y="21483"/>
                  </a:cubicBezTo>
                  <a:lnTo>
                    <a:pt x="28521" y="21516"/>
                  </a:lnTo>
                  <a:cubicBezTo>
                    <a:pt x="28421" y="21616"/>
                    <a:pt x="28320" y="21649"/>
                    <a:pt x="28187" y="21749"/>
                  </a:cubicBezTo>
                  <a:cubicBezTo>
                    <a:pt x="28154" y="21749"/>
                    <a:pt x="28120" y="21783"/>
                    <a:pt x="28087" y="21783"/>
                  </a:cubicBezTo>
                  <a:lnTo>
                    <a:pt x="27987" y="21783"/>
                  </a:lnTo>
                  <a:cubicBezTo>
                    <a:pt x="26953" y="22350"/>
                    <a:pt x="25719" y="22784"/>
                    <a:pt x="24351" y="22784"/>
                  </a:cubicBezTo>
                  <a:lnTo>
                    <a:pt x="24318" y="22784"/>
                  </a:lnTo>
                  <a:cubicBezTo>
                    <a:pt x="22983" y="22750"/>
                    <a:pt x="21816" y="22283"/>
                    <a:pt x="20815" y="21649"/>
                  </a:cubicBezTo>
                  <a:cubicBezTo>
                    <a:pt x="20782" y="21616"/>
                    <a:pt x="20682" y="21583"/>
                    <a:pt x="20648" y="21516"/>
                  </a:cubicBezTo>
                  <a:cubicBezTo>
                    <a:pt x="20582" y="21483"/>
                    <a:pt x="20482" y="21416"/>
                    <a:pt x="20415" y="21349"/>
                  </a:cubicBezTo>
                  <a:cubicBezTo>
                    <a:pt x="20384" y="21370"/>
                    <a:pt x="20356" y="21378"/>
                    <a:pt x="20329" y="21378"/>
                  </a:cubicBezTo>
                  <a:cubicBezTo>
                    <a:pt x="20270" y="21378"/>
                    <a:pt x="20217" y="21339"/>
                    <a:pt x="20148" y="21316"/>
                  </a:cubicBezTo>
                  <a:cubicBezTo>
                    <a:pt x="20015" y="21216"/>
                    <a:pt x="19848" y="21116"/>
                    <a:pt x="19748" y="20982"/>
                  </a:cubicBezTo>
                  <a:lnTo>
                    <a:pt x="19581" y="20815"/>
                  </a:lnTo>
                  <a:cubicBezTo>
                    <a:pt x="19481" y="20782"/>
                    <a:pt x="19447" y="20682"/>
                    <a:pt x="19414" y="20649"/>
                  </a:cubicBezTo>
                  <a:cubicBezTo>
                    <a:pt x="19314" y="20615"/>
                    <a:pt x="19281" y="20515"/>
                    <a:pt x="19247" y="20482"/>
                  </a:cubicBezTo>
                  <a:lnTo>
                    <a:pt x="18914" y="20148"/>
                  </a:lnTo>
                  <a:cubicBezTo>
                    <a:pt x="18480" y="19681"/>
                    <a:pt x="18147" y="19281"/>
                    <a:pt x="17946" y="18914"/>
                  </a:cubicBezTo>
                  <a:cubicBezTo>
                    <a:pt x="17846" y="18781"/>
                    <a:pt x="17813" y="18647"/>
                    <a:pt x="17746" y="18514"/>
                  </a:cubicBezTo>
                  <a:cubicBezTo>
                    <a:pt x="17680" y="18447"/>
                    <a:pt x="17646" y="18414"/>
                    <a:pt x="17646" y="18314"/>
                  </a:cubicBezTo>
                  <a:cubicBezTo>
                    <a:pt x="17613" y="18180"/>
                    <a:pt x="17513" y="18080"/>
                    <a:pt x="17479" y="17947"/>
                  </a:cubicBezTo>
                  <a:cubicBezTo>
                    <a:pt x="17446" y="17813"/>
                    <a:pt x="17413" y="17747"/>
                    <a:pt x="17346" y="17613"/>
                  </a:cubicBezTo>
                  <a:cubicBezTo>
                    <a:pt x="17313" y="17513"/>
                    <a:pt x="17313" y="17480"/>
                    <a:pt x="17313" y="17413"/>
                  </a:cubicBezTo>
                  <a:cubicBezTo>
                    <a:pt x="17313" y="17346"/>
                    <a:pt x="17279" y="17313"/>
                    <a:pt x="17279" y="17280"/>
                  </a:cubicBezTo>
                  <a:cubicBezTo>
                    <a:pt x="17279" y="17179"/>
                    <a:pt x="17246" y="17146"/>
                    <a:pt x="17246" y="17079"/>
                  </a:cubicBezTo>
                  <a:lnTo>
                    <a:pt x="17246" y="17013"/>
                  </a:lnTo>
                  <a:cubicBezTo>
                    <a:pt x="17246" y="16979"/>
                    <a:pt x="17179" y="16946"/>
                    <a:pt x="17179" y="16913"/>
                  </a:cubicBezTo>
                  <a:cubicBezTo>
                    <a:pt x="17146" y="16813"/>
                    <a:pt x="17146" y="16746"/>
                    <a:pt x="17112" y="16646"/>
                  </a:cubicBezTo>
                  <a:cubicBezTo>
                    <a:pt x="17112" y="16579"/>
                    <a:pt x="17046" y="16512"/>
                    <a:pt x="17046" y="16446"/>
                  </a:cubicBezTo>
                  <a:cubicBezTo>
                    <a:pt x="17012" y="16312"/>
                    <a:pt x="17012" y="16179"/>
                    <a:pt x="16979" y="16112"/>
                  </a:cubicBezTo>
                  <a:cubicBezTo>
                    <a:pt x="16946" y="15945"/>
                    <a:pt x="16946" y="15778"/>
                    <a:pt x="16912" y="15612"/>
                  </a:cubicBezTo>
                  <a:cubicBezTo>
                    <a:pt x="16912" y="15512"/>
                    <a:pt x="16912" y="15445"/>
                    <a:pt x="16846" y="15345"/>
                  </a:cubicBezTo>
                  <a:cubicBezTo>
                    <a:pt x="16846" y="15245"/>
                    <a:pt x="16812" y="15145"/>
                    <a:pt x="16812" y="15011"/>
                  </a:cubicBezTo>
                  <a:lnTo>
                    <a:pt x="16812" y="14678"/>
                  </a:lnTo>
                  <a:lnTo>
                    <a:pt x="16812" y="14344"/>
                  </a:lnTo>
                  <a:cubicBezTo>
                    <a:pt x="16812" y="13844"/>
                    <a:pt x="16812" y="13343"/>
                    <a:pt x="16846" y="12810"/>
                  </a:cubicBezTo>
                  <a:lnTo>
                    <a:pt x="16846" y="12743"/>
                  </a:lnTo>
                  <a:cubicBezTo>
                    <a:pt x="16846" y="12576"/>
                    <a:pt x="16912" y="12409"/>
                    <a:pt x="16912" y="12243"/>
                  </a:cubicBezTo>
                  <a:cubicBezTo>
                    <a:pt x="16946" y="12243"/>
                    <a:pt x="16979" y="12176"/>
                    <a:pt x="17012" y="12176"/>
                  </a:cubicBezTo>
                  <a:lnTo>
                    <a:pt x="17079" y="12176"/>
                  </a:lnTo>
                  <a:cubicBezTo>
                    <a:pt x="17446" y="12009"/>
                    <a:pt x="17746" y="11742"/>
                    <a:pt x="17980" y="11475"/>
                  </a:cubicBezTo>
                  <a:lnTo>
                    <a:pt x="20848" y="8573"/>
                  </a:lnTo>
                  <a:cubicBezTo>
                    <a:pt x="23717" y="5671"/>
                    <a:pt x="23717" y="5671"/>
                    <a:pt x="24151" y="5171"/>
                  </a:cubicBezTo>
                  <a:lnTo>
                    <a:pt x="24351" y="4971"/>
                  </a:lnTo>
                  <a:lnTo>
                    <a:pt x="24351" y="4971"/>
                  </a:lnTo>
                  <a:cubicBezTo>
                    <a:pt x="24351" y="6805"/>
                    <a:pt x="23317" y="7639"/>
                    <a:pt x="23217" y="7673"/>
                  </a:cubicBezTo>
                  <a:cubicBezTo>
                    <a:pt x="23117" y="7773"/>
                    <a:pt x="23117" y="7906"/>
                    <a:pt x="23183" y="8006"/>
                  </a:cubicBezTo>
                  <a:cubicBezTo>
                    <a:pt x="23217" y="8106"/>
                    <a:pt x="23317" y="8106"/>
                    <a:pt x="23350" y="8106"/>
                  </a:cubicBezTo>
                  <a:cubicBezTo>
                    <a:pt x="23384" y="8106"/>
                    <a:pt x="23484" y="8106"/>
                    <a:pt x="23517" y="8073"/>
                  </a:cubicBezTo>
                  <a:cubicBezTo>
                    <a:pt x="23617" y="8006"/>
                    <a:pt x="24885" y="6972"/>
                    <a:pt x="24818" y="4771"/>
                  </a:cubicBezTo>
                  <a:close/>
                  <a:moveTo>
                    <a:pt x="50336" y="25485"/>
                  </a:moveTo>
                  <a:cubicBezTo>
                    <a:pt x="50636" y="25485"/>
                    <a:pt x="50870" y="25619"/>
                    <a:pt x="51103" y="25852"/>
                  </a:cubicBezTo>
                  <a:cubicBezTo>
                    <a:pt x="51204" y="26019"/>
                    <a:pt x="51304" y="26219"/>
                    <a:pt x="51270" y="26453"/>
                  </a:cubicBezTo>
                  <a:cubicBezTo>
                    <a:pt x="51270" y="26820"/>
                    <a:pt x="50970" y="27120"/>
                    <a:pt x="50636" y="27220"/>
                  </a:cubicBezTo>
                  <a:cubicBezTo>
                    <a:pt x="50536" y="27287"/>
                    <a:pt x="50436" y="27287"/>
                    <a:pt x="50336" y="27287"/>
                  </a:cubicBezTo>
                  <a:lnTo>
                    <a:pt x="50303" y="27287"/>
                  </a:lnTo>
                  <a:cubicBezTo>
                    <a:pt x="50103" y="27287"/>
                    <a:pt x="49936" y="27187"/>
                    <a:pt x="49769" y="27053"/>
                  </a:cubicBezTo>
                  <a:cubicBezTo>
                    <a:pt x="49369" y="26686"/>
                    <a:pt x="49336" y="25986"/>
                    <a:pt x="49836" y="25652"/>
                  </a:cubicBezTo>
                  <a:cubicBezTo>
                    <a:pt x="50003" y="25519"/>
                    <a:pt x="50169" y="25485"/>
                    <a:pt x="50336" y="25485"/>
                  </a:cubicBezTo>
                  <a:close/>
                  <a:moveTo>
                    <a:pt x="20782" y="22183"/>
                  </a:moveTo>
                  <a:cubicBezTo>
                    <a:pt x="21349" y="22517"/>
                    <a:pt x="21983" y="22817"/>
                    <a:pt x="22683" y="23017"/>
                  </a:cubicBezTo>
                  <a:cubicBezTo>
                    <a:pt x="23183" y="23150"/>
                    <a:pt x="23784" y="23284"/>
                    <a:pt x="24318" y="23284"/>
                  </a:cubicBezTo>
                  <a:lnTo>
                    <a:pt x="24518" y="23284"/>
                  </a:lnTo>
                  <a:cubicBezTo>
                    <a:pt x="24885" y="23284"/>
                    <a:pt x="25318" y="23217"/>
                    <a:pt x="25652" y="23184"/>
                  </a:cubicBezTo>
                  <a:cubicBezTo>
                    <a:pt x="26619" y="23017"/>
                    <a:pt x="27453" y="22683"/>
                    <a:pt x="28187" y="22283"/>
                  </a:cubicBezTo>
                  <a:cubicBezTo>
                    <a:pt x="28220" y="22717"/>
                    <a:pt x="28220" y="23150"/>
                    <a:pt x="28287" y="23617"/>
                  </a:cubicBezTo>
                  <a:lnTo>
                    <a:pt x="28287" y="23884"/>
                  </a:lnTo>
                  <a:lnTo>
                    <a:pt x="28287" y="24051"/>
                  </a:lnTo>
                  <a:cubicBezTo>
                    <a:pt x="28320" y="25018"/>
                    <a:pt x="28354" y="25886"/>
                    <a:pt x="28487" y="26620"/>
                  </a:cubicBezTo>
                  <a:cubicBezTo>
                    <a:pt x="28521" y="26720"/>
                    <a:pt x="28621" y="26820"/>
                    <a:pt x="28721" y="26820"/>
                  </a:cubicBezTo>
                  <a:lnTo>
                    <a:pt x="28787" y="26820"/>
                  </a:lnTo>
                  <a:cubicBezTo>
                    <a:pt x="28921" y="26820"/>
                    <a:pt x="28988" y="26686"/>
                    <a:pt x="28988" y="26520"/>
                  </a:cubicBezTo>
                  <a:cubicBezTo>
                    <a:pt x="28854" y="25852"/>
                    <a:pt x="28821" y="25018"/>
                    <a:pt x="28787" y="24151"/>
                  </a:cubicBezTo>
                  <a:lnTo>
                    <a:pt x="28787" y="24151"/>
                  </a:lnTo>
                  <a:cubicBezTo>
                    <a:pt x="29521" y="24318"/>
                    <a:pt x="30289" y="24518"/>
                    <a:pt x="30989" y="24785"/>
                  </a:cubicBezTo>
                  <a:cubicBezTo>
                    <a:pt x="31256" y="24852"/>
                    <a:pt x="31256" y="24852"/>
                    <a:pt x="31189" y="25152"/>
                  </a:cubicBezTo>
                  <a:cubicBezTo>
                    <a:pt x="30589" y="28054"/>
                    <a:pt x="29588" y="30322"/>
                    <a:pt x="28320" y="31823"/>
                  </a:cubicBezTo>
                  <a:cubicBezTo>
                    <a:pt x="28020" y="31723"/>
                    <a:pt x="27687" y="31657"/>
                    <a:pt x="27353" y="31623"/>
                  </a:cubicBezTo>
                  <a:cubicBezTo>
                    <a:pt x="26786" y="31490"/>
                    <a:pt x="26286" y="31023"/>
                    <a:pt x="25919" y="30622"/>
                  </a:cubicBezTo>
                  <a:cubicBezTo>
                    <a:pt x="25346" y="29948"/>
                    <a:pt x="24598" y="29599"/>
                    <a:pt x="23813" y="29599"/>
                  </a:cubicBezTo>
                  <a:cubicBezTo>
                    <a:pt x="23317" y="29599"/>
                    <a:pt x="22807" y="29738"/>
                    <a:pt x="22316" y="30022"/>
                  </a:cubicBezTo>
                  <a:cubicBezTo>
                    <a:pt x="21816" y="30356"/>
                    <a:pt x="21416" y="30856"/>
                    <a:pt x="20815" y="31056"/>
                  </a:cubicBezTo>
                  <a:cubicBezTo>
                    <a:pt x="20665" y="31101"/>
                    <a:pt x="20521" y="31119"/>
                    <a:pt x="20378" y="31119"/>
                  </a:cubicBezTo>
                  <a:cubicBezTo>
                    <a:pt x="20204" y="31119"/>
                    <a:pt x="20031" y="31093"/>
                    <a:pt x="19848" y="31056"/>
                  </a:cubicBezTo>
                  <a:cubicBezTo>
                    <a:pt x="18547" y="29455"/>
                    <a:pt x="17446" y="27120"/>
                    <a:pt x="16679" y="24351"/>
                  </a:cubicBezTo>
                  <a:cubicBezTo>
                    <a:pt x="16679" y="24285"/>
                    <a:pt x="16645" y="24185"/>
                    <a:pt x="16645" y="24185"/>
                  </a:cubicBezTo>
                  <a:cubicBezTo>
                    <a:pt x="16645" y="24151"/>
                    <a:pt x="16746" y="24118"/>
                    <a:pt x="16812" y="24118"/>
                  </a:cubicBezTo>
                  <a:cubicBezTo>
                    <a:pt x="17846" y="23851"/>
                    <a:pt x="18947" y="23684"/>
                    <a:pt x="20081" y="23617"/>
                  </a:cubicBezTo>
                  <a:lnTo>
                    <a:pt x="20081" y="23617"/>
                  </a:lnTo>
                  <a:cubicBezTo>
                    <a:pt x="19948" y="24518"/>
                    <a:pt x="19814" y="25452"/>
                    <a:pt x="19614" y="26219"/>
                  </a:cubicBezTo>
                  <a:cubicBezTo>
                    <a:pt x="19548" y="26353"/>
                    <a:pt x="19648" y="26486"/>
                    <a:pt x="19781" y="26520"/>
                  </a:cubicBezTo>
                  <a:cubicBezTo>
                    <a:pt x="19803" y="26534"/>
                    <a:pt x="19827" y="26541"/>
                    <a:pt x="19850" y="26541"/>
                  </a:cubicBezTo>
                  <a:cubicBezTo>
                    <a:pt x="19935" y="26541"/>
                    <a:pt x="20022" y="26457"/>
                    <a:pt x="20048" y="26353"/>
                  </a:cubicBezTo>
                  <a:cubicBezTo>
                    <a:pt x="20281" y="25519"/>
                    <a:pt x="20381" y="24585"/>
                    <a:pt x="20548" y="23584"/>
                  </a:cubicBezTo>
                  <a:cubicBezTo>
                    <a:pt x="20548" y="23417"/>
                    <a:pt x="20615" y="23251"/>
                    <a:pt x="20648" y="23117"/>
                  </a:cubicBezTo>
                  <a:lnTo>
                    <a:pt x="20648" y="23017"/>
                  </a:lnTo>
                  <a:cubicBezTo>
                    <a:pt x="20682" y="22717"/>
                    <a:pt x="20715" y="22483"/>
                    <a:pt x="20782" y="22183"/>
                  </a:cubicBezTo>
                  <a:close/>
                  <a:moveTo>
                    <a:pt x="16112" y="24318"/>
                  </a:moveTo>
                  <a:cubicBezTo>
                    <a:pt x="16178" y="24351"/>
                    <a:pt x="16245" y="24518"/>
                    <a:pt x="16312" y="24852"/>
                  </a:cubicBezTo>
                  <a:cubicBezTo>
                    <a:pt x="16445" y="25352"/>
                    <a:pt x="16746" y="26286"/>
                    <a:pt x="17413" y="27820"/>
                  </a:cubicBezTo>
                  <a:cubicBezTo>
                    <a:pt x="17946" y="29021"/>
                    <a:pt x="18580" y="30122"/>
                    <a:pt x="19181" y="31023"/>
                  </a:cubicBezTo>
                  <a:cubicBezTo>
                    <a:pt x="19014" y="31023"/>
                    <a:pt x="18814" y="31023"/>
                    <a:pt x="18614" y="31123"/>
                  </a:cubicBezTo>
                  <a:cubicBezTo>
                    <a:pt x="18080" y="31290"/>
                    <a:pt x="17613" y="31690"/>
                    <a:pt x="17346" y="32190"/>
                  </a:cubicBezTo>
                  <a:cubicBezTo>
                    <a:pt x="15945" y="30256"/>
                    <a:pt x="14944" y="27687"/>
                    <a:pt x="14511" y="24818"/>
                  </a:cubicBezTo>
                  <a:cubicBezTo>
                    <a:pt x="14577" y="24685"/>
                    <a:pt x="14577" y="24685"/>
                    <a:pt x="15144" y="24518"/>
                  </a:cubicBezTo>
                  <a:cubicBezTo>
                    <a:pt x="15244" y="24485"/>
                    <a:pt x="15345" y="24485"/>
                    <a:pt x="15478" y="24451"/>
                  </a:cubicBezTo>
                  <a:cubicBezTo>
                    <a:pt x="15578" y="24451"/>
                    <a:pt x="15645" y="24418"/>
                    <a:pt x="15678" y="24418"/>
                  </a:cubicBezTo>
                  <a:cubicBezTo>
                    <a:pt x="15845" y="24351"/>
                    <a:pt x="15978" y="24318"/>
                    <a:pt x="16012" y="24318"/>
                  </a:cubicBezTo>
                  <a:close/>
                  <a:moveTo>
                    <a:pt x="31690" y="25085"/>
                  </a:moveTo>
                  <a:cubicBezTo>
                    <a:pt x="31690" y="25085"/>
                    <a:pt x="31790" y="25085"/>
                    <a:pt x="31823" y="25119"/>
                  </a:cubicBezTo>
                  <a:cubicBezTo>
                    <a:pt x="32857" y="25485"/>
                    <a:pt x="33191" y="25652"/>
                    <a:pt x="33491" y="25786"/>
                  </a:cubicBezTo>
                  <a:lnTo>
                    <a:pt x="33524" y="25819"/>
                  </a:lnTo>
                  <a:cubicBezTo>
                    <a:pt x="33658" y="25852"/>
                    <a:pt x="33691" y="25919"/>
                    <a:pt x="33624" y="26253"/>
                  </a:cubicBezTo>
                  <a:cubicBezTo>
                    <a:pt x="32957" y="29688"/>
                    <a:pt x="31489" y="32524"/>
                    <a:pt x="29488" y="34325"/>
                  </a:cubicBezTo>
                  <a:cubicBezTo>
                    <a:pt x="29655" y="33992"/>
                    <a:pt x="29655" y="33591"/>
                    <a:pt x="29588" y="33191"/>
                  </a:cubicBezTo>
                  <a:cubicBezTo>
                    <a:pt x="29421" y="32624"/>
                    <a:pt x="29121" y="32257"/>
                    <a:pt x="28687" y="32023"/>
                  </a:cubicBezTo>
                  <a:cubicBezTo>
                    <a:pt x="30155" y="30256"/>
                    <a:pt x="30989" y="27854"/>
                    <a:pt x="31456" y="26019"/>
                  </a:cubicBezTo>
                  <a:cubicBezTo>
                    <a:pt x="31489" y="25786"/>
                    <a:pt x="31523" y="25619"/>
                    <a:pt x="31556" y="25452"/>
                  </a:cubicBezTo>
                  <a:cubicBezTo>
                    <a:pt x="31623" y="25252"/>
                    <a:pt x="31656" y="25085"/>
                    <a:pt x="31690" y="25085"/>
                  </a:cubicBezTo>
                  <a:close/>
                  <a:moveTo>
                    <a:pt x="39829" y="15512"/>
                  </a:moveTo>
                  <a:cubicBezTo>
                    <a:pt x="39862" y="15912"/>
                    <a:pt x="39962" y="16312"/>
                    <a:pt x="40096" y="16746"/>
                  </a:cubicBezTo>
                  <a:cubicBezTo>
                    <a:pt x="40296" y="17446"/>
                    <a:pt x="40696" y="18013"/>
                    <a:pt x="41263" y="18480"/>
                  </a:cubicBezTo>
                  <a:cubicBezTo>
                    <a:pt x="41725" y="18876"/>
                    <a:pt x="42274" y="19098"/>
                    <a:pt x="42853" y="19098"/>
                  </a:cubicBezTo>
                  <a:cubicBezTo>
                    <a:pt x="43151" y="19098"/>
                    <a:pt x="43458" y="19039"/>
                    <a:pt x="43765" y="18914"/>
                  </a:cubicBezTo>
                  <a:cubicBezTo>
                    <a:pt x="44532" y="18580"/>
                    <a:pt x="43498" y="18280"/>
                    <a:pt x="43098" y="17413"/>
                  </a:cubicBezTo>
                  <a:cubicBezTo>
                    <a:pt x="43031" y="17280"/>
                    <a:pt x="42931" y="17079"/>
                    <a:pt x="42998" y="16913"/>
                  </a:cubicBezTo>
                  <a:cubicBezTo>
                    <a:pt x="43019" y="16807"/>
                    <a:pt x="43093" y="16742"/>
                    <a:pt x="43179" y="16742"/>
                  </a:cubicBezTo>
                  <a:cubicBezTo>
                    <a:pt x="43229" y="16742"/>
                    <a:pt x="43282" y="16764"/>
                    <a:pt x="43331" y="16813"/>
                  </a:cubicBezTo>
                  <a:cubicBezTo>
                    <a:pt x="45032" y="18314"/>
                    <a:pt x="46100" y="17680"/>
                    <a:pt x="47167" y="18314"/>
                  </a:cubicBezTo>
                  <a:cubicBezTo>
                    <a:pt x="48335" y="18981"/>
                    <a:pt x="47634" y="20315"/>
                    <a:pt x="48301" y="21282"/>
                  </a:cubicBezTo>
                  <a:cubicBezTo>
                    <a:pt x="49169" y="22483"/>
                    <a:pt x="50470" y="22150"/>
                    <a:pt x="51003" y="22250"/>
                  </a:cubicBezTo>
                  <a:cubicBezTo>
                    <a:pt x="51704" y="22317"/>
                    <a:pt x="52271" y="22817"/>
                    <a:pt x="52338" y="23584"/>
                  </a:cubicBezTo>
                  <a:lnTo>
                    <a:pt x="52338" y="23851"/>
                  </a:lnTo>
                  <a:lnTo>
                    <a:pt x="52338" y="23984"/>
                  </a:lnTo>
                  <a:cubicBezTo>
                    <a:pt x="52204" y="24585"/>
                    <a:pt x="51804" y="25018"/>
                    <a:pt x="51437" y="25485"/>
                  </a:cubicBezTo>
                  <a:lnTo>
                    <a:pt x="51370" y="25452"/>
                  </a:lnTo>
                  <a:cubicBezTo>
                    <a:pt x="51137" y="25152"/>
                    <a:pt x="50770" y="25018"/>
                    <a:pt x="50370" y="25018"/>
                  </a:cubicBezTo>
                  <a:cubicBezTo>
                    <a:pt x="50103" y="25018"/>
                    <a:pt x="49836" y="25119"/>
                    <a:pt x="49636" y="25285"/>
                  </a:cubicBezTo>
                  <a:cubicBezTo>
                    <a:pt x="49169" y="25619"/>
                    <a:pt x="48969" y="26186"/>
                    <a:pt x="49135" y="26786"/>
                  </a:cubicBezTo>
                  <a:cubicBezTo>
                    <a:pt x="49169" y="26853"/>
                    <a:pt x="49169" y="26953"/>
                    <a:pt x="49202" y="27020"/>
                  </a:cubicBezTo>
                  <a:cubicBezTo>
                    <a:pt x="49302" y="27253"/>
                    <a:pt x="49469" y="27420"/>
                    <a:pt x="49636" y="27520"/>
                  </a:cubicBezTo>
                  <a:cubicBezTo>
                    <a:pt x="49803" y="27654"/>
                    <a:pt x="50003" y="27754"/>
                    <a:pt x="50203" y="27754"/>
                  </a:cubicBezTo>
                  <a:cubicBezTo>
                    <a:pt x="49836" y="28955"/>
                    <a:pt x="49803" y="30322"/>
                    <a:pt x="49969" y="31657"/>
                  </a:cubicBezTo>
                  <a:cubicBezTo>
                    <a:pt x="49035" y="32124"/>
                    <a:pt x="48168" y="32791"/>
                    <a:pt x="47468" y="33491"/>
                  </a:cubicBezTo>
                  <a:cubicBezTo>
                    <a:pt x="46333" y="34592"/>
                    <a:pt x="45466" y="35693"/>
                    <a:pt x="44932" y="36427"/>
                  </a:cubicBezTo>
                  <a:cubicBezTo>
                    <a:pt x="44866" y="36493"/>
                    <a:pt x="44799" y="36527"/>
                    <a:pt x="44766" y="36627"/>
                  </a:cubicBezTo>
                  <a:cubicBezTo>
                    <a:pt x="44766" y="36193"/>
                    <a:pt x="44799" y="35793"/>
                    <a:pt x="44766" y="35326"/>
                  </a:cubicBezTo>
                  <a:cubicBezTo>
                    <a:pt x="44699" y="34025"/>
                    <a:pt x="44599" y="32957"/>
                    <a:pt x="44332" y="32124"/>
                  </a:cubicBezTo>
                  <a:lnTo>
                    <a:pt x="44332" y="32023"/>
                  </a:lnTo>
                  <a:cubicBezTo>
                    <a:pt x="45099" y="32023"/>
                    <a:pt x="45833" y="31923"/>
                    <a:pt x="46534" y="31623"/>
                  </a:cubicBezTo>
                  <a:cubicBezTo>
                    <a:pt x="47434" y="31323"/>
                    <a:pt x="48301" y="30823"/>
                    <a:pt x="49035" y="30155"/>
                  </a:cubicBezTo>
                  <a:cubicBezTo>
                    <a:pt x="49135" y="30089"/>
                    <a:pt x="49169" y="29922"/>
                    <a:pt x="49102" y="29822"/>
                  </a:cubicBezTo>
                  <a:cubicBezTo>
                    <a:pt x="49039" y="29780"/>
                    <a:pt x="48949" y="29737"/>
                    <a:pt x="48874" y="29737"/>
                  </a:cubicBezTo>
                  <a:cubicBezTo>
                    <a:pt x="48831" y="29737"/>
                    <a:pt x="48793" y="29752"/>
                    <a:pt x="48768" y="29789"/>
                  </a:cubicBezTo>
                  <a:cubicBezTo>
                    <a:pt x="47968" y="30422"/>
                    <a:pt x="47134" y="30923"/>
                    <a:pt x="46267" y="31190"/>
                  </a:cubicBezTo>
                  <a:cubicBezTo>
                    <a:pt x="45533" y="31456"/>
                    <a:pt x="44832" y="31523"/>
                    <a:pt x="44132" y="31523"/>
                  </a:cubicBezTo>
                  <a:cubicBezTo>
                    <a:pt x="43998" y="31523"/>
                    <a:pt x="43865" y="31523"/>
                    <a:pt x="43698" y="31490"/>
                  </a:cubicBezTo>
                  <a:lnTo>
                    <a:pt x="43598" y="31490"/>
                  </a:lnTo>
                  <a:cubicBezTo>
                    <a:pt x="42297" y="31323"/>
                    <a:pt x="41196" y="30656"/>
                    <a:pt x="40362" y="29622"/>
                  </a:cubicBezTo>
                  <a:cubicBezTo>
                    <a:pt x="38695" y="27420"/>
                    <a:pt x="37861" y="24018"/>
                    <a:pt x="38094" y="20916"/>
                  </a:cubicBezTo>
                  <a:cubicBezTo>
                    <a:pt x="38161" y="20849"/>
                    <a:pt x="38194" y="20815"/>
                    <a:pt x="38294" y="20782"/>
                  </a:cubicBezTo>
                  <a:cubicBezTo>
                    <a:pt x="38461" y="20682"/>
                    <a:pt x="38661" y="20615"/>
                    <a:pt x="38861" y="20582"/>
                  </a:cubicBezTo>
                  <a:cubicBezTo>
                    <a:pt x="39095" y="20515"/>
                    <a:pt x="39295" y="20482"/>
                    <a:pt x="39495" y="20482"/>
                  </a:cubicBezTo>
                  <a:cubicBezTo>
                    <a:pt x="39695" y="20482"/>
                    <a:pt x="39962" y="20482"/>
                    <a:pt x="40129" y="20515"/>
                  </a:cubicBezTo>
                  <a:lnTo>
                    <a:pt x="40296" y="20515"/>
                  </a:lnTo>
                  <a:cubicBezTo>
                    <a:pt x="40362" y="20515"/>
                    <a:pt x="40429" y="20449"/>
                    <a:pt x="40463" y="20415"/>
                  </a:cubicBezTo>
                  <a:cubicBezTo>
                    <a:pt x="40496" y="20282"/>
                    <a:pt x="40463" y="20148"/>
                    <a:pt x="40362" y="20082"/>
                  </a:cubicBezTo>
                  <a:lnTo>
                    <a:pt x="40329" y="20015"/>
                  </a:lnTo>
                  <a:cubicBezTo>
                    <a:pt x="40062" y="19915"/>
                    <a:pt x="39829" y="19848"/>
                    <a:pt x="39529" y="19815"/>
                  </a:cubicBezTo>
                  <a:cubicBezTo>
                    <a:pt x="39460" y="19805"/>
                    <a:pt x="39386" y="19801"/>
                    <a:pt x="39310" y="19801"/>
                  </a:cubicBezTo>
                  <a:cubicBezTo>
                    <a:pt x="39125" y="19801"/>
                    <a:pt x="38926" y="19824"/>
                    <a:pt x="38761" y="19848"/>
                  </a:cubicBezTo>
                  <a:cubicBezTo>
                    <a:pt x="38528" y="19915"/>
                    <a:pt x="38361" y="19981"/>
                    <a:pt x="38161" y="20082"/>
                  </a:cubicBezTo>
                  <a:cubicBezTo>
                    <a:pt x="38294" y="19081"/>
                    <a:pt x="38528" y="18113"/>
                    <a:pt x="38928" y="17246"/>
                  </a:cubicBezTo>
                  <a:cubicBezTo>
                    <a:pt x="39128" y="16679"/>
                    <a:pt x="39462" y="16112"/>
                    <a:pt x="39829" y="15512"/>
                  </a:cubicBezTo>
                  <a:close/>
                  <a:moveTo>
                    <a:pt x="26946" y="34632"/>
                  </a:moveTo>
                  <a:cubicBezTo>
                    <a:pt x="27302" y="34632"/>
                    <a:pt x="27703" y="34826"/>
                    <a:pt x="28020" y="34926"/>
                  </a:cubicBezTo>
                  <a:cubicBezTo>
                    <a:pt x="28120" y="34959"/>
                    <a:pt x="28154" y="34959"/>
                    <a:pt x="28220" y="34959"/>
                  </a:cubicBezTo>
                  <a:cubicBezTo>
                    <a:pt x="28287" y="35026"/>
                    <a:pt x="28354" y="35126"/>
                    <a:pt x="28387" y="35192"/>
                  </a:cubicBezTo>
                  <a:cubicBezTo>
                    <a:pt x="28487" y="35326"/>
                    <a:pt x="28554" y="35493"/>
                    <a:pt x="28654" y="35626"/>
                  </a:cubicBezTo>
                  <a:cubicBezTo>
                    <a:pt x="29121" y="36493"/>
                    <a:pt x="29421" y="37294"/>
                    <a:pt x="29521" y="37794"/>
                  </a:cubicBezTo>
                  <a:cubicBezTo>
                    <a:pt x="30322" y="40663"/>
                    <a:pt x="29822" y="42531"/>
                    <a:pt x="29021" y="43698"/>
                  </a:cubicBezTo>
                  <a:cubicBezTo>
                    <a:pt x="28921" y="43865"/>
                    <a:pt x="28821" y="43999"/>
                    <a:pt x="28687" y="44165"/>
                  </a:cubicBezTo>
                  <a:cubicBezTo>
                    <a:pt x="28220" y="44699"/>
                    <a:pt x="27687" y="45099"/>
                    <a:pt x="27320" y="45266"/>
                  </a:cubicBezTo>
                  <a:cubicBezTo>
                    <a:pt x="26527" y="45689"/>
                    <a:pt x="25646" y="45892"/>
                    <a:pt x="24759" y="45892"/>
                  </a:cubicBezTo>
                  <a:cubicBezTo>
                    <a:pt x="23405" y="45892"/>
                    <a:pt x="22037" y="45419"/>
                    <a:pt x="20949" y="44532"/>
                  </a:cubicBezTo>
                  <a:cubicBezTo>
                    <a:pt x="20815" y="44432"/>
                    <a:pt x="20682" y="44332"/>
                    <a:pt x="20582" y="44199"/>
                  </a:cubicBezTo>
                  <a:cubicBezTo>
                    <a:pt x="20348" y="44032"/>
                    <a:pt x="20281" y="43932"/>
                    <a:pt x="20148" y="43799"/>
                  </a:cubicBezTo>
                  <a:cubicBezTo>
                    <a:pt x="19881" y="43465"/>
                    <a:pt x="19514" y="43432"/>
                    <a:pt x="19181" y="43332"/>
                  </a:cubicBezTo>
                  <a:cubicBezTo>
                    <a:pt x="18714" y="43231"/>
                    <a:pt x="18313" y="43165"/>
                    <a:pt x="17946" y="42598"/>
                  </a:cubicBezTo>
                  <a:cubicBezTo>
                    <a:pt x="17746" y="42197"/>
                    <a:pt x="17613" y="41630"/>
                    <a:pt x="17780" y="41297"/>
                  </a:cubicBezTo>
                  <a:cubicBezTo>
                    <a:pt x="17813" y="41230"/>
                    <a:pt x="17846" y="41163"/>
                    <a:pt x="17946" y="41130"/>
                  </a:cubicBezTo>
                  <a:cubicBezTo>
                    <a:pt x="17980" y="41097"/>
                    <a:pt x="18080" y="41030"/>
                    <a:pt x="18113" y="40997"/>
                  </a:cubicBezTo>
                  <a:cubicBezTo>
                    <a:pt x="18147" y="40997"/>
                    <a:pt x="18180" y="40963"/>
                    <a:pt x="18213" y="40963"/>
                  </a:cubicBezTo>
                  <a:cubicBezTo>
                    <a:pt x="18980" y="40663"/>
                    <a:pt x="19314" y="39962"/>
                    <a:pt x="19447" y="39195"/>
                  </a:cubicBezTo>
                  <a:cubicBezTo>
                    <a:pt x="19548" y="38595"/>
                    <a:pt x="19447" y="37661"/>
                    <a:pt x="20148" y="37361"/>
                  </a:cubicBezTo>
                  <a:cubicBezTo>
                    <a:pt x="20306" y="37277"/>
                    <a:pt x="20467" y="37250"/>
                    <a:pt x="20630" y="37250"/>
                  </a:cubicBezTo>
                  <a:cubicBezTo>
                    <a:pt x="20917" y="37250"/>
                    <a:pt x="21212" y="37333"/>
                    <a:pt x="21515" y="37333"/>
                  </a:cubicBezTo>
                  <a:cubicBezTo>
                    <a:pt x="21658" y="37333"/>
                    <a:pt x="21803" y="37314"/>
                    <a:pt x="21949" y="37261"/>
                  </a:cubicBezTo>
                  <a:cubicBezTo>
                    <a:pt x="22283" y="37127"/>
                    <a:pt x="22483" y="36860"/>
                    <a:pt x="22616" y="36593"/>
                  </a:cubicBezTo>
                  <a:cubicBezTo>
                    <a:pt x="22683" y="36460"/>
                    <a:pt x="22750" y="36293"/>
                    <a:pt x="22783" y="36160"/>
                  </a:cubicBezTo>
                  <a:cubicBezTo>
                    <a:pt x="22950" y="35759"/>
                    <a:pt x="23117" y="35326"/>
                    <a:pt x="23617" y="35259"/>
                  </a:cubicBezTo>
                  <a:cubicBezTo>
                    <a:pt x="23663" y="35251"/>
                    <a:pt x="23708" y="35248"/>
                    <a:pt x="23752" y="35248"/>
                  </a:cubicBezTo>
                  <a:cubicBezTo>
                    <a:pt x="24280" y="35248"/>
                    <a:pt x="24664" y="35759"/>
                    <a:pt x="25218" y="35759"/>
                  </a:cubicBezTo>
                  <a:cubicBezTo>
                    <a:pt x="25719" y="35759"/>
                    <a:pt x="26052" y="35359"/>
                    <a:pt x="26319" y="34992"/>
                  </a:cubicBezTo>
                  <a:cubicBezTo>
                    <a:pt x="26481" y="34722"/>
                    <a:pt x="26703" y="34632"/>
                    <a:pt x="26946" y="34632"/>
                  </a:cubicBezTo>
                  <a:close/>
                  <a:moveTo>
                    <a:pt x="34125" y="26119"/>
                  </a:moveTo>
                  <a:cubicBezTo>
                    <a:pt x="34125" y="26119"/>
                    <a:pt x="34258" y="26153"/>
                    <a:pt x="34291" y="26186"/>
                  </a:cubicBezTo>
                  <a:lnTo>
                    <a:pt x="34325" y="26253"/>
                  </a:lnTo>
                  <a:cubicBezTo>
                    <a:pt x="34792" y="26453"/>
                    <a:pt x="35259" y="26686"/>
                    <a:pt x="35659" y="26953"/>
                  </a:cubicBezTo>
                  <a:cubicBezTo>
                    <a:pt x="39962" y="29422"/>
                    <a:pt x="42931" y="33091"/>
                    <a:pt x="43932" y="37127"/>
                  </a:cubicBezTo>
                  <a:lnTo>
                    <a:pt x="43932" y="37194"/>
                  </a:lnTo>
                  <a:cubicBezTo>
                    <a:pt x="43998" y="37594"/>
                    <a:pt x="43998" y="37594"/>
                    <a:pt x="43665" y="38028"/>
                  </a:cubicBezTo>
                  <a:cubicBezTo>
                    <a:pt x="43365" y="38461"/>
                    <a:pt x="42931" y="39129"/>
                    <a:pt x="42097" y="40496"/>
                  </a:cubicBezTo>
                  <a:cubicBezTo>
                    <a:pt x="41830" y="40930"/>
                    <a:pt x="41597" y="41330"/>
                    <a:pt x="41363" y="41764"/>
                  </a:cubicBezTo>
                  <a:cubicBezTo>
                    <a:pt x="41030" y="42364"/>
                    <a:pt x="40763" y="42965"/>
                    <a:pt x="40496" y="43532"/>
                  </a:cubicBezTo>
                  <a:cubicBezTo>
                    <a:pt x="40062" y="44466"/>
                    <a:pt x="39929" y="44966"/>
                    <a:pt x="39795" y="45300"/>
                  </a:cubicBezTo>
                  <a:cubicBezTo>
                    <a:pt x="39629" y="45700"/>
                    <a:pt x="39629" y="45700"/>
                    <a:pt x="39462" y="45767"/>
                  </a:cubicBezTo>
                  <a:cubicBezTo>
                    <a:pt x="39441" y="45770"/>
                    <a:pt x="39408" y="45771"/>
                    <a:pt x="39364" y="45771"/>
                  </a:cubicBezTo>
                  <a:cubicBezTo>
                    <a:pt x="38927" y="45771"/>
                    <a:pt x="37467" y="45630"/>
                    <a:pt x="37193" y="45600"/>
                  </a:cubicBezTo>
                  <a:cubicBezTo>
                    <a:pt x="37127" y="45600"/>
                    <a:pt x="37127" y="45600"/>
                    <a:pt x="37093" y="44599"/>
                  </a:cubicBezTo>
                  <a:cubicBezTo>
                    <a:pt x="37027" y="44132"/>
                    <a:pt x="36993" y="43498"/>
                    <a:pt x="36960" y="42598"/>
                  </a:cubicBezTo>
                  <a:cubicBezTo>
                    <a:pt x="36960" y="42531"/>
                    <a:pt x="36860" y="41430"/>
                    <a:pt x="36793" y="40163"/>
                  </a:cubicBezTo>
                  <a:cubicBezTo>
                    <a:pt x="36660" y="38762"/>
                    <a:pt x="36526" y="37160"/>
                    <a:pt x="36493" y="37094"/>
                  </a:cubicBezTo>
                  <a:cubicBezTo>
                    <a:pt x="36460" y="36994"/>
                    <a:pt x="36326" y="36960"/>
                    <a:pt x="36226" y="36960"/>
                  </a:cubicBezTo>
                  <a:cubicBezTo>
                    <a:pt x="36159" y="36994"/>
                    <a:pt x="36093" y="37094"/>
                    <a:pt x="36093" y="37160"/>
                  </a:cubicBezTo>
                  <a:cubicBezTo>
                    <a:pt x="36093" y="37294"/>
                    <a:pt x="36126" y="37961"/>
                    <a:pt x="36226" y="38995"/>
                  </a:cubicBezTo>
                  <a:cubicBezTo>
                    <a:pt x="36226" y="39195"/>
                    <a:pt x="36293" y="39462"/>
                    <a:pt x="36293" y="39696"/>
                  </a:cubicBezTo>
                  <a:cubicBezTo>
                    <a:pt x="36493" y="42031"/>
                    <a:pt x="36760" y="45300"/>
                    <a:pt x="36760" y="46634"/>
                  </a:cubicBezTo>
                  <a:cubicBezTo>
                    <a:pt x="36760" y="46801"/>
                    <a:pt x="36760" y="46934"/>
                    <a:pt x="36793" y="47001"/>
                  </a:cubicBezTo>
                  <a:lnTo>
                    <a:pt x="36793" y="47134"/>
                  </a:lnTo>
                  <a:cubicBezTo>
                    <a:pt x="36760" y="47101"/>
                    <a:pt x="36626" y="47034"/>
                    <a:pt x="36493" y="46934"/>
                  </a:cubicBezTo>
                  <a:cubicBezTo>
                    <a:pt x="36159" y="46701"/>
                    <a:pt x="35526" y="46300"/>
                    <a:pt x="34425" y="45667"/>
                  </a:cubicBezTo>
                  <a:cubicBezTo>
                    <a:pt x="32757" y="44799"/>
                    <a:pt x="31089" y="44132"/>
                    <a:pt x="29455" y="43765"/>
                  </a:cubicBezTo>
                  <a:cubicBezTo>
                    <a:pt x="30422" y="42197"/>
                    <a:pt x="30622" y="40029"/>
                    <a:pt x="29922" y="37594"/>
                  </a:cubicBezTo>
                  <a:cubicBezTo>
                    <a:pt x="29755" y="37027"/>
                    <a:pt x="29455" y="36160"/>
                    <a:pt x="28954" y="35259"/>
                  </a:cubicBezTo>
                  <a:cubicBezTo>
                    <a:pt x="29188" y="35092"/>
                    <a:pt x="29455" y="34859"/>
                    <a:pt x="29688" y="34659"/>
                  </a:cubicBezTo>
                  <a:cubicBezTo>
                    <a:pt x="31489" y="33124"/>
                    <a:pt x="32824" y="30823"/>
                    <a:pt x="33658" y="27987"/>
                  </a:cubicBezTo>
                  <a:cubicBezTo>
                    <a:pt x="33924" y="27287"/>
                    <a:pt x="33991" y="26786"/>
                    <a:pt x="34025" y="26486"/>
                  </a:cubicBezTo>
                  <a:cubicBezTo>
                    <a:pt x="34091" y="26286"/>
                    <a:pt x="34125" y="26153"/>
                    <a:pt x="34125" y="26119"/>
                  </a:cubicBezTo>
                  <a:close/>
                  <a:moveTo>
                    <a:pt x="37360" y="46033"/>
                  </a:moveTo>
                  <a:cubicBezTo>
                    <a:pt x="37427" y="46033"/>
                    <a:pt x="37694" y="46067"/>
                    <a:pt x="37994" y="46067"/>
                  </a:cubicBezTo>
                  <a:cubicBezTo>
                    <a:pt x="38394" y="46134"/>
                    <a:pt x="38961" y="46167"/>
                    <a:pt x="39195" y="46167"/>
                  </a:cubicBezTo>
                  <a:cubicBezTo>
                    <a:pt x="39362" y="46167"/>
                    <a:pt x="39529" y="46167"/>
                    <a:pt x="39529" y="46200"/>
                  </a:cubicBezTo>
                  <a:cubicBezTo>
                    <a:pt x="39595" y="46234"/>
                    <a:pt x="39529" y="46367"/>
                    <a:pt x="39495" y="46500"/>
                  </a:cubicBezTo>
                  <a:cubicBezTo>
                    <a:pt x="39428" y="46867"/>
                    <a:pt x="39262" y="47535"/>
                    <a:pt x="39295" y="48802"/>
                  </a:cubicBezTo>
                  <a:lnTo>
                    <a:pt x="39295" y="48835"/>
                  </a:lnTo>
                  <a:lnTo>
                    <a:pt x="39295" y="49002"/>
                  </a:lnTo>
                  <a:cubicBezTo>
                    <a:pt x="39228" y="48969"/>
                    <a:pt x="39095" y="48835"/>
                    <a:pt x="38928" y="48702"/>
                  </a:cubicBezTo>
                  <a:cubicBezTo>
                    <a:pt x="38761" y="48602"/>
                    <a:pt x="38528" y="48402"/>
                    <a:pt x="38294" y="48202"/>
                  </a:cubicBezTo>
                  <a:cubicBezTo>
                    <a:pt x="38094" y="48035"/>
                    <a:pt x="37861" y="47868"/>
                    <a:pt x="37761" y="47801"/>
                  </a:cubicBezTo>
                  <a:cubicBezTo>
                    <a:pt x="37427" y="47535"/>
                    <a:pt x="37360" y="47501"/>
                    <a:pt x="37327" y="47334"/>
                  </a:cubicBezTo>
                  <a:cubicBezTo>
                    <a:pt x="37327" y="47034"/>
                    <a:pt x="37294" y="46801"/>
                    <a:pt x="37294" y="46634"/>
                  </a:cubicBezTo>
                  <a:cubicBezTo>
                    <a:pt x="37227" y="46334"/>
                    <a:pt x="37227" y="46167"/>
                    <a:pt x="37294" y="46067"/>
                  </a:cubicBezTo>
                  <a:cubicBezTo>
                    <a:pt x="37294" y="46067"/>
                    <a:pt x="37327" y="46033"/>
                    <a:pt x="37360" y="46033"/>
                  </a:cubicBezTo>
                  <a:close/>
                  <a:moveTo>
                    <a:pt x="44932" y="58276"/>
                  </a:moveTo>
                  <a:cubicBezTo>
                    <a:pt x="44966" y="58309"/>
                    <a:pt x="44932" y="58509"/>
                    <a:pt x="44832" y="58643"/>
                  </a:cubicBezTo>
                  <a:cubicBezTo>
                    <a:pt x="44799" y="58709"/>
                    <a:pt x="44766" y="58776"/>
                    <a:pt x="44666" y="58843"/>
                  </a:cubicBezTo>
                  <a:cubicBezTo>
                    <a:pt x="44699" y="58709"/>
                    <a:pt x="44699" y="58643"/>
                    <a:pt x="44699" y="58509"/>
                  </a:cubicBezTo>
                  <a:cubicBezTo>
                    <a:pt x="44699" y="58376"/>
                    <a:pt x="44799" y="58342"/>
                    <a:pt x="44932" y="58276"/>
                  </a:cubicBezTo>
                  <a:close/>
                  <a:moveTo>
                    <a:pt x="42979" y="54983"/>
                  </a:moveTo>
                  <a:cubicBezTo>
                    <a:pt x="43007" y="54983"/>
                    <a:pt x="43030" y="55006"/>
                    <a:pt x="43064" y="55040"/>
                  </a:cubicBezTo>
                  <a:lnTo>
                    <a:pt x="43131" y="55107"/>
                  </a:lnTo>
                  <a:cubicBezTo>
                    <a:pt x="43832" y="55640"/>
                    <a:pt x="44465" y="56174"/>
                    <a:pt x="44666" y="56941"/>
                  </a:cubicBezTo>
                  <a:cubicBezTo>
                    <a:pt x="44866" y="57208"/>
                    <a:pt x="44866" y="57642"/>
                    <a:pt x="44699" y="57809"/>
                  </a:cubicBezTo>
                  <a:cubicBezTo>
                    <a:pt x="44699" y="57775"/>
                    <a:pt x="44666" y="57709"/>
                    <a:pt x="44666" y="57675"/>
                  </a:cubicBezTo>
                  <a:cubicBezTo>
                    <a:pt x="44632" y="57475"/>
                    <a:pt x="44532" y="57141"/>
                    <a:pt x="44332" y="56674"/>
                  </a:cubicBezTo>
                  <a:cubicBezTo>
                    <a:pt x="44306" y="56573"/>
                    <a:pt x="44223" y="56529"/>
                    <a:pt x="44125" y="56529"/>
                  </a:cubicBezTo>
                  <a:cubicBezTo>
                    <a:pt x="44095" y="56529"/>
                    <a:pt x="44063" y="56533"/>
                    <a:pt x="44032" y="56541"/>
                  </a:cubicBezTo>
                  <a:cubicBezTo>
                    <a:pt x="43965" y="56608"/>
                    <a:pt x="43865" y="56674"/>
                    <a:pt x="43898" y="56841"/>
                  </a:cubicBezTo>
                  <a:cubicBezTo>
                    <a:pt x="43898" y="56875"/>
                    <a:pt x="43965" y="56941"/>
                    <a:pt x="43965" y="56975"/>
                  </a:cubicBezTo>
                  <a:cubicBezTo>
                    <a:pt x="44098" y="57342"/>
                    <a:pt x="44432" y="58176"/>
                    <a:pt x="44098" y="58876"/>
                  </a:cubicBezTo>
                  <a:cubicBezTo>
                    <a:pt x="44032" y="58943"/>
                    <a:pt x="43965" y="58976"/>
                    <a:pt x="43932" y="58976"/>
                  </a:cubicBezTo>
                  <a:cubicBezTo>
                    <a:pt x="43865" y="58976"/>
                    <a:pt x="43865" y="58943"/>
                    <a:pt x="43865" y="58943"/>
                  </a:cubicBezTo>
                  <a:lnTo>
                    <a:pt x="43865" y="58676"/>
                  </a:lnTo>
                  <a:cubicBezTo>
                    <a:pt x="43865" y="58476"/>
                    <a:pt x="43865" y="58309"/>
                    <a:pt x="43631" y="57308"/>
                  </a:cubicBezTo>
                  <a:cubicBezTo>
                    <a:pt x="43565" y="57208"/>
                    <a:pt x="43531" y="57141"/>
                    <a:pt x="43498" y="57108"/>
                  </a:cubicBezTo>
                  <a:cubicBezTo>
                    <a:pt x="43423" y="57033"/>
                    <a:pt x="43367" y="56996"/>
                    <a:pt x="43287" y="56996"/>
                  </a:cubicBezTo>
                  <a:cubicBezTo>
                    <a:pt x="43260" y="56996"/>
                    <a:pt x="43231" y="57000"/>
                    <a:pt x="43198" y="57008"/>
                  </a:cubicBezTo>
                  <a:cubicBezTo>
                    <a:pt x="43031" y="57108"/>
                    <a:pt x="43064" y="57208"/>
                    <a:pt x="43164" y="57442"/>
                  </a:cubicBezTo>
                  <a:cubicBezTo>
                    <a:pt x="43198" y="57608"/>
                    <a:pt x="43298" y="57809"/>
                    <a:pt x="43365" y="58176"/>
                  </a:cubicBezTo>
                  <a:cubicBezTo>
                    <a:pt x="43398" y="58476"/>
                    <a:pt x="43465" y="59110"/>
                    <a:pt x="43298" y="59343"/>
                  </a:cubicBezTo>
                  <a:cubicBezTo>
                    <a:pt x="43231" y="59376"/>
                    <a:pt x="43198" y="59376"/>
                    <a:pt x="43164" y="59376"/>
                  </a:cubicBezTo>
                  <a:cubicBezTo>
                    <a:pt x="43131" y="59376"/>
                    <a:pt x="43064" y="59343"/>
                    <a:pt x="43031" y="59343"/>
                  </a:cubicBezTo>
                  <a:cubicBezTo>
                    <a:pt x="42998" y="59276"/>
                    <a:pt x="42964" y="59143"/>
                    <a:pt x="42964" y="58976"/>
                  </a:cubicBezTo>
                  <a:cubicBezTo>
                    <a:pt x="42964" y="58509"/>
                    <a:pt x="42798" y="57809"/>
                    <a:pt x="42497" y="57342"/>
                  </a:cubicBezTo>
                  <a:cubicBezTo>
                    <a:pt x="42464" y="57275"/>
                    <a:pt x="42364" y="57208"/>
                    <a:pt x="42331" y="57208"/>
                  </a:cubicBezTo>
                  <a:cubicBezTo>
                    <a:pt x="42297" y="57208"/>
                    <a:pt x="42297" y="57208"/>
                    <a:pt x="42230" y="57275"/>
                  </a:cubicBezTo>
                  <a:cubicBezTo>
                    <a:pt x="42164" y="57308"/>
                    <a:pt x="42097" y="57442"/>
                    <a:pt x="42130" y="57542"/>
                  </a:cubicBezTo>
                  <a:cubicBezTo>
                    <a:pt x="42130" y="57608"/>
                    <a:pt x="42164" y="57642"/>
                    <a:pt x="42164" y="57675"/>
                  </a:cubicBezTo>
                  <a:cubicBezTo>
                    <a:pt x="42230" y="57842"/>
                    <a:pt x="42364" y="58109"/>
                    <a:pt x="42464" y="58809"/>
                  </a:cubicBezTo>
                  <a:cubicBezTo>
                    <a:pt x="42497" y="59043"/>
                    <a:pt x="42397" y="59343"/>
                    <a:pt x="42331" y="59376"/>
                  </a:cubicBezTo>
                  <a:cubicBezTo>
                    <a:pt x="42297" y="59376"/>
                    <a:pt x="42230" y="59376"/>
                    <a:pt x="42064" y="58876"/>
                  </a:cubicBezTo>
                  <a:lnTo>
                    <a:pt x="42064" y="58843"/>
                  </a:lnTo>
                  <a:cubicBezTo>
                    <a:pt x="42064" y="58843"/>
                    <a:pt x="41697" y="57709"/>
                    <a:pt x="41330" y="57608"/>
                  </a:cubicBezTo>
                  <a:cubicBezTo>
                    <a:pt x="41230" y="57608"/>
                    <a:pt x="41196" y="57608"/>
                    <a:pt x="41130" y="57642"/>
                  </a:cubicBezTo>
                  <a:cubicBezTo>
                    <a:pt x="40963" y="57775"/>
                    <a:pt x="41063" y="57942"/>
                    <a:pt x="41196" y="58109"/>
                  </a:cubicBezTo>
                  <a:cubicBezTo>
                    <a:pt x="41330" y="58276"/>
                    <a:pt x="41397" y="58442"/>
                    <a:pt x="41497" y="58676"/>
                  </a:cubicBezTo>
                  <a:cubicBezTo>
                    <a:pt x="41530" y="58843"/>
                    <a:pt x="41463" y="58976"/>
                    <a:pt x="41363" y="59009"/>
                  </a:cubicBezTo>
                  <a:cubicBezTo>
                    <a:pt x="41343" y="59009"/>
                    <a:pt x="41299" y="59045"/>
                    <a:pt x="41253" y="59045"/>
                  </a:cubicBezTo>
                  <a:cubicBezTo>
                    <a:pt x="41222" y="59045"/>
                    <a:pt x="41190" y="59029"/>
                    <a:pt x="41163" y="58976"/>
                  </a:cubicBezTo>
                  <a:cubicBezTo>
                    <a:pt x="41063" y="58843"/>
                    <a:pt x="41030" y="58709"/>
                    <a:pt x="40963" y="58509"/>
                  </a:cubicBezTo>
                  <a:cubicBezTo>
                    <a:pt x="40829" y="58176"/>
                    <a:pt x="40663" y="57775"/>
                    <a:pt x="40229" y="57275"/>
                  </a:cubicBezTo>
                  <a:lnTo>
                    <a:pt x="40162" y="57175"/>
                  </a:lnTo>
                  <a:lnTo>
                    <a:pt x="40229" y="57108"/>
                  </a:lnTo>
                  <a:cubicBezTo>
                    <a:pt x="41330" y="56474"/>
                    <a:pt x="42197" y="55740"/>
                    <a:pt x="42631" y="55307"/>
                  </a:cubicBezTo>
                  <a:cubicBezTo>
                    <a:pt x="42850" y="55066"/>
                    <a:pt x="42925" y="54983"/>
                    <a:pt x="42979" y="54983"/>
                  </a:cubicBezTo>
                  <a:close/>
                  <a:moveTo>
                    <a:pt x="21785" y="46829"/>
                  </a:moveTo>
                  <a:cubicBezTo>
                    <a:pt x="22549" y="46829"/>
                    <a:pt x="23428" y="46934"/>
                    <a:pt x="24318" y="47201"/>
                  </a:cubicBezTo>
                  <a:cubicBezTo>
                    <a:pt x="25518" y="47601"/>
                    <a:pt x="26653" y="48368"/>
                    <a:pt x="28020" y="49336"/>
                  </a:cubicBezTo>
                  <a:cubicBezTo>
                    <a:pt x="29421" y="50303"/>
                    <a:pt x="31122" y="51504"/>
                    <a:pt x="33524" y="52772"/>
                  </a:cubicBezTo>
                  <a:cubicBezTo>
                    <a:pt x="34925" y="53439"/>
                    <a:pt x="36259" y="54540"/>
                    <a:pt x="37260" y="55374"/>
                  </a:cubicBezTo>
                  <a:cubicBezTo>
                    <a:pt x="37527" y="55640"/>
                    <a:pt x="37627" y="55774"/>
                    <a:pt x="37761" y="55874"/>
                  </a:cubicBezTo>
                  <a:cubicBezTo>
                    <a:pt x="37927" y="56107"/>
                    <a:pt x="38161" y="56374"/>
                    <a:pt x="39195" y="57208"/>
                  </a:cubicBezTo>
                  <a:cubicBezTo>
                    <a:pt x="39295" y="57283"/>
                    <a:pt x="39395" y="57377"/>
                    <a:pt x="39523" y="57377"/>
                  </a:cubicBezTo>
                  <a:cubicBezTo>
                    <a:pt x="39566" y="57377"/>
                    <a:pt x="39612" y="57367"/>
                    <a:pt x="39662" y="57342"/>
                  </a:cubicBezTo>
                  <a:cubicBezTo>
                    <a:pt x="39667" y="57341"/>
                    <a:pt x="39672" y="57340"/>
                    <a:pt x="39677" y="57340"/>
                  </a:cubicBezTo>
                  <a:cubicBezTo>
                    <a:pt x="39853" y="57340"/>
                    <a:pt x="40267" y="57885"/>
                    <a:pt x="40429" y="58209"/>
                  </a:cubicBezTo>
                  <a:cubicBezTo>
                    <a:pt x="40496" y="58342"/>
                    <a:pt x="40529" y="58476"/>
                    <a:pt x="40596" y="58643"/>
                  </a:cubicBezTo>
                  <a:cubicBezTo>
                    <a:pt x="40763" y="59043"/>
                    <a:pt x="40863" y="59343"/>
                    <a:pt x="41130" y="59476"/>
                  </a:cubicBezTo>
                  <a:cubicBezTo>
                    <a:pt x="41185" y="59488"/>
                    <a:pt x="41241" y="59495"/>
                    <a:pt x="41299" y="59495"/>
                  </a:cubicBezTo>
                  <a:cubicBezTo>
                    <a:pt x="41415" y="59495"/>
                    <a:pt x="41541" y="59465"/>
                    <a:pt x="41697" y="59376"/>
                  </a:cubicBezTo>
                  <a:cubicBezTo>
                    <a:pt x="41763" y="59343"/>
                    <a:pt x="41797" y="59343"/>
                    <a:pt x="41797" y="59343"/>
                  </a:cubicBezTo>
                  <a:cubicBezTo>
                    <a:pt x="41797" y="59343"/>
                    <a:pt x="41797" y="59376"/>
                    <a:pt x="41830" y="59376"/>
                  </a:cubicBezTo>
                  <a:cubicBezTo>
                    <a:pt x="41830" y="59443"/>
                    <a:pt x="41864" y="59476"/>
                    <a:pt x="41930" y="59510"/>
                  </a:cubicBezTo>
                  <a:cubicBezTo>
                    <a:pt x="42052" y="59693"/>
                    <a:pt x="42174" y="59776"/>
                    <a:pt x="42318" y="59776"/>
                  </a:cubicBezTo>
                  <a:cubicBezTo>
                    <a:pt x="42411" y="59776"/>
                    <a:pt x="42513" y="59742"/>
                    <a:pt x="42631" y="59677"/>
                  </a:cubicBezTo>
                  <a:cubicBezTo>
                    <a:pt x="42664" y="59660"/>
                    <a:pt x="42697" y="59652"/>
                    <a:pt x="42727" y="59652"/>
                  </a:cubicBezTo>
                  <a:cubicBezTo>
                    <a:pt x="42756" y="59652"/>
                    <a:pt x="42781" y="59660"/>
                    <a:pt x="42798" y="59677"/>
                  </a:cubicBezTo>
                  <a:cubicBezTo>
                    <a:pt x="42936" y="59760"/>
                    <a:pt x="43064" y="59803"/>
                    <a:pt x="43182" y="59803"/>
                  </a:cubicBezTo>
                  <a:cubicBezTo>
                    <a:pt x="43347" y="59803"/>
                    <a:pt x="43495" y="59718"/>
                    <a:pt x="43631" y="59543"/>
                  </a:cubicBezTo>
                  <a:cubicBezTo>
                    <a:pt x="43698" y="59476"/>
                    <a:pt x="43765" y="59376"/>
                    <a:pt x="43865" y="59376"/>
                  </a:cubicBezTo>
                  <a:cubicBezTo>
                    <a:pt x="43998" y="59376"/>
                    <a:pt x="44132" y="59343"/>
                    <a:pt x="44232" y="59276"/>
                  </a:cubicBezTo>
                  <a:lnTo>
                    <a:pt x="44232" y="59276"/>
                  </a:lnTo>
                  <a:cubicBezTo>
                    <a:pt x="43298" y="60611"/>
                    <a:pt x="42531" y="61378"/>
                    <a:pt x="42097" y="61878"/>
                  </a:cubicBezTo>
                  <a:cubicBezTo>
                    <a:pt x="41930" y="62112"/>
                    <a:pt x="41797" y="62212"/>
                    <a:pt x="41663" y="62345"/>
                  </a:cubicBezTo>
                  <a:cubicBezTo>
                    <a:pt x="41530" y="62479"/>
                    <a:pt x="41397" y="62512"/>
                    <a:pt x="41263" y="62512"/>
                  </a:cubicBezTo>
                  <a:cubicBezTo>
                    <a:pt x="38628" y="62112"/>
                    <a:pt x="36126" y="61044"/>
                    <a:pt x="33291" y="59210"/>
                  </a:cubicBezTo>
                  <a:cubicBezTo>
                    <a:pt x="31990" y="58376"/>
                    <a:pt x="30655" y="57375"/>
                    <a:pt x="29488" y="56308"/>
                  </a:cubicBezTo>
                  <a:lnTo>
                    <a:pt x="29455" y="56274"/>
                  </a:lnTo>
                  <a:cubicBezTo>
                    <a:pt x="29188" y="56041"/>
                    <a:pt x="28988" y="55841"/>
                    <a:pt x="28854" y="55707"/>
                  </a:cubicBezTo>
                  <a:cubicBezTo>
                    <a:pt x="28687" y="55540"/>
                    <a:pt x="28587" y="55440"/>
                    <a:pt x="28454" y="55440"/>
                  </a:cubicBezTo>
                  <a:cubicBezTo>
                    <a:pt x="28387" y="55440"/>
                    <a:pt x="28354" y="55440"/>
                    <a:pt x="28287" y="55474"/>
                  </a:cubicBezTo>
                  <a:cubicBezTo>
                    <a:pt x="27010" y="56379"/>
                    <a:pt x="24795" y="57091"/>
                    <a:pt x="22262" y="57091"/>
                  </a:cubicBezTo>
                  <a:cubicBezTo>
                    <a:pt x="21156" y="57091"/>
                    <a:pt x="19989" y="56955"/>
                    <a:pt x="18814" y="56641"/>
                  </a:cubicBezTo>
                  <a:lnTo>
                    <a:pt x="18780" y="56641"/>
                  </a:lnTo>
                  <a:cubicBezTo>
                    <a:pt x="18780" y="56574"/>
                    <a:pt x="18814" y="56474"/>
                    <a:pt x="18847" y="56341"/>
                  </a:cubicBezTo>
                  <a:cubicBezTo>
                    <a:pt x="18914" y="56241"/>
                    <a:pt x="18947" y="56141"/>
                    <a:pt x="18980" y="56007"/>
                  </a:cubicBezTo>
                  <a:cubicBezTo>
                    <a:pt x="19014" y="55907"/>
                    <a:pt x="19014" y="55874"/>
                    <a:pt x="19414" y="55874"/>
                  </a:cubicBezTo>
                  <a:cubicBezTo>
                    <a:pt x="19481" y="55874"/>
                    <a:pt x="19614" y="55874"/>
                    <a:pt x="19781" y="55841"/>
                  </a:cubicBezTo>
                  <a:lnTo>
                    <a:pt x="20248" y="55807"/>
                  </a:lnTo>
                  <a:cubicBezTo>
                    <a:pt x="20982" y="55707"/>
                    <a:pt x="21015" y="55707"/>
                    <a:pt x="21115" y="55674"/>
                  </a:cubicBezTo>
                  <a:cubicBezTo>
                    <a:pt x="21282" y="55640"/>
                    <a:pt x="21315" y="55507"/>
                    <a:pt x="21315" y="55440"/>
                  </a:cubicBezTo>
                  <a:cubicBezTo>
                    <a:pt x="21282" y="55307"/>
                    <a:pt x="21182" y="55273"/>
                    <a:pt x="21082" y="55273"/>
                  </a:cubicBezTo>
                  <a:cubicBezTo>
                    <a:pt x="20915" y="55273"/>
                    <a:pt x="20715" y="55307"/>
                    <a:pt x="20148" y="55340"/>
                  </a:cubicBezTo>
                  <a:cubicBezTo>
                    <a:pt x="19948" y="55374"/>
                    <a:pt x="19681" y="55374"/>
                    <a:pt x="19347" y="55440"/>
                  </a:cubicBezTo>
                  <a:lnTo>
                    <a:pt x="19247" y="55440"/>
                  </a:lnTo>
                  <a:cubicBezTo>
                    <a:pt x="19247" y="55374"/>
                    <a:pt x="19281" y="55273"/>
                    <a:pt x="19347" y="55107"/>
                  </a:cubicBezTo>
                  <a:cubicBezTo>
                    <a:pt x="19414" y="54973"/>
                    <a:pt x="19514" y="54773"/>
                    <a:pt x="19614" y="54506"/>
                  </a:cubicBezTo>
                  <a:cubicBezTo>
                    <a:pt x="19648" y="54339"/>
                    <a:pt x="19681" y="54339"/>
                    <a:pt x="20281" y="54206"/>
                  </a:cubicBezTo>
                  <a:cubicBezTo>
                    <a:pt x="20482" y="54173"/>
                    <a:pt x="20682" y="54139"/>
                    <a:pt x="21015" y="54039"/>
                  </a:cubicBezTo>
                  <a:cubicBezTo>
                    <a:pt x="21115" y="54039"/>
                    <a:pt x="21416" y="53973"/>
                    <a:pt x="21315" y="53706"/>
                  </a:cubicBezTo>
                  <a:cubicBezTo>
                    <a:pt x="21315" y="53672"/>
                    <a:pt x="21282" y="53639"/>
                    <a:pt x="21249" y="53606"/>
                  </a:cubicBezTo>
                  <a:cubicBezTo>
                    <a:pt x="21199" y="53572"/>
                    <a:pt x="21132" y="53556"/>
                    <a:pt x="21061" y="53556"/>
                  </a:cubicBezTo>
                  <a:cubicBezTo>
                    <a:pt x="20990" y="53556"/>
                    <a:pt x="20915" y="53572"/>
                    <a:pt x="20848" y="53606"/>
                  </a:cubicBezTo>
                  <a:lnTo>
                    <a:pt x="20515" y="53672"/>
                  </a:lnTo>
                  <a:cubicBezTo>
                    <a:pt x="20148" y="53772"/>
                    <a:pt x="19948" y="53806"/>
                    <a:pt x="19848" y="53806"/>
                  </a:cubicBezTo>
                  <a:cubicBezTo>
                    <a:pt x="19848" y="53806"/>
                    <a:pt x="19848" y="53772"/>
                    <a:pt x="19914" y="53706"/>
                  </a:cubicBezTo>
                  <a:lnTo>
                    <a:pt x="19914" y="53672"/>
                  </a:lnTo>
                  <a:cubicBezTo>
                    <a:pt x="19981" y="53506"/>
                    <a:pt x="20015" y="53339"/>
                    <a:pt x="20081" y="53205"/>
                  </a:cubicBezTo>
                  <a:cubicBezTo>
                    <a:pt x="20348" y="52438"/>
                    <a:pt x="20348" y="52438"/>
                    <a:pt x="20615" y="52438"/>
                  </a:cubicBezTo>
                  <a:cubicBezTo>
                    <a:pt x="20782" y="52438"/>
                    <a:pt x="20982" y="52438"/>
                    <a:pt x="21449" y="52305"/>
                  </a:cubicBezTo>
                  <a:cubicBezTo>
                    <a:pt x="21582" y="52271"/>
                    <a:pt x="21616" y="52171"/>
                    <a:pt x="21616" y="52105"/>
                  </a:cubicBezTo>
                  <a:cubicBezTo>
                    <a:pt x="21616" y="52004"/>
                    <a:pt x="21516" y="51938"/>
                    <a:pt x="21416" y="51871"/>
                  </a:cubicBezTo>
                  <a:cubicBezTo>
                    <a:pt x="21315" y="51871"/>
                    <a:pt x="21182" y="51871"/>
                    <a:pt x="21015" y="51938"/>
                  </a:cubicBezTo>
                  <a:cubicBezTo>
                    <a:pt x="20949" y="51938"/>
                    <a:pt x="20815" y="51971"/>
                    <a:pt x="20682" y="51971"/>
                  </a:cubicBezTo>
                  <a:lnTo>
                    <a:pt x="20582" y="51971"/>
                  </a:lnTo>
                  <a:cubicBezTo>
                    <a:pt x="20515" y="51938"/>
                    <a:pt x="20615" y="51704"/>
                    <a:pt x="20648" y="51504"/>
                  </a:cubicBezTo>
                  <a:cubicBezTo>
                    <a:pt x="20682" y="51371"/>
                    <a:pt x="20748" y="51271"/>
                    <a:pt x="20782" y="51104"/>
                  </a:cubicBezTo>
                  <a:cubicBezTo>
                    <a:pt x="20815" y="50970"/>
                    <a:pt x="20815" y="50870"/>
                    <a:pt x="20848" y="50804"/>
                  </a:cubicBezTo>
                  <a:cubicBezTo>
                    <a:pt x="20915" y="50537"/>
                    <a:pt x="20949" y="50503"/>
                    <a:pt x="21115" y="50370"/>
                  </a:cubicBezTo>
                  <a:cubicBezTo>
                    <a:pt x="21616" y="50036"/>
                    <a:pt x="22083" y="49836"/>
                    <a:pt x="22416" y="49669"/>
                  </a:cubicBezTo>
                  <a:cubicBezTo>
                    <a:pt x="22817" y="49469"/>
                    <a:pt x="23183" y="49302"/>
                    <a:pt x="23350" y="49102"/>
                  </a:cubicBezTo>
                  <a:cubicBezTo>
                    <a:pt x="23484" y="48936"/>
                    <a:pt x="23484" y="48802"/>
                    <a:pt x="23450" y="48769"/>
                  </a:cubicBezTo>
                  <a:cubicBezTo>
                    <a:pt x="23417" y="48602"/>
                    <a:pt x="23150" y="48469"/>
                    <a:pt x="22783" y="48368"/>
                  </a:cubicBezTo>
                  <a:cubicBezTo>
                    <a:pt x="21949" y="48268"/>
                    <a:pt x="20248" y="47835"/>
                    <a:pt x="19814" y="47334"/>
                  </a:cubicBezTo>
                  <a:cubicBezTo>
                    <a:pt x="19781" y="47301"/>
                    <a:pt x="19781" y="47268"/>
                    <a:pt x="19781" y="47201"/>
                  </a:cubicBezTo>
                  <a:cubicBezTo>
                    <a:pt x="19814" y="47134"/>
                    <a:pt x="19981" y="47101"/>
                    <a:pt x="20115" y="47034"/>
                  </a:cubicBezTo>
                  <a:cubicBezTo>
                    <a:pt x="20535" y="46910"/>
                    <a:pt x="21116" y="46829"/>
                    <a:pt x="21785" y="46829"/>
                  </a:cubicBezTo>
                  <a:close/>
                  <a:moveTo>
                    <a:pt x="29121" y="44132"/>
                  </a:moveTo>
                  <a:cubicBezTo>
                    <a:pt x="30122" y="44366"/>
                    <a:pt x="31156" y="44666"/>
                    <a:pt x="32190" y="45099"/>
                  </a:cubicBezTo>
                  <a:cubicBezTo>
                    <a:pt x="36193" y="46701"/>
                    <a:pt x="39929" y="49603"/>
                    <a:pt x="42931" y="53472"/>
                  </a:cubicBezTo>
                  <a:cubicBezTo>
                    <a:pt x="43198" y="53872"/>
                    <a:pt x="43198" y="54106"/>
                    <a:pt x="43031" y="54306"/>
                  </a:cubicBezTo>
                  <a:cubicBezTo>
                    <a:pt x="42364" y="55173"/>
                    <a:pt x="41296" y="56041"/>
                    <a:pt x="40196" y="56674"/>
                  </a:cubicBezTo>
                  <a:cubicBezTo>
                    <a:pt x="40162" y="56708"/>
                    <a:pt x="40062" y="56708"/>
                    <a:pt x="40029" y="56775"/>
                  </a:cubicBezTo>
                  <a:cubicBezTo>
                    <a:pt x="39855" y="56867"/>
                    <a:pt x="39741" y="56928"/>
                    <a:pt x="39627" y="56928"/>
                  </a:cubicBezTo>
                  <a:cubicBezTo>
                    <a:pt x="39415" y="56928"/>
                    <a:pt x="39203" y="56716"/>
                    <a:pt x="38594" y="56107"/>
                  </a:cubicBezTo>
                  <a:lnTo>
                    <a:pt x="38161" y="55674"/>
                  </a:lnTo>
                  <a:cubicBezTo>
                    <a:pt x="36460" y="53973"/>
                    <a:pt x="34492" y="52672"/>
                    <a:pt x="33424" y="52171"/>
                  </a:cubicBezTo>
                  <a:cubicBezTo>
                    <a:pt x="32790" y="51871"/>
                    <a:pt x="32757" y="51804"/>
                    <a:pt x="32657" y="51337"/>
                  </a:cubicBezTo>
                  <a:cubicBezTo>
                    <a:pt x="32624" y="51004"/>
                    <a:pt x="32490" y="50503"/>
                    <a:pt x="32123" y="49603"/>
                  </a:cubicBezTo>
                  <a:lnTo>
                    <a:pt x="32123" y="49536"/>
                  </a:lnTo>
                  <a:cubicBezTo>
                    <a:pt x="32056" y="49469"/>
                    <a:pt x="31990" y="49302"/>
                    <a:pt x="31923" y="49269"/>
                  </a:cubicBezTo>
                  <a:lnTo>
                    <a:pt x="31756" y="49269"/>
                  </a:lnTo>
                  <a:cubicBezTo>
                    <a:pt x="31656" y="49302"/>
                    <a:pt x="31589" y="49369"/>
                    <a:pt x="31623" y="49469"/>
                  </a:cubicBezTo>
                  <a:cubicBezTo>
                    <a:pt x="31623" y="49503"/>
                    <a:pt x="31690" y="49669"/>
                    <a:pt x="31756" y="49836"/>
                  </a:cubicBezTo>
                  <a:cubicBezTo>
                    <a:pt x="31923" y="50270"/>
                    <a:pt x="32290" y="51337"/>
                    <a:pt x="32257" y="51471"/>
                  </a:cubicBezTo>
                  <a:cubicBezTo>
                    <a:pt x="31523" y="51137"/>
                    <a:pt x="30322" y="50303"/>
                    <a:pt x="29021" y="49369"/>
                  </a:cubicBezTo>
                  <a:cubicBezTo>
                    <a:pt x="27954" y="48635"/>
                    <a:pt x="26853" y="47835"/>
                    <a:pt x="26086" y="47368"/>
                  </a:cubicBezTo>
                  <a:cubicBezTo>
                    <a:pt x="24785" y="46634"/>
                    <a:pt x="23417" y="46367"/>
                    <a:pt x="22483" y="46334"/>
                  </a:cubicBezTo>
                  <a:cubicBezTo>
                    <a:pt x="22235" y="46311"/>
                    <a:pt x="21992" y="46300"/>
                    <a:pt x="21759" y="46300"/>
                  </a:cubicBezTo>
                  <a:cubicBezTo>
                    <a:pt x="20955" y="46300"/>
                    <a:pt x="20261" y="46427"/>
                    <a:pt x="19848" y="46634"/>
                  </a:cubicBezTo>
                  <a:cubicBezTo>
                    <a:pt x="19514" y="46801"/>
                    <a:pt x="19447" y="47001"/>
                    <a:pt x="19447" y="47168"/>
                  </a:cubicBezTo>
                  <a:cubicBezTo>
                    <a:pt x="19447" y="47501"/>
                    <a:pt x="19814" y="47868"/>
                    <a:pt x="20381" y="48135"/>
                  </a:cubicBezTo>
                  <a:cubicBezTo>
                    <a:pt x="21282" y="48502"/>
                    <a:pt x="22049" y="48669"/>
                    <a:pt x="22683" y="48802"/>
                  </a:cubicBezTo>
                  <a:cubicBezTo>
                    <a:pt x="22783" y="48802"/>
                    <a:pt x="22850" y="48835"/>
                    <a:pt x="22950" y="48835"/>
                  </a:cubicBezTo>
                  <a:lnTo>
                    <a:pt x="22983" y="48835"/>
                  </a:lnTo>
                  <a:cubicBezTo>
                    <a:pt x="22917" y="48936"/>
                    <a:pt x="22616" y="49036"/>
                    <a:pt x="22316" y="49202"/>
                  </a:cubicBezTo>
                  <a:cubicBezTo>
                    <a:pt x="21949" y="49369"/>
                    <a:pt x="21516" y="49636"/>
                    <a:pt x="21115" y="49870"/>
                  </a:cubicBezTo>
                  <a:lnTo>
                    <a:pt x="21115" y="49769"/>
                  </a:lnTo>
                  <a:cubicBezTo>
                    <a:pt x="21082" y="49636"/>
                    <a:pt x="20982" y="49536"/>
                    <a:pt x="20915" y="49536"/>
                  </a:cubicBezTo>
                  <a:cubicBezTo>
                    <a:pt x="20815" y="49536"/>
                    <a:pt x="20748" y="49603"/>
                    <a:pt x="20682" y="49703"/>
                  </a:cubicBezTo>
                  <a:cubicBezTo>
                    <a:pt x="20648" y="49836"/>
                    <a:pt x="20615" y="49970"/>
                    <a:pt x="20615" y="50136"/>
                  </a:cubicBezTo>
                  <a:cubicBezTo>
                    <a:pt x="20582" y="50470"/>
                    <a:pt x="20482" y="50970"/>
                    <a:pt x="20081" y="52171"/>
                  </a:cubicBezTo>
                  <a:cubicBezTo>
                    <a:pt x="19748" y="53105"/>
                    <a:pt x="19414" y="53939"/>
                    <a:pt x="19014" y="54773"/>
                  </a:cubicBezTo>
                  <a:cubicBezTo>
                    <a:pt x="18180" y="56708"/>
                    <a:pt x="17413" y="58609"/>
                    <a:pt x="17446" y="61111"/>
                  </a:cubicBezTo>
                  <a:cubicBezTo>
                    <a:pt x="17446" y="61545"/>
                    <a:pt x="17346" y="61645"/>
                    <a:pt x="17012" y="61778"/>
                  </a:cubicBezTo>
                  <a:cubicBezTo>
                    <a:pt x="15711" y="62212"/>
                    <a:pt x="13843" y="62712"/>
                    <a:pt x="12909" y="62712"/>
                  </a:cubicBezTo>
                  <a:lnTo>
                    <a:pt x="12843" y="62712"/>
                  </a:lnTo>
                  <a:cubicBezTo>
                    <a:pt x="12676" y="62712"/>
                    <a:pt x="12576" y="62645"/>
                    <a:pt x="12509" y="62512"/>
                  </a:cubicBezTo>
                  <a:cubicBezTo>
                    <a:pt x="12309" y="61945"/>
                    <a:pt x="11975" y="59510"/>
                    <a:pt x="12042" y="58209"/>
                  </a:cubicBezTo>
                  <a:lnTo>
                    <a:pt x="12042" y="57875"/>
                  </a:lnTo>
                  <a:lnTo>
                    <a:pt x="12042" y="57141"/>
                  </a:lnTo>
                  <a:cubicBezTo>
                    <a:pt x="12543" y="50970"/>
                    <a:pt x="15511" y="46467"/>
                    <a:pt x="20315" y="44632"/>
                  </a:cubicBezTo>
                  <a:cubicBezTo>
                    <a:pt x="21482" y="45667"/>
                    <a:pt x="23083" y="46267"/>
                    <a:pt x="24618" y="46267"/>
                  </a:cubicBezTo>
                  <a:cubicBezTo>
                    <a:pt x="25585" y="46267"/>
                    <a:pt x="26553" y="46033"/>
                    <a:pt x="27453" y="45533"/>
                  </a:cubicBezTo>
                  <a:cubicBezTo>
                    <a:pt x="28120" y="45166"/>
                    <a:pt x="28687" y="44699"/>
                    <a:pt x="29121" y="44132"/>
                  </a:cubicBezTo>
                  <a:close/>
                  <a:moveTo>
                    <a:pt x="14044" y="24852"/>
                  </a:moveTo>
                  <a:cubicBezTo>
                    <a:pt x="14044" y="24852"/>
                    <a:pt x="14110" y="24885"/>
                    <a:pt x="14110" y="24952"/>
                  </a:cubicBezTo>
                  <a:cubicBezTo>
                    <a:pt x="14644" y="27987"/>
                    <a:pt x="15711" y="30656"/>
                    <a:pt x="17179" y="32657"/>
                  </a:cubicBezTo>
                  <a:cubicBezTo>
                    <a:pt x="17046" y="33291"/>
                    <a:pt x="17313" y="33891"/>
                    <a:pt x="16946" y="34459"/>
                  </a:cubicBezTo>
                  <a:cubicBezTo>
                    <a:pt x="16545" y="34992"/>
                    <a:pt x="15945" y="35159"/>
                    <a:pt x="15645" y="35793"/>
                  </a:cubicBezTo>
                  <a:cubicBezTo>
                    <a:pt x="15378" y="36393"/>
                    <a:pt x="15511" y="37060"/>
                    <a:pt x="15812" y="37661"/>
                  </a:cubicBezTo>
                  <a:cubicBezTo>
                    <a:pt x="16012" y="38061"/>
                    <a:pt x="16279" y="38295"/>
                    <a:pt x="16279" y="38728"/>
                  </a:cubicBezTo>
                  <a:cubicBezTo>
                    <a:pt x="16212" y="39362"/>
                    <a:pt x="15878" y="40029"/>
                    <a:pt x="16379" y="40563"/>
                  </a:cubicBezTo>
                  <a:cubicBezTo>
                    <a:pt x="16645" y="40830"/>
                    <a:pt x="17012" y="40997"/>
                    <a:pt x="17379" y="40997"/>
                  </a:cubicBezTo>
                  <a:cubicBezTo>
                    <a:pt x="17112" y="41530"/>
                    <a:pt x="17279" y="42297"/>
                    <a:pt x="17546" y="42798"/>
                  </a:cubicBezTo>
                  <a:cubicBezTo>
                    <a:pt x="18013" y="43532"/>
                    <a:pt x="18647" y="43665"/>
                    <a:pt x="19147" y="43732"/>
                  </a:cubicBezTo>
                  <a:cubicBezTo>
                    <a:pt x="19447" y="43799"/>
                    <a:pt x="19681" y="43865"/>
                    <a:pt x="19848" y="44032"/>
                  </a:cubicBezTo>
                  <a:cubicBezTo>
                    <a:pt x="19948" y="44132"/>
                    <a:pt x="19981" y="44199"/>
                    <a:pt x="20048" y="44299"/>
                  </a:cubicBezTo>
                  <a:cubicBezTo>
                    <a:pt x="19648" y="44466"/>
                    <a:pt x="19281" y="44632"/>
                    <a:pt x="18880" y="44833"/>
                  </a:cubicBezTo>
                  <a:cubicBezTo>
                    <a:pt x="14811" y="47034"/>
                    <a:pt x="12276" y="51237"/>
                    <a:pt x="11775" y="56674"/>
                  </a:cubicBezTo>
                  <a:cubicBezTo>
                    <a:pt x="11609" y="58342"/>
                    <a:pt x="11775" y="60744"/>
                    <a:pt x="12109" y="62312"/>
                  </a:cubicBezTo>
                  <a:cubicBezTo>
                    <a:pt x="12176" y="62579"/>
                    <a:pt x="12276" y="62912"/>
                    <a:pt x="12543" y="63079"/>
                  </a:cubicBezTo>
                  <a:cubicBezTo>
                    <a:pt x="12720" y="63178"/>
                    <a:pt x="12863" y="63206"/>
                    <a:pt x="12970" y="63206"/>
                  </a:cubicBezTo>
                  <a:cubicBezTo>
                    <a:pt x="13045" y="63206"/>
                    <a:pt x="13102" y="63193"/>
                    <a:pt x="13143" y="63179"/>
                  </a:cubicBezTo>
                  <a:lnTo>
                    <a:pt x="13176" y="63179"/>
                  </a:lnTo>
                  <a:lnTo>
                    <a:pt x="13176" y="63546"/>
                  </a:lnTo>
                  <a:lnTo>
                    <a:pt x="13176" y="63813"/>
                  </a:lnTo>
                  <a:cubicBezTo>
                    <a:pt x="12543" y="63246"/>
                    <a:pt x="11975" y="62479"/>
                    <a:pt x="11308" y="61545"/>
                  </a:cubicBezTo>
                  <a:cubicBezTo>
                    <a:pt x="10508" y="60410"/>
                    <a:pt x="9607" y="59176"/>
                    <a:pt x="8273" y="57842"/>
                  </a:cubicBezTo>
                  <a:lnTo>
                    <a:pt x="8206" y="57809"/>
                  </a:lnTo>
                  <a:cubicBezTo>
                    <a:pt x="8106" y="57675"/>
                    <a:pt x="8106" y="57675"/>
                    <a:pt x="8340" y="56741"/>
                  </a:cubicBezTo>
                  <a:cubicBezTo>
                    <a:pt x="8673" y="55640"/>
                    <a:pt x="9307" y="53339"/>
                    <a:pt x="10441" y="48135"/>
                  </a:cubicBezTo>
                  <a:cubicBezTo>
                    <a:pt x="10808" y="46500"/>
                    <a:pt x="11975" y="40963"/>
                    <a:pt x="12309" y="37894"/>
                  </a:cubicBezTo>
                  <a:cubicBezTo>
                    <a:pt x="12309" y="37828"/>
                    <a:pt x="12276" y="37728"/>
                    <a:pt x="12176" y="37661"/>
                  </a:cubicBezTo>
                  <a:cubicBezTo>
                    <a:pt x="12142" y="37627"/>
                    <a:pt x="12109" y="37627"/>
                    <a:pt x="12042" y="37627"/>
                  </a:cubicBezTo>
                  <a:lnTo>
                    <a:pt x="11975" y="37627"/>
                  </a:lnTo>
                  <a:cubicBezTo>
                    <a:pt x="11875" y="37661"/>
                    <a:pt x="11809" y="37794"/>
                    <a:pt x="11809" y="38061"/>
                  </a:cubicBezTo>
                  <a:cubicBezTo>
                    <a:pt x="11775" y="39129"/>
                    <a:pt x="11041" y="42798"/>
                    <a:pt x="10775" y="44199"/>
                  </a:cubicBezTo>
                  <a:lnTo>
                    <a:pt x="10708" y="44499"/>
                  </a:lnTo>
                  <a:cubicBezTo>
                    <a:pt x="10675" y="44733"/>
                    <a:pt x="10641" y="44799"/>
                    <a:pt x="10541" y="44833"/>
                  </a:cubicBezTo>
                  <a:cubicBezTo>
                    <a:pt x="9639" y="44977"/>
                    <a:pt x="8733" y="45048"/>
                    <a:pt x="7833" y="45048"/>
                  </a:cubicBezTo>
                  <a:cubicBezTo>
                    <a:pt x="6237" y="45048"/>
                    <a:pt x="4662" y="44826"/>
                    <a:pt x="3169" y="44399"/>
                  </a:cubicBezTo>
                  <a:cubicBezTo>
                    <a:pt x="1668" y="44032"/>
                    <a:pt x="1068" y="43632"/>
                    <a:pt x="767" y="43465"/>
                  </a:cubicBezTo>
                  <a:cubicBezTo>
                    <a:pt x="734" y="43432"/>
                    <a:pt x="667" y="43432"/>
                    <a:pt x="634" y="43365"/>
                  </a:cubicBezTo>
                  <a:cubicBezTo>
                    <a:pt x="467" y="43298"/>
                    <a:pt x="434" y="43131"/>
                    <a:pt x="434" y="42898"/>
                  </a:cubicBezTo>
                  <a:cubicBezTo>
                    <a:pt x="567" y="42064"/>
                    <a:pt x="667" y="41230"/>
                    <a:pt x="834" y="40396"/>
                  </a:cubicBezTo>
                  <a:cubicBezTo>
                    <a:pt x="2002" y="34892"/>
                    <a:pt x="4637" y="30256"/>
                    <a:pt x="7873" y="27887"/>
                  </a:cubicBezTo>
                  <a:cubicBezTo>
                    <a:pt x="9674" y="26620"/>
                    <a:pt x="11775" y="25552"/>
                    <a:pt x="13843" y="24885"/>
                  </a:cubicBezTo>
                  <a:cubicBezTo>
                    <a:pt x="13944" y="24852"/>
                    <a:pt x="14010" y="24852"/>
                    <a:pt x="14044" y="24852"/>
                  </a:cubicBezTo>
                  <a:close/>
                  <a:moveTo>
                    <a:pt x="38061" y="62178"/>
                  </a:moveTo>
                  <a:cubicBezTo>
                    <a:pt x="38127" y="62178"/>
                    <a:pt x="38294" y="62212"/>
                    <a:pt x="38494" y="62312"/>
                  </a:cubicBezTo>
                  <a:cubicBezTo>
                    <a:pt x="38895" y="62479"/>
                    <a:pt x="39662" y="62712"/>
                    <a:pt x="40896" y="62979"/>
                  </a:cubicBezTo>
                  <a:lnTo>
                    <a:pt x="40963" y="62979"/>
                  </a:lnTo>
                  <a:cubicBezTo>
                    <a:pt x="41030" y="62979"/>
                    <a:pt x="41130" y="63012"/>
                    <a:pt x="41130" y="63012"/>
                  </a:cubicBezTo>
                  <a:cubicBezTo>
                    <a:pt x="41130" y="63112"/>
                    <a:pt x="41096" y="63146"/>
                    <a:pt x="40796" y="63446"/>
                  </a:cubicBezTo>
                  <a:cubicBezTo>
                    <a:pt x="40529" y="63679"/>
                    <a:pt x="40296" y="63880"/>
                    <a:pt x="40096" y="64113"/>
                  </a:cubicBezTo>
                  <a:cubicBezTo>
                    <a:pt x="39028" y="65047"/>
                    <a:pt x="38461" y="65648"/>
                    <a:pt x="38428" y="66181"/>
                  </a:cubicBezTo>
                  <a:lnTo>
                    <a:pt x="38194" y="66381"/>
                  </a:lnTo>
                  <a:cubicBezTo>
                    <a:pt x="38194" y="66215"/>
                    <a:pt x="38161" y="65648"/>
                    <a:pt x="38161" y="65214"/>
                  </a:cubicBezTo>
                  <a:cubicBezTo>
                    <a:pt x="38127" y="64680"/>
                    <a:pt x="38127" y="64146"/>
                    <a:pt x="38127" y="63613"/>
                  </a:cubicBezTo>
                  <a:cubicBezTo>
                    <a:pt x="38127" y="63146"/>
                    <a:pt x="38127" y="62679"/>
                    <a:pt x="38061" y="62212"/>
                  </a:cubicBezTo>
                  <a:lnTo>
                    <a:pt x="38061" y="62178"/>
                  </a:lnTo>
                  <a:close/>
                  <a:moveTo>
                    <a:pt x="17279" y="62345"/>
                  </a:moveTo>
                  <a:cubicBezTo>
                    <a:pt x="17313" y="62345"/>
                    <a:pt x="17313" y="62412"/>
                    <a:pt x="17313" y="62512"/>
                  </a:cubicBezTo>
                  <a:cubicBezTo>
                    <a:pt x="17346" y="62712"/>
                    <a:pt x="17446" y="63046"/>
                    <a:pt x="17680" y="63546"/>
                  </a:cubicBezTo>
                  <a:cubicBezTo>
                    <a:pt x="17846" y="63880"/>
                    <a:pt x="17946" y="64113"/>
                    <a:pt x="17913" y="64313"/>
                  </a:cubicBezTo>
                  <a:cubicBezTo>
                    <a:pt x="17913" y="64347"/>
                    <a:pt x="17846" y="64380"/>
                    <a:pt x="17813" y="64447"/>
                  </a:cubicBezTo>
                  <a:cubicBezTo>
                    <a:pt x="17780" y="64447"/>
                    <a:pt x="17746" y="64447"/>
                    <a:pt x="17680" y="64380"/>
                  </a:cubicBezTo>
                  <a:cubicBezTo>
                    <a:pt x="17479" y="64213"/>
                    <a:pt x="17279" y="63646"/>
                    <a:pt x="17146" y="63379"/>
                  </a:cubicBezTo>
                  <a:lnTo>
                    <a:pt x="17079" y="63212"/>
                  </a:lnTo>
                  <a:cubicBezTo>
                    <a:pt x="17037" y="63149"/>
                    <a:pt x="16981" y="63126"/>
                    <a:pt x="16920" y="63126"/>
                  </a:cubicBezTo>
                  <a:cubicBezTo>
                    <a:pt x="16885" y="63126"/>
                    <a:pt x="16849" y="63134"/>
                    <a:pt x="16812" y="63146"/>
                  </a:cubicBezTo>
                  <a:cubicBezTo>
                    <a:pt x="16746" y="63179"/>
                    <a:pt x="16645" y="63246"/>
                    <a:pt x="16679" y="63379"/>
                  </a:cubicBezTo>
                  <a:cubicBezTo>
                    <a:pt x="16779" y="63780"/>
                    <a:pt x="16979" y="64180"/>
                    <a:pt x="17279" y="64613"/>
                  </a:cubicBezTo>
                  <a:cubicBezTo>
                    <a:pt x="17346" y="64780"/>
                    <a:pt x="17646" y="65147"/>
                    <a:pt x="17546" y="65314"/>
                  </a:cubicBezTo>
                  <a:cubicBezTo>
                    <a:pt x="17513" y="65347"/>
                    <a:pt x="17446" y="65347"/>
                    <a:pt x="17346" y="65347"/>
                  </a:cubicBezTo>
                  <a:cubicBezTo>
                    <a:pt x="17046" y="65347"/>
                    <a:pt x="16712" y="64980"/>
                    <a:pt x="16545" y="64714"/>
                  </a:cubicBezTo>
                  <a:cubicBezTo>
                    <a:pt x="16312" y="64280"/>
                    <a:pt x="16279" y="64146"/>
                    <a:pt x="16212" y="64013"/>
                  </a:cubicBezTo>
                  <a:cubicBezTo>
                    <a:pt x="16178" y="63946"/>
                    <a:pt x="16178" y="63880"/>
                    <a:pt x="16145" y="63813"/>
                  </a:cubicBezTo>
                  <a:cubicBezTo>
                    <a:pt x="16120" y="63711"/>
                    <a:pt x="16036" y="63667"/>
                    <a:pt x="15953" y="63667"/>
                  </a:cubicBezTo>
                  <a:cubicBezTo>
                    <a:pt x="15927" y="63667"/>
                    <a:pt x="15902" y="63672"/>
                    <a:pt x="15878" y="63679"/>
                  </a:cubicBezTo>
                  <a:cubicBezTo>
                    <a:pt x="15778" y="63713"/>
                    <a:pt x="15678" y="63880"/>
                    <a:pt x="15778" y="64113"/>
                  </a:cubicBezTo>
                  <a:cubicBezTo>
                    <a:pt x="16212" y="65314"/>
                    <a:pt x="16645" y="65547"/>
                    <a:pt x="16846" y="65714"/>
                  </a:cubicBezTo>
                  <a:cubicBezTo>
                    <a:pt x="16979" y="65814"/>
                    <a:pt x="16979" y="65814"/>
                    <a:pt x="16979" y="65881"/>
                  </a:cubicBezTo>
                  <a:cubicBezTo>
                    <a:pt x="16946" y="65981"/>
                    <a:pt x="16946" y="66014"/>
                    <a:pt x="16846" y="66014"/>
                  </a:cubicBezTo>
                  <a:cubicBezTo>
                    <a:pt x="16833" y="66021"/>
                    <a:pt x="16818" y="66023"/>
                    <a:pt x="16800" y="66023"/>
                  </a:cubicBezTo>
                  <a:cubicBezTo>
                    <a:pt x="16720" y="66023"/>
                    <a:pt x="16594" y="65969"/>
                    <a:pt x="16512" y="65914"/>
                  </a:cubicBezTo>
                  <a:cubicBezTo>
                    <a:pt x="16012" y="65648"/>
                    <a:pt x="15645" y="65047"/>
                    <a:pt x="15311" y="64580"/>
                  </a:cubicBezTo>
                  <a:lnTo>
                    <a:pt x="15244" y="64480"/>
                  </a:lnTo>
                  <a:cubicBezTo>
                    <a:pt x="15178" y="64391"/>
                    <a:pt x="15096" y="64361"/>
                    <a:pt x="15029" y="64361"/>
                  </a:cubicBezTo>
                  <a:cubicBezTo>
                    <a:pt x="14996" y="64361"/>
                    <a:pt x="14966" y="64369"/>
                    <a:pt x="14944" y="64380"/>
                  </a:cubicBezTo>
                  <a:cubicBezTo>
                    <a:pt x="14811" y="64413"/>
                    <a:pt x="14777" y="64547"/>
                    <a:pt x="14811" y="64680"/>
                  </a:cubicBezTo>
                  <a:cubicBezTo>
                    <a:pt x="14878" y="64847"/>
                    <a:pt x="15345" y="65547"/>
                    <a:pt x="15778" y="65914"/>
                  </a:cubicBezTo>
                  <a:cubicBezTo>
                    <a:pt x="15812" y="65981"/>
                    <a:pt x="15845" y="66014"/>
                    <a:pt x="15945" y="66048"/>
                  </a:cubicBezTo>
                  <a:lnTo>
                    <a:pt x="16012" y="66148"/>
                  </a:lnTo>
                  <a:cubicBezTo>
                    <a:pt x="16078" y="66181"/>
                    <a:pt x="16112" y="66215"/>
                    <a:pt x="16112" y="66248"/>
                  </a:cubicBezTo>
                  <a:cubicBezTo>
                    <a:pt x="16112" y="66348"/>
                    <a:pt x="16112" y="66415"/>
                    <a:pt x="16045" y="66415"/>
                  </a:cubicBezTo>
                  <a:cubicBezTo>
                    <a:pt x="16027" y="66427"/>
                    <a:pt x="16003" y="66432"/>
                    <a:pt x="15974" y="66432"/>
                  </a:cubicBezTo>
                  <a:cubicBezTo>
                    <a:pt x="15840" y="66432"/>
                    <a:pt x="15597" y="66313"/>
                    <a:pt x="15378" y="66148"/>
                  </a:cubicBezTo>
                  <a:cubicBezTo>
                    <a:pt x="14978" y="65748"/>
                    <a:pt x="14777" y="65347"/>
                    <a:pt x="14611" y="65080"/>
                  </a:cubicBezTo>
                  <a:cubicBezTo>
                    <a:pt x="14477" y="64880"/>
                    <a:pt x="14377" y="64714"/>
                    <a:pt x="14277" y="64714"/>
                  </a:cubicBezTo>
                  <a:lnTo>
                    <a:pt x="14177" y="64714"/>
                  </a:lnTo>
                  <a:cubicBezTo>
                    <a:pt x="14144" y="64714"/>
                    <a:pt x="14044" y="64747"/>
                    <a:pt x="14044" y="64880"/>
                  </a:cubicBezTo>
                  <a:cubicBezTo>
                    <a:pt x="14010" y="65080"/>
                    <a:pt x="14477" y="65848"/>
                    <a:pt x="14611" y="66014"/>
                  </a:cubicBezTo>
                  <a:lnTo>
                    <a:pt x="14644" y="66048"/>
                  </a:lnTo>
                  <a:lnTo>
                    <a:pt x="14677" y="66081"/>
                  </a:lnTo>
                  <a:lnTo>
                    <a:pt x="14644" y="66081"/>
                  </a:lnTo>
                  <a:cubicBezTo>
                    <a:pt x="14611" y="66081"/>
                    <a:pt x="14611" y="66081"/>
                    <a:pt x="14611" y="66048"/>
                  </a:cubicBezTo>
                  <a:cubicBezTo>
                    <a:pt x="13843" y="65848"/>
                    <a:pt x="13610" y="64847"/>
                    <a:pt x="13610" y="64013"/>
                  </a:cubicBezTo>
                  <a:lnTo>
                    <a:pt x="13610" y="63980"/>
                  </a:lnTo>
                  <a:lnTo>
                    <a:pt x="13610" y="63846"/>
                  </a:lnTo>
                  <a:cubicBezTo>
                    <a:pt x="13610" y="63713"/>
                    <a:pt x="13610" y="63546"/>
                    <a:pt x="13643" y="63413"/>
                  </a:cubicBezTo>
                  <a:cubicBezTo>
                    <a:pt x="13643" y="63246"/>
                    <a:pt x="13677" y="63246"/>
                    <a:pt x="14110" y="63179"/>
                  </a:cubicBezTo>
                  <a:cubicBezTo>
                    <a:pt x="14577" y="63079"/>
                    <a:pt x="15411" y="62979"/>
                    <a:pt x="16979" y="62412"/>
                  </a:cubicBezTo>
                  <a:cubicBezTo>
                    <a:pt x="17112" y="62379"/>
                    <a:pt x="17246" y="62345"/>
                    <a:pt x="17279" y="62345"/>
                  </a:cubicBezTo>
                  <a:close/>
                  <a:moveTo>
                    <a:pt x="33157" y="59677"/>
                  </a:moveTo>
                  <a:cubicBezTo>
                    <a:pt x="33224" y="59677"/>
                    <a:pt x="33424" y="59810"/>
                    <a:pt x="33591" y="59910"/>
                  </a:cubicBezTo>
                  <a:cubicBezTo>
                    <a:pt x="33724" y="60010"/>
                    <a:pt x="33924" y="60144"/>
                    <a:pt x="34158" y="60310"/>
                  </a:cubicBezTo>
                  <a:cubicBezTo>
                    <a:pt x="35792" y="61244"/>
                    <a:pt x="36660" y="61645"/>
                    <a:pt x="37127" y="61811"/>
                  </a:cubicBezTo>
                  <a:cubicBezTo>
                    <a:pt x="37594" y="61978"/>
                    <a:pt x="37594" y="61978"/>
                    <a:pt x="37594" y="62379"/>
                  </a:cubicBezTo>
                  <a:lnTo>
                    <a:pt x="37594" y="62679"/>
                  </a:lnTo>
                  <a:cubicBezTo>
                    <a:pt x="37594" y="62946"/>
                    <a:pt x="37627" y="64013"/>
                    <a:pt x="37660" y="65347"/>
                  </a:cubicBezTo>
                  <a:cubicBezTo>
                    <a:pt x="37660" y="65381"/>
                    <a:pt x="37694" y="66748"/>
                    <a:pt x="37694" y="66848"/>
                  </a:cubicBezTo>
                  <a:cubicBezTo>
                    <a:pt x="37494" y="67115"/>
                    <a:pt x="37294" y="67282"/>
                    <a:pt x="37294" y="67282"/>
                  </a:cubicBezTo>
                  <a:cubicBezTo>
                    <a:pt x="37009" y="67227"/>
                    <a:pt x="36711" y="67199"/>
                    <a:pt x="36401" y="67199"/>
                  </a:cubicBezTo>
                  <a:cubicBezTo>
                    <a:pt x="35405" y="67199"/>
                    <a:pt x="34287" y="67481"/>
                    <a:pt x="33091" y="68016"/>
                  </a:cubicBezTo>
                  <a:cubicBezTo>
                    <a:pt x="33024" y="68049"/>
                    <a:pt x="32857" y="68149"/>
                    <a:pt x="32624" y="68216"/>
                  </a:cubicBezTo>
                  <a:cubicBezTo>
                    <a:pt x="32357" y="67449"/>
                    <a:pt x="31956" y="66548"/>
                    <a:pt x="31523" y="65848"/>
                  </a:cubicBezTo>
                  <a:cubicBezTo>
                    <a:pt x="31389" y="65648"/>
                    <a:pt x="31456" y="65648"/>
                    <a:pt x="31556" y="65347"/>
                  </a:cubicBezTo>
                  <a:cubicBezTo>
                    <a:pt x="31723" y="65014"/>
                    <a:pt x="32023" y="64480"/>
                    <a:pt x="32457" y="63112"/>
                  </a:cubicBezTo>
                  <a:cubicBezTo>
                    <a:pt x="32857" y="61645"/>
                    <a:pt x="32990" y="60677"/>
                    <a:pt x="33024" y="60177"/>
                  </a:cubicBezTo>
                  <a:cubicBezTo>
                    <a:pt x="33091" y="59877"/>
                    <a:pt x="33091" y="59677"/>
                    <a:pt x="33157" y="59677"/>
                  </a:cubicBezTo>
                  <a:close/>
                  <a:moveTo>
                    <a:pt x="41096" y="63813"/>
                  </a:moveTo>
                  <a:cubicBezTo>
                    <a:pt x="41096" y="63846"/>
                    <a:pt x="41130" y="63880"/>
                    <a:pt x="41163" y="63980"/>
                  </a:cubicBezTo>
                  <a:cubicBezTo>
                    <a:pt x="41196" y="64013"/>
                    <a:pt x="41263" y="64113"/>
                    <a:pt x="41296" y="64180"/>
                  </a:cubicBezTo>
                  <a:cubicBezTo>
                    <a:pt x="41497" y="64547"/>
                    <a:pt x="41864" y="65181"/>
                    <a:pt x="42664" y="66181"/>
                  </a:cubicBezTo>
                  <a:cubicBezTo>
                    <a:pt x="43631" y="67449"/>
                    <a:pt x="44265" y="68016"/>
                    <a:pt x="44599" y="68316"/>
                  </a:cubicBezTo>
                  <a:cubicBezTo>
                    <a:pt x="44766" y="68450"/>
                    <a:pt x="44832" y="68550"/>
                    <a:pt x="44832" y="68616"/>
                  </a:cubicBezTo>
                  <a:cubicBezTo>
                    <a:pt x="44832" y="68616"/>
                    <a:pt x="44832" y="68650"/>
                    <a:pt x="44799" y="68650"/>
                  </a:cubicBezTo>
                  <a:cubicBezTo>
                    <a:pt x="44632" y="68783"/>
                    <a:pt x="44532" y="68850"/>
                    <a:pt x="44165" y="69117"/>
                  </a:cubicBezTo>
                  <a:cubicBezTo>
                    <a:pt x="44098" y="69183"/>
                    <a:pt x="43965" y="69283"/>
                    <a:pt x="43798" y="69350"/>
                  </a:cubicBezTo>
                  <a:lnTo>
                    <a:pt x="43631" y="69484"/>
                  </a:lnTo>
                  <a:cubicBezTo>
                    <a:pt x="43431" y="69650"/>
                    <a:pt x="43131" y="69817"/>
                    <a:pt x="42798" y="70051"/>
                  </a:cubicBezTo>
                  <a:cubicBezTo>
                    <a:pt x="42684" y="70184"/>
                    <a:pt x="42483" y="70241"/>
                    <a:pt x="42294" y="70241"/>
                  </a:cubicBezTo>
                  <a:cubicBezTo>
                    <a:pt x="42152" y="70241"/>
                    <a:pt x="42016" y="70208"/>
                    <a:pt x="41930" y="70151"/>
                  </a:cubicBezTo>
                  <a:cubicBezTo>
                    <a:pt x="41363" y="69851"/>
                    <a:pt x="39829" y="67949"/>
                    <a:pt x="39328" y="67315"/>
                  </a:cubicBezTo>
                  <a:cubicBezTo>
                    <a:pt x="39128" y="67015"/>
                    <a:pt x="38828" y="66481"/>
                    <a:pt x="38961" y="66148"/>
                  </a:cubicBezTo>
                  <a:cubicBezTo>
                    <a:pt x="39095" y="65814"/>
                    <a:pt x="39195" y="65681"/>
                    <a:pt x="40262" y="64647"/>
                  </a:cubicBezTo>
                  <a:cubicBezTo>
                    <a:pt x="40463" y="64447"/>
                    <a:pt x="40763" y="64180"/>
                    <a:pt x="41030" y="63846"/>
                  </a:cubicBezTo>
                  <a:lnTo>
                    <a:pt x="41096" y="63813"/>
                  </a:lnTo>
                  <a:close/>
                  <a:moveTo>
                    <a:pt x="1568" y="44432"/>
                  </a:moveTo>
                  <a:cubicBezTo>
                    <a:pt x="1635" y="44432"/>
                    <a:pt x="1835" y="44499"/>
                    <a:pt x="2102" y="44566"/>
                  </a:cubicBezTo>
                  <a:cubicBezTo>
                    <a:pt x="3032" y="44902"/>
                    <a:pt x="4942" y="45557"/>
                    <a:pt x="7476" y="45557"/>
                  </a:cubicBezTo>
                  <a:cubicBezTo>
                    <a:pt x="8214" y="45557"/>
                    <a:pt x="9005" y="45502"/>
                    <a:pt x="9841" y="45366"/>
                  </a:cubicBezTo>
                  <a:lnTo>
                    <a:pt x="9907" y="45366"/>
                  </a:lnTo>
                  <a:cubicBezTo>
                    <a:pt x="9991" y="45350"/>
                    <a:pt x="10099" y="45333"/>
                    <a:pt x="10199" y="45333"/>
                  </a:cubicBezTo>
                  <a:cubicBezTo>
                    <a:pt x="10299" y="45333"/>
                    <a:pt x="10391" y="45350"/>
                    <a:pt x="10441" y="45400"/>
                  </a:cubicBezTo>
                  <a:cubicBezTo>
                    <a:pt x="10474" y="45466"/>
                    <a:pt x="10474" y="45500"/>
                    <a:pt x="10474" y="45566"/>
                  </a:cubicBezTo>
                  <a:cubicBezTo>
                    <a:pt x="10007" y="48068"/>
                    <a:pt x="9340" y="51104"/>
                    <a:pt x="8239" y="55374"/>
                  </a:cubicBezTo>
                  <a:cubicBezTo>
                    <a:pt x="7906" y="56708"/>
                    <a:pt x="7739" y="57308"/>
                    <a:pt x="7672" y="57342"/>
                  </a:cubicBezTo>
                  <a:lnTo>
                    <a:pt x="7639" y="57342"/>
                  </a:lnTo>
                  <a:cubicBezTo>
                    <a:pt x="7572" y="57275"/>
                    <a:pt x="7439" y="57175"/>
                    <a:pt x="7305" y="57108"/>
                  </a:cubicBezTo>
                  <a:cubicBezTo>
                    <a:pt x="6805" y="56674"/>
                    <a:pt x="6105" y="56041"/>
                    <a:pt x="5337" y="55707"/>
                  </a:cubicBezTo>
                  <a:cubicBezTo>
                    <a:pt x="5321" y="55699"/>
                    <a:pt x="5300" y="55695"/>
                    <a:pt x="5277" y="55695"/>
                  </a:cubicBezTo>
                  <a:cubicBezTo>
                    <a:pt x="5210" y="55695"/>
                    <a:pt x="5129" y="55732"/>
                    <a:pt x="5104" y="55807"/>
                  </a:cubicBezTo>
                  <a:cubicBezTo>
                    <a:pt x="5071" y="55874"/>
                    <a:pt x="5071" y="56007"/>
                    <a:pt x="5137" y="56107"/>
                  </a:cubicBezTo>
                  <a:cubicBezTo>
                    <a:pt x="5171" y="56141"/>
                    <a:pt x="5304" y="56207"/>
                    <a:pt x="5437" y="56274"/>
                  </a:cubicBezTo>
                  <a:cubicBezTo>
                    <a:pt x="5771" y="56441"/>
                    <a:pt x="6305" y="56775"/>
                    <a:pt x="7305" y="57675"/>
                  </a:cubicBezTo>
                  <a:cubicBezTo>
                    <a:pt x="9173" y="59476"/>
                    <a:pt x="10107" y="60777"/>
                    <a:pt x="10908" y="61878"/>
                  </a:cubicBezTo>
                  <a:cubicBezTo>
                    <a:pt x="11475" y="62712"/>
                    <a:pt x="11975" y="63446"/>
                    <a:pt x="12743" y="64180"/>
                  </a:cubicBezTo>
                  <a:cubicBezTo>
                    <a:pt x="12843" y="64313"/>
                    <a:pt x="12943" y="64347"/>
                    <a:pt x="12976" y="64380"/>
                  </a:cubicBezTo>
                  <a:cubicBezTo>
                    <a:pt x="13110" y="64480"/>
                    <a:pt x="13143" y="64513"/>
                    <a:pt x="13176" y="64647"/>
                  </a:cubicBezTo>
                  <a:cubicBezTo>
                    <a:pt x="13343" y="65381"/>
                    <a:pt x="13677" y="66315"/>
                    <a:pt x="14744" y="66548"/>
                  </a:cubicBezTo>
                  <a:cubicBezTo>
                    <a:pt x="14844" y="66615"/>
                    <a:pt x="14844" y="66615"/>
                    <a:pt x="14844" y="66815"/>
                  </a:cubicBezTo>
                  <a:cubicBezTo>
                    <a:pt x="14844" y="67149"/>
                    <a:pt x="14844" y="67816"/>
                    <a:pt x="15111" y="69350"/>
                  </a:cubicBezTo>
                  <a:cubicBezTo>
                    <a:pt x="15345" y="70785"/>
                    <a:pt x="15578" y="71652"/>
                    <a:pt x="15678" y="72119"/>
                  </a:cubicBezTo>
                  <a:cubicBezTo>
                    <a:pt x="15778" y="72352"/>
                    <a:pt x="15812" y="72552"/>
                    <a:pt x="15812" y="72619"/>
                  </a:cubicBezTo>
                  <a:cubicBezTo>
                    <a:pt x="15778" y="72619"/>
                    <a:pt x="15678" y="72552"/>
                    <a:pt x="15611" y="72519"/>
                  </a:cubicBezTo>
                  <a:cubicBezTo>
                    <a:pt x="10708" y="70518"/>
                    <a:pt x="801" y="64947"/>
                    <a:pt x="601" y="60044"/>
                  </a:cubicBezTo>
                  <a:cubicBezTo>
                    <a:pt x="267" y="52071"/>
                    <a:pt x="1401" y="44799"/>
                    <a:pt x="1568" y="44432"/>
                  </a:cubicBezTo>
                  <a:close/>
                  <a:moveTo>
                    <a:pt x="27949" y="68661"/>
                  </a:moveTo>
                  <a:cubicBezTo>
                    <a:pt x="28220" y="68661"/>
                    <a:pt x="28488" y="68679"/>
                    <a:pt x="28754" y="68716"/>
                  </a:cubicBezTo>
                  <a:cubicBezTo>
                    <a:pt x="29121" y="68783"/>
                    <a:pt x="29355" y="68950"/>
                    <a:pt x="29355" y="69183"/>
                  </a:cubicBezTo>
                  <a:cubicBezTo>
                    <a:pt x="29421" y="69450"/>
                    <a:pt x="29154" y="69684"/>
                    <a:pt x="28787" y="69817"/>
                  </a:cubicBezTo>
                  <a:cubicBezTo>
                    <a:pt x="28287" y="70017"/>
                    <a:pt x="27954" y="70017"/>
                    <a:pt x="27620" y="70051"/>
                  </a:cubicBezTo>
                  <a:cubicBezTo>
                    <a:pt x="27286" y="70117"/>
                    <a:pt x="26986" y="70117"/>
                    <a:pt x="26619" y="70318"/>
                  </a:cubicBezTo>
                  <a:cubicBezTo>
                    <a:pt x="25852" y="70718"/>
                    <a:pt x="25685" y="71151"/>
                    <a:pt x="25518" y="71719"/>
                  </a:cubicBezTo>
                  <a:cubicBezTo>
                    <a:pt x="25452" y="72052"/>
                    <a:pt x="25318" y="72452"/>
                    <a:pt x="25085" y="72853"/>
                  </a:cubicBezTo>
                  <a:cubicBezTo>
                    <a:pt x="24862" y="73203"/>
                    <a:pt x="24549" y="73522"/>
                    <a:pt x="24491" y="73522"/>
                  </a:cubicBezTo>
                  <a:cubicBezTo>
                    <a:pt x="24488" y="73522"/>
                    <a:pt x="24486" y="73521"/>
                    <a:pt x="24484" y="73520"/>
                  </a:cubicBezTo>
                  <a:lnTo>
                    <a:pt x="24484" y="73486"/>
                  </a:lnTo>
                  <a:cubicBezTo>
                    <a:pt x="24484" y="73353"/>
                    <a:pt x="24451" y="73120"/>
                    <a:pt x="24418" y="72853"/>
                  </a:cubicBezTo>
                  <a:cubicBezTo>
                    <a:pt x="24351" y="72352"/>
                    <a:pt x="24284" y="71719"/>
                    <a:pt x="24251" y="71352"/>
                  </a:cubicBezTo>
                  <a:cubicBezTo>
                    <a:pt x="24151" y="70851"/>
                    <a:pt x="24117" y="70518"/>
                    <a:pt x="24084" y="70318"/>
                  </a:cubicBezTo>
                  <a:cubicBezTo>
                    <a:pt x="23984" y="69851"/>
                    <a:pt x="23984" y="69851"/>
                    <a:pt x="24117" y="69784"/>
                  </a:cubicBezTo>
                  <a:cubicBezTo>
                    <a:pt x="25503" y="69023"/>
                    <a:pt x="26756" y="68661"/>
                    <a:pt x="27949" y="68661"/>
                  </a:cubicBezTo>
                  <a:close/>
                  <a:moveTo>
                    <a:pt x="50169" y="31990"/>
                  </a:moveTo>
                  <a:cubicBezTo>
                    <a:pt x="50503" y="33992"/>
                    <a:pt x="51337" y="35926"/>
                    <a:pt x="52471" y="37261"/>
                  </a:cubicBezTo>
                  <a:cubicBezTo>
                    <a:pt x="52504" y="37294"/>
                    <a:pt x="52538" y="37327"/>
                    <a:pt x="52538" y="37361"/>
                  </a:cubicBezTo>
                  <a:cubicBezTo>
                    <a:pt x="52638" y="37461"/>
                    <a:pt x="52705" y="37527"/>
                    <a:pt x="52738" y="37627"/>
                  </a:cubicBezTo>
                  <a:cubicBezTo>
                    <a:pt x="53869" y="38740"/>
                    <a:pt x="55239" y="39125"/>
                    <a:pt x="56162" y="39125"/>
                  </a:cubicBezTo>
                  <a:cubicBezTo>
                    <a:pt x="56926" y="39125"/>
                    <a:pt x="57383" y="38861"/>
                    <a:pt x="57141" y="38528"/>
                  </a:cubicBezTo>
                  <a:cubicBezTo>
                    <a:pt x="56574" y="37794"/>
                    <a:pt x="55740" y="36427"/>
                    <a:pt x="56307" y="35459"/>
                  </a:cubicBezTo>
                  <a:cubicBezTo>
                    <a:pt x="56328" y="35422"/>
                    <a:pt x="56355" y="35405"/>
                    <a:pt x="56387" y="35405"/>
                  </a:cubicBezTo>
                  <a:cubicBezTo>
                    <a:pt x="56671" y="35405"/>
                    <a:pt x="57358" y="36717"/>
                    <a:pt x="57508" y="36927"/>
                  </a:cubicBezTo>
                  <a:cubicBezTo>
                    <a:pt x="57842" y="37361"/>
                    <a:pt x="58342" y="37828"/>
                    <a:pt x="58909" y="38128"/>
                  </a:cubicBezTo>
                  <a:cubicBezTo>
                    <a:pt x="61311" y="43532"/>
                    <a:pt x="62311" y="50370"/>
                    <a:pt x="62678" y="53806"/>
                  </a:cubicBezTo>
                  <a:cubicBezTo>
                    <a:pt x="62745" y="54339"/>
                    <a:pt x="62812" y="54873"/>
                    <a:pt x="62845" y="55374"/>
                  </a:cubicBezTo>
                  <a:cubicBezTo>
                    <a:pt x="63179" y="58676"/>
                    <a:pt x="63479" y="61311"/>
                    <a:pt x="64580" y="65981"/>
                  </a:cubicBezTo>
                  <a:cubicBezTo>
                    <a:pt x="65180" y="68383"/>
                    <a:pt x="65547" y="69617"/>
                    <a:pt x="65747" y="70151"/>
                  </a:cubicBezTo>
                  <a:cubicBezTo>
                    <a:pt x="65814" y="70818"/>
                    <a:pt x="65814" y="70851"/>
                    <a:pt x="65714" y="70951"/>
                  </a:cubicBezTo>
                  <a:cubicBezTo>
                    <a:pt x="61412" y="74747"/>
                    <a:pt x="54365" y="77679"/>
                    <a:pt x="48344" y="77679"/>
                  </a:cubicBezTo>
                  <a:cubicBezTo>
                    <a:pt x="46429" y="77679"/>
                    <a:pt x="44617" y="77382"/>
                    <a:pt x="43031" y="76722"/>
                  </a:cubicBezTo>
                  <a:cubicBezTo>
                    <a:pt x="42664" y="76555"/>
                    <a:pt x="42664" y="76555"/>
                    <a:pt x="42664" y="76322"/>
                  </a:cubicBezTo>
                  <a:lnTo>
                    <a:pt x="42664" y="76155"/>
                  </a:lnTo>
                  <a:cubicBezTo>
                    <a:pt x="42631" y="75321"/>
                    <a:pt x="42798" y="73053"/>
                    <a:pt x="43265" y="70551"/>
                  </a:cubicBezTo>
                  <a:cubicBezTo>
                    <a:pt x="43298" y="70384"/>
                    <a:pt x="43365" y="70284"/>
                    <a:pt x="43498" y="70184"/>
                  </a:cubicBezTo>
                  <a:cubicBezTo>
                    <a:pt x="48035" y="67015"/>
                    <a:pt x="54039" y="62145"/>
                    <a:pt x="56774" y="57008"/>
                  </a:cubicBezTo>
                  <a:cubicBezTo>
                    <a:pt x="57708" y="55207"/>
                    <a:pt x="57875" y="50203"/>
                    <a:pt x="57942" y="48135"/>
                  </a:cubicBezTo>
                  <a:cubicBezTo>
                    <a:pt x="57975" y="44666"/>
                    <a:pt x="57808" y="41330"/>
                    <a:pt x="57508" y="40963"/>
                  </a:cubicBezTo>
                  <a:cubicBezTo>
                    <a:pt x="57475" y="40930"/>
                    <a:pt x="57441" y="40930"/>
                    <a:pt x="57441" y="40930"/>
                  </a:cubicBezTo>
                  <a:cubicBezTo>
                    <a:pt x="57375" y="40930"/>
                    <a:pt x="57308" y="40963"/>
                    <a:pt x="57275" y="40997"/>
                  </a:cubicBezTo>
                  <a:cubicBezTo>
                    <a:pt x="57208" y="41097"/>
                    <a:pt x="57208" y="41163"/>
                    <a:pt x="57208" y="41297"/>
                  </a:cubicBezTo>
                  <a:cubicBezTo>
                    <a:pt x="57308" y="41830"/>
                    <a:pt x="57675" y="49336"/>
                    <a:pt x="57141" y="53372"/>
                  </a:cubicBezTo>
                  <a:cubicBezTo>
                    <a:pt x="56774" y="56341"/>
                    <a:pt x="56441" y="57608"/>
                    <a:pt x="52705" y="61811"/>
                  </a:cubicBezTo>
                  <a:cubicBezTo>
                    <a:pt x="51270" y="63479"/>
                    <a:pt x="49135" y="65347"/>
                    <a:pt x="46467" y="67482"/>
                  </a:cubicBezTo>
                  <a:cubicBezTo>
                    <a:pt x="46100" y="67782"/>
                    <a:pt x="45766" y="68016"/>
                    <a:pt x="45366" y="68316"/>
                  </a:cubicBezTo>
                  <a:cubicBezTo>
                    <a:pt x="45316" y="68349"/>
                    <a:pt x="45291" y="68366"/>
                    <a:pt x="45262" y="68366"/>
                  </a:cubicBezTo>
                  <a:cubicBezTo>
                    <a:pt x="45233" y="68366"/>
                    <a:pt x="45199" y="68349"/>
                    <a:pt x="45133" y="68316"/>
                  </a:cubicBezTo>
                  <a:lnTo>
                    <a:pt x="44966" y="68149"/>
                  </a:lnTo>
                  <a:cubicBezTo>
                    <a:pt x="43765" y="66948"/>
                    <a:pt x="42798" y="65781"/>
                    <a:pt x="42197" y="64847"/>
                  </a:cubicBezTo>
                  <a:cubicBezTo>
                    <a:pt x="41930" y="64447"/>
                    <a:pt x="41697" y="64113"/>
                    <a:pt x="41597" y="63813"/>
                  </a:cubicBezTo>
                  <a:cubicBezTo>
                    <a:pt x="41597" y="63780"/>
                    <a:pt x="41530" y="63713"/>
                    <a:pt x="41530" y="63679"/>
                  </a:cubicBezTo>
                  <a:lnTo>
                    <a:pt x="41530" y="63646"/>
                  </a:lnTo>
                  <a:cubicBezTo>
                    <a:pt x="41463" y="63513"/>
                    <a:pt x="41463" y="63513"/>
                    <a:pt x="41864" y="63112"/>
                  </a:cubicBezTo>
                  <a:cubicBezTo>
                    <a:pt x="42097" y="62879"/>
                    <a:pt x="42364" y="62545"/>
                    <a:pt x="42798" y="62112"/>
                  </a:cubicBezTo>
                  <a:cubicBezTo>
                    <a:pt x="43865" y="60944"/>
                    <a:pt x="44465" y="60110"/>
                    <a:pt x="45032" y="59276"/>
                  </a:cubicBezTo>
                  <a:cubicBezTo>
                    <a:pt x="45533" y="58542"/>
                    <a:pt x="46033" y="57875"/>
                    <a:pt x="46834" y="56975"/>
                  </a:cubicBezTo>
                  <a:cubicBezTo>
                    <a:pt x="48802" y="54773"/>
                    <a:pt x="50203" y="53839"/>
                    <a:pt x="50937" y="53439"/>
                  </a:cubicBezTo>
                  <a:cubicBezTo>
                    <a:pt x="51170" y="53272"/>
                    <a:pt x="51337" y="53172"/>
                    <a:pt x="51437" y="53105"/>
                  </a:cubicBezTo>
                  <a:cubicBezTo>
                    <a:pt x="51470" y="53039"/>
                    <a:pt x="51470" y="52938"/>
                    <a:pt x="51437" y="52872"/>
                  </a:cubicBezTo>
                  <a:cubicBezTo>
                    <a:pt x="51370" y="52805"/>
                    <a:pt x="51304" y="52772"/>
                    <a:pt x="51204" y="52772"/>
                  </a:cubicBezTo>
                  <a:cubicBezTo>
                    <a:pt x="50937" y="52838"/>
                    <a:pt x="50169" y="53339"/>
                    <a:pt x="49636" y="53772"/>
                  </a:cubicBezTo>
                  <a:lnTo>
                    <a:pt x="49602" y="53806"/>
                  </a:lnTo>
                  <a:cubicBezTo>
                    <a:pt x="49536" y="53806"/>
                    <a:pt x="49536" y="53839"/>
                    <a:pt x="49536" y="53839"/>
                  </a:cubicBezTo>
                  <a:lnTo>
                    <a:pt x="49502" y="53806"/>
                  </a:lnTo>
                  <a:cubicBezTo>
                    <a:pt x="48702" y="49970"/>
                    <a:pt x="48402" y="44999"/>
                    <a:pt x="48368" y="44032"/>
                  </a:cubicBezTo>
                  <a:lnTo>
                    <a:pt x="48368" y="43999"/>
                  </a:lnTo>
                  <a:cubicBezTo>
                    <a:pt x="48335" y="43332"/>
                    <a:pt x="48301" y="42698"/>
                    <a:pt x="48301" y="42164"/>
                  </a:cubicBezTo>
                  <a:lnTo>
                    <a:pt x="48301" y="41630"/>
                  </a:lnTo>
                  <a:lnTo>
                    <a:pt x="48301" y="39929"/>
                  </a:lnTo>
                  <a:cubicBezTo>
                    <a:pt x="48301" y="39028"/>
                    <a:pt x="48301" y="38595"/>
                    <a:pt x="48201" y="38428"/>
                  </a:cubicBezTo>
                  <a:cubicBezTo>
                    <a:pt x="48168" y="38328"/>
                    <a:pt x="48068" y="38328"/>
                    <a:pt x="48001" y="38328"/>
                  </a:cubicBezTo>
                  <a:cubicBezTo>
                    <a:pt x="47935" y="38328"/>
                    <a:pt x="47868" y="38428"/>
                    <a:pt x="47868" y="38495"/>
                  </a:cubicBezTo>
                  <a:lnTo>
                    <a:pt x="47868" y="39529"/>
                  </a:lnTo>
                  <a:lnTo>
                    <a:pt x="47868" y="40363"/>
                  </a:lnTo>
                  <a:lnTo>
                    <a:pt x="47868" y="40796"/>
                  </a:lnTo>
                  <a:lnTo>
                    <a:pt x="47868" y="41864"/>
                  </a:lnTo>
                  <a:cubicBezTo>
                    <a:pt x="47868" y="41997"/>
                    <a:pt x="47868" y="42164"/>
                    <a:pt x="47935" y="42364"/>
                  </a:cubicBezTo>
                  <a:cubicBezTo>
                    <a:pt x="47935" y="42498"/>
                    <a:pt x="47935" y="42664"/>
                    <a:pt x="47968" y="42865"/>
                  </a:cubicBezTo>
                  <a:cubicBezTo>
                    <a:pt x="48101" y="45200"/>
                    <a:pt x="48335" y="50103"/>
                    <a:pt x="49169" y="53973"/>
                  </a:cubicBezTo>
                  <a:cubicBezTo>
                    <a:pt x="49202" y="54139"/>
                    <a:pt x="49202" y="54139"/>
                    <a:pt x="48835" y="54440"/>
                  </a:cubicBezTo>
                  <a:cubicBezTo>
                    <a:pt x="48668" y="54540"/>
                    <a:pt x="48468" y="54773"/>
                    <a:pt x="48135" y="55040"/>
                  </a:cubicBezTo>
                  <a:cubicBezTo>
                    <a:pt x="46867" y="56207"/>
                    <a:pt x="46200" y="57041"/>
                    <a:pt x="45833" y="57508"/>
                  </a:cubicBezTo>
                  <a:cubicBezTo>
                    <a:pt x="45666" y="57709"/>
                    <a:pt x="45533" y="57875"/>
                    <a:pt x="45499" y="57875"/>
                  </a:cubicBezTo>
                  <a:lnTo>
                    <a:pt x="45499" y="57842"/>
                  </a:lnTo>
                  <a:cubicBezTo>
                    <a:pt x="45466" y="57775"/>
                    <a:pt x="45466" y="57675"/>
                    <a:pt x="45466" y="57508"/>
                  </a:cubicBezTo>
                  <a:cubicBezTo>
                    <a:pt x="45466" y="57141"/>
                    <a:pt x="45499" y="56508"/>
                    <a:pt x="44666" y="55540"/>
                  </a:cubicBezTo>
                  <a:cubicBezTo>
                    <a:pt x="44399" y="55273"/>
                    <a:pt x="44098" y="55007"/>
                    <a:pt x="43832" y="54806"/>
                  </a:cubicBezTo>
                  <a:cubicBezTo>
                    <a:pt x="43765" y="54706"/>
                    <a:pt x="43665" y="54673"/>
                    <a:pt x="43631" y="54640"/>
                  </a:cubicBezTo>
                  <a:cubicBezTo>
                    <a:pt x="43531" y="54540"/>
                    <a:pt x="43531" y="54540"/>
                    <a:pt x="43565" y="54473"/>
                  </a:cubicBezTo>
                  <a:cubicBezTo>
                    <a:pt x="43898" y="54106"/>
                    <a:pt x="43798" y="53706"/>
                    <a:pt x="43631" y="53439"/>
                  </a:cubicBezTo>
                  <a:cubicBezTo>
                    <a:pt x="43398" y="53039"/>
                    <a:pt x="41196" y="50503"/>
                    <a:pt x="40162" y="49603"/>
                  </a:cubicBezTo>
                  <a:cubicBezTo>
                    <a:pt x="39996" y="49469"/>
                    <a:pt x="39895" y="49036"/>
                    <a:pt x="39895" y="48869"/>
                  </a:cubicBezTo>
                  <a:cubicBezTo>
                    <a:pt x="39862" y="48002"/>
                    <a:pt x="39795" y="46801"/>
                    <a:pt x="40863" y="44099"/>
                  </a:cubicBezTo>
                  <a:cubicBezTo>
                    <a:pt x="41163" y="43365"/>
                    <a:pt x="41563" y="42498"/>
                    <a:pt x="42130" y="41530"/>
                  </a:cubicBezTo>
                  <a:cubicBezTo>
                    <a:pt x="42731" y="40429"/>
                    <a:pt x="43498" y="39195"/>
                    <a:pt x="44332" y="37994"/>
                  </a:cubicBezTo>
                  <a:cubicBezTo>
                    <a:pt x="44499" y="37761"/>
                    <a:pt x="44699" y="37494"/>
                    <a:pt x="44866" y="37261"/>
                  </a:cubicBezTo>
                  <a:cubicBezTo>
                    <a:pt x="45766" y="36026"/>
                    <a:pt x="46700" y="34859"/>
                    <a:pt x="47701" y="33925"/>
                  </a:cubicBezTo>
                  <a:cubicBezTo>
                    <a:pt x="48502" y="33124"/>
                    <a:pt x="49336" y="32457"/>
                    <a:pt x="50169" y="31990"/>
                  </a:cubicBezTo>
                  <a:close/>
                  <a:moveTo>
                    <a:pt x="38528" y="66782"/>
                  </a:moveTo>
                  <a:cubicBezTo>
                    <a:pt x="38594" y="66815"/>
                    <a:pt x="38795" y="67682"/>
                    <a:pt x="40996" y="69984"/>
                  </a:cubicBezTo>
                  <a:lnTo>
                    <a:pt x="41463" y="70451"/>
                  </a:lnTo>
                  <a:cubicBezTo>
                    <a:pt x="40996" y="70718"/>
                    <a:pt x="40096" y="71318"/>
                    <a:pt x="39795" y="71518"/>
                  </a:cubicBezTo>
                  <a:cubicBezTo>
                    <a:pt x="39695" y="71552"/>
                    <a:pt x="39695" y="71652"/>
                    <a:pt x="39662" y="71685"/>
                  </a:cubicBezTo>
                  <a:cubicBezTo>
                    <a:pt x="39495" y="72786"/>
                    <a:pt x="38961" y="73820"/>
                    <a:pt x="38328" y="74687"/>
                  </a:cubicBezTo>
                  <a:cubicBezTo>
                    <a:pt x="38194" y="74887"/>
                    <a:pt x="38027" y="75121"/>
                    <a:pt x="37861" y="75321"/>
                  </a:cubicBezTo>
                  <a:cubicBezTo>
                    <a:pt x="37627" y="75621"/>
                    <a:pt x="37427" y="75888"/>
                    <a:pt x="37127" y="76155"/>
                  </a:cubicBezTo>
                  <a:cubicBezTo>
                    <a:pt x="36152" y="77194"/>
                    <a:pt x="34040" y="78961"/>
                    <a:pt x="33498" y="78961"/>
                  </a:cubicBezTo>
                  <a:cubicBezTo>
                    <a:pt x="33483" y="78961"/>
                    <a:pt x="33470" y="78960"/>
                    <a:pt x="33457" y="78957"/>
                  </a:cubicBezTo>
                  <a:cubicBezTo>
                    <a:pt x="33324" y="78890"/>
                    <a:pt x="33291" y="78824"/>
                    <a:pt x="33291" y="78790"/>
                  </a:cubicBezTo>
                  <a:cubicBezTo>
                    <a:pt x="33224" y="78657"/>
                    <a:pt x="33291" y="78490"/>
                    <a:pt x="33357" y="78323"/>
                  </a:cubicBezTo>
                  <a:cubicBezTo>
                    <a:pt x="33624" y="77956"/>
                    <a:pt x="33958" y="77623"/>
                    <a:pt x="34325" y="77323"/>
                  </a:cubicBezTo>
                  <a:cubicBezTo>
                    <a:pt x="34325" y="77323"/>
                    <a:pt x="34358" y="77323"/>
                    <a:pt x="34358" y="77289"/>
                  </a:cubicBezTo>
                  <a:cubicBezTo>
                    <a:pt x="35359" y="76489"/>
                    <a:pt x="35792" y="75721"/>
                    <a:pt x="35826" y="75688"/>
                  </a:cubicBezTo>
                  <a:cubicBezTo>
                    <a:pt x="35926" y="75555"/>
                    <a:pt x="35859" y="75455"/>
                    <a:pt x="35759" y="75354"/>
                  </a:cubicBezTo>
                  <a:cubicBezTo>
                    <a:pt x="35726" y="75346"/>
                    <a:pt x="35692" y="75342"/>
                    <a:pt x="35660" y="75342"/>
                  </a:cubicBezTo>
                  <a:cubicBezTo>
                    <a:pt x="35563" y="75342"/>
                    <a:pt x="35476" y="75379"/>
                    <a:pt x="35426" y="75455"/>
                  </a:cubicBezTo>
                  <a:cubicBezTo>
                    <a:pt x="35426" y="75455"/>
                    <a:pt x="34992" y="76188"/>
                    <a:pt x="33991" y="76956"/>
                  </a:cubicBezTo>
                  <a:cubicBezTo>
                    <a:pt x="32323" y="78123"/>
                    <a:pt x="31156" y="78724"/>
                    <a:pt x="30489" y="78857"/>
                  </a:cubicBezTo>
                  <a:cubicBezTo>
                    <a:pt x="30322" y="78857"/>
                    <a:pt x="30188" y="78857"/>
                    <a:pt x="30122" y="78790"/>
                  </a:cubicBezTo>
                  <a:cubicBezTo>
                    <a:pt x="30088" y="78690"/>
                    <a:pt x="30088" y="78623"/>
                    <a:pt x="30122" y="78523"/>
                  </a:cubicBezTo>
                  <a:cubicBezTo>
                    <a:pt x="30188" y="78290"/>
                    <a:pt x="30455" y="78056"/>
                    <a:pt x="30789" y="77823"/>
                  </a:cubicBezTo>
                  <a:lnTo>
                    <a:pt x="30822" y="77823"/>
                  </a:lnTo>
                  <a:cubicBezTo>
                    <a:pt x="30956" y="77790"/>
                    <a:pt x="33624" y="76355"/>
                    <a:pt x="34825" y="74554"/>
                  </a:cubicBezTo>
                  <a:cubicBezTo>
                    <a:pt x="34925" y="74454"/>
                    <a:pt x="34858" y="74320"/>
                    <a:pt x="34758" y="74220"/>
                  </a:cubicBezTo>
                  <a:cubicBezTo>
                    <a:pt x="34711" y="74197"/>
                    <a:pt x="34664" y="74186"/>
                    <a:pt x="34620" y="74186"/>
                  </a:cubicBezTo>
                  <a:cubicBezTo>
                    <a:pt x="34539" y="74186"/>
                    <a:pt x="34468" y="74222"/>
                    <a:pt x="34425" y="74287"/>
                  </a:cubicBezTo>
                  <a:cubicBezTo>
                    <a:pt x="33324" y="75821"/>
                    <a:pt x="30989" y="77156"/>
                    <a:pt x="30622" y="77356"/>
                  </a:cubicBezTo>
                  <a:cubicBezTo>
                    <a:pt x="30589" y="77356"/>
                    <a:pt x="30589" y="77356"/>
                    <a:pt x="30522" y="77389"/>
                  </a:cubicBezTo>
                  <a:cubicBezTo>
                    <a:pt x="30255" y="77556"/>
                    <a:pt x="29988" y="77689"/>
                    <a:pt x="29822" y="77723"/>
                  </a:cubicBezTo>
                  <a:cubicBezTo>
                    <a:pt x="29545" y="77838"/>
                    <a:pt x="29332" y="77874"/>
                    <a:pt x="29183" y="77874"/>
                  </a:cubicBezTo>
                  <a:cubicBezTo>
                    <a:pt x="29116" y="77874"/>
                    <a:pt x="29062" y="77867"/>
                    <a:pt x="29021" y="77856"/>
                  </a:cubicBezTo>
                  <a:cubicBezTo>
                    <a:pt x="28954" y="77823"/>
                    <a:pt x="28921" y="77790"/>
                    <a:pt x="28854" y="77689"/>
                  </a:cubicBezTo>
                  <a:cubicBezTo>
                    <a:pt x="28754" y="77489"/>
                    <a:pt x="28854" y="77156"/>
                    <a:pt x="29254" y="76889"/>
                  </a:cubicBezTo>
                  <a:cubicBezTo>
                    <a:pt x="29588" y="76655"/>
                    <a:pt x="29988" y="76389"/>
                    <a:pt x="30422" y="76055"/>
                  </a:cubicBezTo>
                  <a:cubicBezTo>
                    <a:pt x="30489" y="76022"/>
                    <a:pt x="30689" y="75888"/>
                    <a:pt x="30989" y="75721"/>
                  </a:cubicBezTo>
                  <a:cubicBezTo>
                    <a:pt x="31289" y="75555"/>
                    <a:pt x="31623" y="75354"/>
                    <a:pt x="31990" y="75121"/>
                  </a:cubicBezTo>
                  <a:cubicBezTo>
                    <a:pt x="32824" y="74521"/>
                    <a:pt x="33824" y="73720"/>
                    <a:pt x="34458" y="72819"/>
                  </a:cubicBezTo>
                  <a:cubicBezTo>
                    <a:pt x="34525" y="72686"/>
                    <a:pt x="34492" y="72552"/>
                    <a:pt x="34358" y="72486"/>
                  </a:cubicBezTo>
                  <a:cubicBezTo>
                    <a:pt x="34323" y="72451"/>
                    <a:pt x="34284" y="72436"/>
                    <a:pt x="34244" y="72436"/>
                  </a:cubicBezTo>
                  <a:cubicBezTo>
                    <a:pt x="34169" y="72436"/>
                    <a:pt x="34090" y="72487"/>
                    <a:pt x="34025" y="72552"/>
                  </a:cubicBezTo>
                  <a:cubicBezTo>
                    <a:pt x="33658" y="73153"/>
                    <a:pt x="33091" y="73653"/>
                    <a:pt x="32490" y="74154"/>
                  </a:cubicBezTo>
                  <a:cubicBezTo>
                    <a:pt x="32190" y="74354"/>
                    <a:pt x="31923" y="74621"/>
                    <a:pt x="31656" y="74787"/>
                  </a:cubicBezTo>
                  <a:cubicBezTo>
                    <a:pt x="30856" y="75321"/>
                    <a:pt x="30188" y="75688"/>
                    <a:pt x="30188" y="75688"/>
                  </a:cubicBezTo>
                  <a:lnTo>
                    <a:pt x="30155" y="75688"/>
                  </a:lnTo>
                  <a:cubicBezTo>
                    <a:pt x="29678" y="75970"/>
                    <a:pt x="29272" y="76111"/>
                    <a:pt x="28990" y="76111"/>
                  </a:cubicBezTo>
                  <a:cubicBezTo>
                    <a:pt x="28839" y="76111"/>
                    <a:pt x="28724" y="76070"/>
                    <a:pt x="28654" y="75988"/>
                  </a:cubicBezTo>
                  <a:cubicBezTo>
                    <a:pt x="28587" y="75855"/>
                    <a:pt x="28587" y="75821"/>
                    <a:pt x="28587" y="75788"/>
                  </a:cubicBezTo>
                  <a:cubicBezTo>
                    <a:pt x="28621" y="75455"/>
                    <a:pt x="29321" y="74954"/>
                    <a:pt x="30122" y="74454"/>
                  </a:cubicBezTo>
                  <a:cubicBezTo>
                    <a:pt x="30822" y="73987"/>
                    <a:pt x="31690" y="73386"/>
                    <a:pt x="32490" y="72653"/>
                  </a:cubicBezTo>
                  <a:cubicBezTo>
                    <a:pt x="32490" y="72653"/>
                    <a:pt x="32523" y="72653"/>
                    <a:pt x="32523" y="72619"/>
                  </a:cubicBezTo>
                  <a:lnTo>
                    <a:pt x="32590" y="72552"/>
                  </a:lnTo>
                  <a:cubicBezTo>
                    <a:pt x="32757" y="72452"/>
                    <a:pt x="32924" y="72219"/>
                    <a:pt x="33091" y="72052"/>
                  </a:cubicBezTo>
                  <a:cubicBezTo>
                    <a:pt x="33424" y="71719"/>
                    <a:pt x="33658" y="71318"/>
                    <a:pt x="33491" y="70885"/>
                  </a:cubicBezTo>
                  <a:cubicBezTo>
                    <a:pt x="33424" y="70684"/>
                    <a:pt x="33257" y="70551"/>
                    <a:pt x="33091" y="70518"/>
                  </a:cubicBezTo>
                  <a:cubicBezTo>
                    <a:pt x="32957" y="70484"/>
                    <a:pt x="32790" y="70484"/>
                    <a:pt x="32624" y="70484"/>
                  </a:cubicBezTo>
                  <a:cubicBezTo>
                    <a:pt x="32357" y="70484"/>
                    <a:pt x="32090" y="70551"/>
                    <a:pt x="31790" y="70651"/>
                  </a:cubicBezTo>
                  <a:cubicBezTo>
                    <a:pt x="31497" y="70735"/>
                    <a:pt x="31126" y="70805"/>
                    <a:pt x="30857" y="70805"/>
                  </a:cubicBezTo>
                  <a:cubicBezTo>
                    <a:pt x="30696" y="70805"/>
                    <a:pt x="30572" y="70780"/>
                    <a:pt x="30522" y="70718"/>
                  </a:cubicBezTo>
                  <a:cubicBezTo>
                    <a:pt x="30489" y="70651"/>
                    <a:pt x="30455" y="70618"/>
                    <a:pt x="30489" y="70518"/>
                  </a:cubicBezTo>
                  <a:cubicBezTo>
                    <a:pt x="30622" y="70051"/>
                    <a:pt x="31489" y="69450"/>
                    <a:pt x="32323" y="68983"/>
                  </a:cubicBezTo>
                  <a:cubicBezTo>
                    <a:pt x="32457" y="68883"/>
                    <a:pt x="32624" y="68816"/>
                    <a:pt x="32757" y="68783"/>
                  </a:cubicBezTo>
                  <a:lnTo>
                    <a:pt x="33257" y="68516"/>
                  </a:lnTo>
                  <a:cubicBezTo>
                    <a:pt x="34662" y="67878"/>
                    <a:pt x="35624" y="67736"/>
                    <a:pt x="36278" y="67736"/>
                  </a:cubicBezTo>
                  <a:cubicBezTo>
                    <a:pt x="36801" y="67736"/>
                    <a:pt x="37127" y="67827"/>
                    <a:pt x="37326" y="67827"/>
                  </a:cubicBezTo>
                  <a:cubicBezTo>
                    <a:pt x="37397" y="67827"/>
                    <a:pt x="37452" y="67815"/>
                    <a:pt x="37494" y="67782"/>
                  </a:cubicBezTo>
                  <a:cubicBezTo>
                    <a:pt x="37527" y="67716"/>
                    <a:pt x="37660" y="67649"/>
                    <a:pt x="37761" y="67516"/>
                  </a:cubicBezTo>
                  <a:cubicBezTo>
                    <a:pt x="37793" y="67483"/>
                    <a:pt x="38260" y="67047"/>
                    <a:pt x="38263" y="67047"/>
                  </a:cubicBezTo>
                  <a:lnTo>
                    <a:pt x="38263" y="67047"/>
                  </a:lnTo>
                  <a:cubicBezTo>
                    <a:pt x="38263" y="67047"/>
                    <a:pt x="38262" y="67047"/>
                    <a:pt x="38261" y="67049"/>
                  </a:cubicBezTo>
                  <a:lnTo>
                    <a:pt x="38528" y="66782"/>
                  </a:lnTo>
                  <a:close/>
                  <a:moveTo>
                    <a:pt x="37927" y="76055"/>
                  </a:moveTo>
                  <a:cubicBezTo>
                    <a:pt x="37927" y="77189"/>
                    <a:pt x="37861" y="77189"/>
                    <a:pt x="37694" y="77323"/>
                  </a:cubicBezTo>
                  <a:cubicBezTo>
                    <a:pt x="37660" y="77323"/>
                    <a:pt x="37627" y="77356"/>
                    <a:pt x="37594" y="77389"/>
                  </a:cubicBezTo>
                  <a:cubicBezTo>
                    <a:pt x="36626" y="78023"/>
                    <a:pt x="35626" y="78557"/>
                    <a:pt x="34625" y="78990"/>
                  </a:cubicBezTo>
                  <a:cubicBezTo>
                    <a:pt x="35926" y="78156"/>
                    <a:pt x="37460" y="76522"/>
                    <a:pt x="37494" y="76522"/>
                  </a:cubicBezTo>
                  <a:cubicBezTo>
                    <a:pt x="37660" y="76355"/>
                    <a:pt x="37794" y="76188"/>
                    <a:pt x="37927" y="76055"/>
                  </a:cubicBezTo>
                  <a:close/>
                  <a:moveTo>
                    <a:pt x="19329" y="64222"/>
                  </a:moveTo>
                  <a:cubicBezTo>
                    <a:pt x="20091" y="64222"/>
                    <a:pt x="20637" y="64474"/>
                    <a:pt x="21115" y="64880"/>
                  </a:cubicBezTo>
                  <a:cubicBezTo>
                    <a:pt x="21883" y="65547"/>
                    <a:pt x="22483" y="66481"/>
                    <a:pt x="22850" y="67415"/>
                  </a:cubicBezTo>
                  <a:cubicBezTo>
                    <a:pt x="22850" y="67482"/>
                    <a:pt x="22850" y="67482"/>
                    <a:pt x="22883" y="67516"/>
                  </a:cubicBezTo>
                  <a:cubicBezTo>
                    <a:pt x="23884" y="70318"/>
                    <a:pt x="24451" y="78523"/>
                    <a:pt x="24418" y="78990"/>
                  </a:cubicBezTo>
                  <a:lnTo>
                    <a:pt x="24184" y="78990"/>
                  </a:lnTo>
                  <a:cubicBezTo>
                    <a:pt x="24131" y="78990"/>
                    <a:pt x="24065" y="78989"/>
                    <a:pt x="23987" y="78989"/>
                  </a:cubicBezTo>
                  <a:cubicBezTo>
                    <a:pt x="23672" y="78989"/>
                    <a:pt x="23143" y="79010"/>
                    <a:pt x="22316" y="79224"/>
                  </a:cubicBezTo>
                  <a:cubicBezTo>
                    <a:pt x="20582" y="79691"/>
                    <a:pt x="19748" y="80225"/>
                    <a:pt x="19281" y="80525"/>
                  </a:cubicBezTo>
                  <a:cubicBezTo>
                    <a:pt x="19114" y="80658"/>
                    <a:pt x="18980" y="80692"/>
                    <a:pt x="18947" y="80692"/>
                  </a:cubicBezTo>
                  <a:lnTo>
                    <a:pt x="18880" y="80658"/>
                  </a:lnTo>
                  <a:cubicBezTo>
                    <a:pt x="17613" y="77890"/>
                    <a:pt x="15044" y="69917"/>
                    <a:pt x="15178" y="66648"/>
                  </a:cubicBezTo>
                  <a:lnTo>
                    <a:pt x="15178" y="66548"/>
                  </a:lnTo>
                  <a:cubicBezTo>
                    <a:pt x="15178" y="66548"/>
                    <a:pt x="15244" y="66548"/>
                    <a:pt x="15278" y="66582"/>
                  </a:cubicBezTo>
                  <a:cubicBezTo>
                    <a:pt x="15345" y="66648"/>
                    <a:pt x="15511" y="66715"/>
                    <a:pt x="15711" y="66815"/>
                  </a:cubicBezTo>
                  <a:cubicBezTo>
                    <a:pt x="15798" y="66834"/>
                    <a:pt x="15874" y="66842"/>
                    <a:pt x="15939" y="66842"/>
                  </a:cubicBezTo>
                  <a:cubicBezTo>
                    <a:pt x="16227" y="66842"/>
                    <a:pt x="16330" y="66684"/>
                    <a:pt x="16412" y="66548"/>
                  </a:cubicBezTo>
                  <a:cubicBezTo>
                    <a:pt x="16436" y="66476"/>
                    <a:pt x="16460" y="66421"/>
                    <a:pt x="16497" y="66421"/>
                  </a:cubicBezTo>
                  <a:cubicBezTo>
                    <a:pt x="16511" y="66421"/>
                    <a:pt x="16527" y="66429"/>
                    <a:pt x="16545" y="66448"/>
                  </a:cubicBezTo>
                  <a:cubicBezTo>
                    <a:pt x="16582" y="66451"/>
                    <a:pt x="16617" y="66452"/>
                    <a:pt x="16650" y="66452"/>
                  </a:cubicBezTo>
                  <a:cubicBezTo>
                    <a:pt x="17065" y="66452"/>
                    <a:pt x="17187" y="66264"/>
                    <a:pt x="17279" y="66048"/>
                  </a:cubicBezTo>
                  <a:cubicBezTo>
                    <a:pt x="17313" y="65948"/>
                    <a:pt x="17379" y="65848"/>
                    <a:pt x="17513" y="65748"/>
                  </a:cubicBezTo>
                  <a:cubicBezTo>
                    <a:pt x="17813" y="65681"/>
                    <a:pt x="18113" y="65447"/>
                    <a:pt x="17980" y="65114"/>
                  </a:cubicBezTo>
                  <a:cubicBezTo>
                    <a:pt x="17980" y="65047"/>
                    <a:pt x="17946" y="65014"/>
                    <a:pt x="17946" y="65014"/>
                  </a:cubicBezTo>
                  <a:cubicBezTo>
                    <a:pt x="17946" y="64980"/>
                    <a:pt x="17880" y="64914"/>
                    <a:pt x="17880" y="64914"/>
                  </a:cubicBezTo>
                  <a:cubicBezTo>
                    <a:pt x="18147" y="64847"/>
                    <a:pt x="18280" y="64647"/>
                    <a:pt x="18313" y="64347"/>
                  </a:cubicBezTo>
                  <a:cubicBezTo>
                    <a:pt x="18692" y="64261"/>
                    <a:pt x="19027" y="64222"/>
                    <a:pt x="19329" y="64222"/>
                  </a:cubicBezTo>
                  <a:close/>
                  <a:moveTo>
                    <a:pt x="28362" y="56012"/>
                  </a:moveTo>
                  <a:cubicBezTo>
                    <a:pt x="28464" y="56012"/>
                    <a:pt x="28576" y="56116"/>
                    <a:pt x="28854" y="56374"/>
                  </a:cubicBezTo>
                  <a:cubicBezTo>
                    <a:pt x="29188" y="56708"/>
                    <a:pt x="29788" y="57275"/>
                    <a:pt x="30889" y="58142"/>
                  </a:cubicBezTo>
                  <a:cubicBezTo>
                    <a:pt x="31456" y="58542"/>
                    <a:pt x="31790" y="58809"/>
                    <a:pt x="32056" y="58976"/>
                  </a:cubicBezTo>
                  <a:cubicBezTo>
                    <a:pt x="32557" y="59310"/>
                    <a:pt x="32624" y="59343"/>
                    <a:pt x="32557" y="59643"/>
                  </a:cubicBezTo>
                  <a:cubicBezTo>
                    <a:pt x="32323" y="61445"/>
                    <a:pt x="31990" y="63446"/>
                    <a:pt x="31156" y="65047"/>
                  </a:cubicBezTo>
                  <a:cubicBezTo>
                    <a:pt x="31156" y="65114"/>
                    <a:pt x="31122" y="65114"/>
                    <a:pt x="31122" y="65147"/>
                  </a:cubicBezTo>
                  <a:cubicBezTo>
                    <a:pt x="31056" y="65214"/>
                    <a:pt x="31022" y="65281"/>
                    <a:pt x="30989" y="65314"/>
                  </a:cubicBezTo>
                  <a:cubicBezTo>
                    <a:pt x="30789" y="65547"/>
                    <a:pt x="30856" y="65814"/>
                    <a:pt x="30989" y="65981"/>
                  </a:cubicBezTo>
                  <a:cubicBezTo>
                    <a:pt x="31489" y="66815"/>
                    <a:pt x="31856" y="67682"/>
                    <a:pt x="32157" y="68483"/>
                  </a:cubicBezTo>
                  <a:cubicBezTo>
                    <a:pt x="31323" y="68950"/>
                    <a:pt x="30155" y="69684"/>
                    <a:pt x="29988" y="70351"/>
                  </a:cubicBezTo>
                  <a:cubicBezTo>
                    <a:pt x="29955" y="70551"/>
                    <a:pt x="29988" y="70818"/>
                    <a:pt x="30122" y="70985"/>
                  </a:cubicBezTo>
                  <a:cubicBezTo>
                    <a:pt x="30274" y="71168"/>
                    <a:pt x="30504" y="71232"/>
                    <a:pt x="30772" y="71232"/>
                  </a:cubicBezTo>
                  <a:cubicBezTo>
                    <a:pt x="31090" y="71232"/>
                    <a:pt x="31461" y="71142"/>
                    <a:pt x="31823" y="71051"/>
                  </a:cubicBezTo>
                  <a:cubicBezTo>
                    <a:pt x="32056" y="71018"/>
                    <a:pt x="32357" y="70951"/>
                    <a:pt x="32624" y="70951"/>
                  </a:cubicBezTo>
                  <a:cubicBezTo>
                    <a:pt x="32824" y="70951"/>
                    <a:pt x="32990" y="70951"/>
                    <a:pt x="33024" y="71018"/>
                  </a:cubicBezTo>
                  <a:cubicBezTo>
                    <a:pt x="33124" y="71218"/>
                    <a:pt x="32857" y="71552"/>
                    <a:pt x="32624" y="71819"/>
                  </a:cubicBezTo>
                  <a:cubicBezTo>
                    <a:pt x="32490" y="71952"/>
                    <a:pt x="32357" y="72052"/>
                    <a:pt x="32223" y="72152"/>
                  </a:cubicBezTo>
                  <a:lnTo>
                    <a:pt x="32190" y="72186"/>
                  </a:lnTo>
                  <a:cubicBezTo>
                    <a:pt x="31389" y="72953"/>
                    <a:pt x="30522" y="73520"/>
                    <a:pt x="29855" y="73987"/>
                  </a:cubicBezTo>
                  <a:cubicBezTo>
                    <a:pt x="28888" y="74654"/>
                    <a:pt x="28187" y="75121"/>
                    <a:pt x="28120" y="75655"/>
                  </a:cubicBezTo>
                  <a:cubicBezTo>
                    <a:pt x="28054" y="75855"/>
                    <a:pt x="28154" y="76055"/>
                    <a:pt x="28320" y="76222"/>
                  </a:cubicBezTo>
                  <a:cubicBezTo>
                    <a:pt x="28487" y="76389"/>
                    <a:pt x="28687" y="76489"/>
                    <a:pt x="28888" y="76489"/>
                  </a:cubicBezTo>
                  <a:cubicBezTo>
                    <a:pt x="28354" y="76889"/>
                    <a:pt x="28220" y="77489"/>
                    <a:pt x="28454" y="77856"/>
                  </a:cubicBezTo>
                  <a:cubicBezTo>
                    <a:pt x="28487" y="77990"/>
                    <a:pt x="28621" y="78056"/>
                    <a:pt x="28687" y="78156"/>
                  </a:cubicBezTo>
                  <a:lnTo>
                    <a:pt x="28354" y="78490"/>
                  </a:lnTo>
                  <a:cubicBezTo>
                    <a:pt x="27853" y="79057"/>
                    <a:pt x="26686" y="80058"/>
                    <a:pt x="25352" y="80992"/>
                  </a:cubicBezTo>
                  <a:cubicBezTo>
                    <a:pt x="25285" y="81025"/>
                    <a:pt x="25185" y="81125"/>
                    <a:pt x="25152" y="81125"/>
                  </a:cubicBezTo>
                  <a:cubicBezTo>
                    <a:pt x="25085" y="81059"/>
                    <a:pt x="25085" y="80625"/>
                    <a:pt x="25018" y="79858"/>
                  </a:cubicBezTo>
                  <a:cubicBezTo>
                    <a:pt x="24951" y="78824"/>
                    <a:pt x="24851" y="77122"/>
                    <a:pt x="24551" y="74220"/>
                  </a:cubicBezTo>
                  <a:cubicBezTo>
                    <a:pt x="24551" y="74120"/>
                    <a:pt x="24618" y="74054"/>
                    <a:pt x="24718" y="73987"/>
                  </a:cubicBezTo>
                  <a:cubicBezTo>
                    <a:pt x="24985" y="73820"/>
                    <a:pt x="25385" y="73520"/>
                    <a:pt x="25852" y="72319"/>
                  </a:cubicBezTo>
                  <a:cubicBezTo>
                    <a:pt x="25952" y="72119"/>
                    <a:pt x="25985" y="71885"/>
                    <a:pt x="26052" y="71652"/>
                  </a:cubicBezTo>
                  <a:cubicBezTo>
                    <a:pt x="26186" y="71051"/>
                    <a:pt x="26853" y="70551"/>
                    <a:pt x="27487" y="70551"/>
                  </a:cubicBezTo>
                  <a:cubicBezTo>
                    <a:pt x="27853" y="70551"/>
                    <a:pt x="29054" y="70484"/>
                    <a:pt x="29621" y="69784"/>
                  </a:cubicBezTo>
                  <a:cubicBezTo>
                    <a:pt x="29855" y="69484"/>
                    <a:pt x="29822" y="69183"/>
                    <a:pt x="29788" y="69017"/>
                  </a:cubicBezTo>
                  <a:cubicBezTo>
                    <a:pt x="29688" y="68716"/>
                    <a:pt x="29388" y="68483"/>
                    <a:pt x="29054" y="68349"/>
                  </a:cubicBezTo>
                  <a:cubicBezTo>
                    <a:pt x="28687" y="68216"/>
                    <a:pt x="28320" y="68183"/>
                    <a:pt x="27853" y="68183"/>
                  </a:cubicBezTo>
                  <a:cubicBezTo>
                    <a:pt x="27220" y="68183"/>
                    <a:pt x="26553" y="68316"/>
                    <a:pt x="25819" y="68516"/>
                  </a:cubicBezTo>
                  <a:cubicBezTo>
                    <a:pt x="24718" y="68850"/>
                    <a:pt x="24218" y="69150"/>
                    <a:pt x="24017" y="69250"/>
                  </a:cubicBezTo>
                  <a:cubicBezTo>
                    <a:pt x="23951" y="69317"/>
                    <a:pt x="23884" y="69350"/>
                    <a:pt x="23884" y="69350"/>
                  </a:cubicBezTo>
                  <a:cubicBezTo>
                    <a:pt x="23884" y="69350"/>
                    <a:pt x="23884" y="69317"/>
                    <a:pt x="23851" y="69250"/>
                  </a:cubicBezTo>
                  <a:lnTo>
                    <a:pt x="23717" y="68750"/>
                  </a:lnTo>
                  <a:cubicBezTo>
                    <a:pt x="23484" y="67749"/>
                    <a:pt x="23317" y="66915"/>
                    <a:pt x="22650" y="65914"/>
                  </a:cubicBezTo>
                  <a:cubicBezTo>
                    <a:pt x="22183" y="65214"/>
                    <a:pt x="21449" y="64380"/>
                    <a:pt x="20682" y="64013"/>
                  </a:cubicBezTo>
                  <a:cubicBezTo>
                    <a:pt x="20273" y="63809"/>
                    <a:pt x="19727" y="63730"/>
                    <a:pt x="19188" y="63730"/>
                  </a:cubicBezTo>
                  <a:cubicBezTo>
                    <a:pt x="18848" y="63730"/>
                    <a:pt x="18510" y="63761"/>
                    <a:pt x="18213" y="63813"/>
                  </a:cubicBezTo>
                  <a:cubicBezTo>
                    <a:pt x="18147" y="63546"/>
                    <a:pt x="18046" y="63379"/>
                    <a:pt x="18013" y="63246"/>
                  </a:cubicBezTo>
                  <a:cubicBezTo>
                    <a:pt x="17880" y="63046"/>
                    <a:pt x="17813" y="62812"/>
                    <a:pt x="17680" y="62312"/>
                  </a:cubicBezTo>
                  <a:cubicBezTo>
                    <a:pt x="17646" y="62045"/>
                    <a:pt x="17680" y="61978"/>
                    <a:pt x="17713" y="61878"/>
                  </a:cubicBezTo>
                  <a:cubicBezTo>
                    <a:pt x="17813" y="61778"/>
                    <a:pt x="17880" y="61645"/>
                    <a:pt x="17880" y="61311"/>
                  </a:cubicBezTo>
                  <a:cubicBezTo>
                    <a:pt x="17880" y="59877"/>
                    <a:pt x="18013" y="58643"/>
                    <a:pt x="18513" y="57208"/>
                  </a:cubicBezTo>
                  <a:cubicBezTo>
                    <a:pt x="18532" y="57153"/>
                    <a:pt x="18540" y="57128"/>
                    <a:pt x="18594" y="57128"/>
                  </a:cubicBezTo>
                  <a:cubicBezTo>
                    <a:pt x="18638" y="57128"/>
                    <a:pt x="18712" y="57145"/>
                    <a:pt x="18847" y="57175"/>
                  </a:cubicBezTo>
                  <a:cubicBezTo>
                    <a:pt x="19014" y="57208"/>
                    <a:pt x="19214" y="57275"/>
                    <a:pt x="19548" y="57308"/>
                  </a:cubicBezTo>
                  <a:cubicBezTo>
                    <a:pt x="20451" y="57463"/>
                    <a:pt x="21384" y="57541"/>
                    <a:pt x="22301" y="57541"/>
                  </a:cubicBezTo>
                  <a:cubicBezTo>
                    <a:pt x="23552" y="57541"/>
                    <a:pt x="24774" y="57397"/>
                    <a:pt x="25852" y="57108"/>
                  </a:cubicBezTo>
                  <a:cubicBezTo>
                    <a:pt x="27220" y="56708"/>
                    <a:pt x="27820" y="56341"/>
                    <a:pt x="28120" y="56141"/>
                  </a:cubicBezTo>
                  <a:cubicBezTo>
                    <a:pt x="28228" y="56060"/>
                    <a:pt x="28293" y="56012"/>
                    <a:pt x="28362" y="56012"/>
                  </a:cubicBezTo>
                  <a:close/>
                  <a:moveTo>
                    <a:pt x="29788" y="78257"/>
                  </a:moveTo>
                  <a:cubicBezTo>
                    <a:pt x="29788" y="78323"/>
                    <a:pt x="29755" y="78323"/>
                    <a:pt x="29755" y="78357"/>
                  </a:cubicBezTo>
                  <a:cubicBezTo>
                    <a:pt x="29621" y="78623"/>
                    <a:pt x="29655" y="78890"/>
                    <a:pt x="29788" y="79090"/>
                  </a:cubicBezTo>
                  <a:cubicBezTo>
                    <a:pt x="29934" y="79295"/>
                    <a:pt x="30182" y="79397"/>
                    <a:pt x="30465" y="79397"/>
                  </a:cubicBezTo>
                  <a:cubicBezTo>
                    <a:pt x="30506" y="79397"/>
                    <a:pt x="30547" y="79395"/>
                    <a:pt x="30589" y="79391"/>
                  </a:cubicBezTo>
                  <a:cubicBezTo>
                    <a:pt x="31089" y="79324"/>
                    <a:pt x="31823" y="78990"/>
                    <a:pt x="32824" y="78357"/>
                  </a:cubicBezTo>
                  <a:lnTo>
                    <a:pt x="32824" y="78357"/>
                  </a:lnTo>
                  <a:cubicBezTo>
                    <a:pt x="32757" y="78557"/>
                    <a:pt x="32690" y="78824"/>
                    <a:pt x="32790" y="79024"/>
                  </a:cubicBezTo>
                  <a:cubicBezTo>
                    <a:pt x="32857" y="79224"/>
                    <a:pt x="33024" y="79391"/>
                    <a:pt x="33224" y="79457"/>
                  </a:cubicBezTo>
                  <a:cubicBezTo>
                    <a:pt x="33291" y="79457"/>
                    <a:pt x="33357" y="79491"/>
                    <a:pt x="33391" y="79491"/>
                  </a:cubicBezTo>
                  <a:cubicBezTo>
                    <a:pt x="29788" y="80892"/>
                    <a:pt x="26286" y="81325"/>
                    <a:pt x="25619" y="81359"/>
                  </a:cubicBezTo>
                  <a:cubicBezTo>
                    <a:pt x="25685" y="81292"/>
                    <a:pt x="25819" y="81192"/>
                    <a:pt x="25985" y="81125"/>
                  </a:cubicBezTo>
                  <a:cubicBezTo>
                    <a:pt x="26653" y="80658"/>
                    <a:pt x="27920" y="79724"/>
                    <a:pt x="29321" y="78357"/>
                  </a:cubicBezTo>
                  <a:cubicBezTo>
                    <a:pt x="29455" y="78357"/>
                    <a:pt x="29621" y="78323"/>
                    <a:pt x="29788" y="78257"/>
                  </a:cubicBezTo>
                  <a:close/>
                  <a:moveTo>
                    <a:pt x="4570" y="66515"/>
                  </a:moveTo>
                  <a:cubicBezTo>
                    <a:pt x="4604" y="66515"/>
                    <a:pt x="4804" y="66682"/>
                    <a:pt x="5104" y="66882"/>
                  </a:cubicBezTo>
                  <a:cubicBezTo>
                    <a:pt x="5738" y="67382"/>
                    <a:pt x="7005" y="68483"/>
                    <a:pt x="9607" y="70017"/>
                  </a:cubicBezTo>
                  <a:cubicBezTo>
                    <a:pt x="11508" y="71151"/>
                    <a:pt x="13743" y="72286"/>
                    <a:pt x="15578" y="72986"/>
                  </a:cubicBezTo>
                  <a:lnTo>
                    <a:pt x="15645" y="73019"/>
                  </a:lnTo>
                  <a:cubicBezTo>
                    <a:pt x="15978" y="73153"/>
                    <a:pt x="15978" y="73153"/>
                    <a:pt x="16178" y="73887"/>
                  </a:cubicBezTo>
                  <a:cubicBezTo>
                    <a:pt x="16279" y="74187"/>
                    <a:pt x="16345" y="74621"/>
                    <a:pt x="16579" y="75154"/>
                  </a:cubicBezTo>
                  <a:cubicBezTo>
                    <a:pt x="17179" y="77289"/>
                    <a:pt x="17613" y="78357"/>
                    <a:pt x="17846" y="78890"/>
                  </a:cubicBezTo>
                  <a:cubicBezTo>
                    <a:pt x="18113" y="79524"/>
                    <a:pt x="18113" y="79524"/>
                    <a:pt x="17913" y="79658"/>
                  </a:cubicBezTo>
                  <a:lnTo>
                    <a:pt x="17780" y="79791"/>
                  </a:lnTo>
                  <a:cubicBezTo>
                    <a:pt x="16946" y="80491"/>
                    <a:pt x="16645" y="80958"/>
                    <a:pt x="16512" y="81192"/>
                  </a:cubicBezTo>
                  <a:cubicBezTo>
                    <a:pt x="16359" y="81364"/>
                    <a:pt x="16294" y="81437"/>
                    <a:pt x="16065" y="81437"/>
                  </a:cubicBezTo>
                  <a:cubicBezTo>
                    <a:pt x="15895" y="81437"/>
                    <a:pt x="15634" y="81397"/>
                    <a:pt x="15178" y="81325"/>
                  </a:cubicBezTo>
                  <a:cubicBezTo>
                    <a:pt x="14944" y="81292"/>
                    <a:pt x="14644" y="81225"/>
                    <a:pt x="14310" y="81159"/>
                  </a:cubicBezTo>
                  <a:cubicBezTo>
                    <a:pt x="9841" y="80458"/>
                    <a:pt x="5671" y="78957"/>
                    <a:pt x="2335" y="76789"/>
                  </a:cubicBezTo>
                  <a:cubicBezTo>
                    <a:pt x="2168" y="76689"/>
                    <a:pt x="2135" y="76622"/>
                    <a:pt x="2135" y="76389"/>
                  </a:cubicBezTo>
                  <a:cubicBezTo>
                    <a:pt x="2135" y="76022"/>
                    <a:pt x="2168" y="75655"/>
                    <a:pt x="2268" y="75321"/>
                  </a:cubicBezTo>
                  <a:cubicBezTo>
                    <a:pt x="2302" y="75188"/>
                    <a:pt x="2302" y="75054"/>
                    <a:pt x="2335" y="74988"/>
                  </a:cubicBezTo>
                  <a:cubicBezTo>
                    <a:pt x="2936" y="71385"/>
                    <a:pt x="4237" y="67349"/>
                    <a:pt x="4570" y="66515"/>
                  </a:cubicBezTo>
                  <a:close/>
                  <a:moveTo>
                    <a:pt x="24384" y="79457"/>
                  </a:moveTo>
                  <a:cubicBezTo>
                    <a:pt x="24518" y="79457"/>
                    <a:pt x="24518" y="79457"/>
                    <a:pt x="24551" y="79891"/>
                  </a:cubicBezTo>
                  <a:cubicBezTo>
                    <a:pt x="24618" y="80225"/>
                    <a:pt x="24651" y="80792"/>
                    <a:pt x="24785" y="81692"/>
                  </a:cubicBezTo>
                  <a:cubicBezTo>
                    <a:pt x="24818" y="82126"/>
                    <a:pt x="24651" y="82526"/>
                    <a:pt x="24218" y="82826"/>
                  </a:cubicBezTo>
                  <a:cubicBezTo>
                    <a:pt x="23317" y="83527"/>
                    <a:pt x="22383" y="83894"/>
                    <a:pt x="21516" y="83894"/>
                  </a:cubicBezTo>
                  <a:lnTo>
                    <a:pt x="21482" y="83894"/>
                  </a:lnTo>
                  <a:cubicBezTo>
                    <a:pt x="21415" y="83900"/>
                    <a:pt x="21352" y="83903"/>
                    <a:pt x="21292" y="83903"/>
                  </a:cubicBezTo>
                  <a:cubicBezTo>
                    <a:pt x="20731" y="83903"/>
                    <a:pt x="20499" y="83635"/>
                    <a:pt x="20348" y="83394"/>
                  </a:cubicBezTo>
                  <a:cubicBezTo>
                    <a:pt x="19948" y="82793"/>
                    <a:pt x="19614" y="82059"/>
                    <a:pt x="19281" y="81325"/>
                  </a:cubicBezTo>
                  <a:cubicBezTo>
                    <a:pt x="19181" y="81159"/>
                    <a:pt x="19181" y="81159"/>
                    <a:pt x="19347" y="81025"/>
                  </a:cubicBezTo>
                  <a:cubicBezTo>
                    <a:pt x="20848" y="79858"/>
                    <a:pt x="23617" y="79457"/>
                    <a:pt x="24318" y="79457"/>
                  </a:cubicBezTo>
                  <a:close/>
                  <a:moveTo>
                    <a:pt x="18147" y="79958"/>
                  </a:moveTo>
                  <a:cubicBezTo>
                    <a:pt x="18180" y="79991"/>
                    <a:pt x="18313" y="80325"/>
                    <a:pt x="18513" y="80792"/>
                  </a:cubicBezTo>
                  <a:lnTo>
                    <a:pt x="18780" y="81392"/>
                  </a:lnTo>
                  <a:cubicBezTo>
                    <a:pt x="19181" y="82359"/>
                    <a:pt x="19481" y="82860"/>
                    <a:pt x="19681" y="83193"/>
                  </a:cubicBezTo>
                  <a:cubicBezTo>
                    <a:pt x="19881" y="83560"/>
                    <a:pt x="19948" y="83660"/>
                    <a:pt x="19881" y="83894"/>
                  </a:cubicBezTo>
                  <a:cubicBezTo>
                    <a:pt x="19548" y="85195"/>
                    <a:pt x="18980" y="86863"/>
                    <a:pt x="18180" y="87697"/>
                  </a:cubicBezTo>
                  <a:cubicBezTo>
                    <a:pt x="18113" y="87830"/>
                    <a:pt x="17980" y="87863"/>
                    <a:pt x="17880" y="87897"/>
                  </a:cubicBezTo>
                  <a:cubicBezTo>
                    <a:pt x="17831" y="87946"/>
                    <a:pt x="17782" y="87977"/>
                    <a:pt x="17733" y="87977"/>
                  </a:cubicBezTo>
                  <a:cubicBezTo>
                    <a:pt x="17715" y="87977"/>
                    <a:pt x="17697" y="87972"/>
                    <a:pt x="17680" y="87964"/>
                  </a:cubicBezTo>
                  <a:cubicBezTo>
                    <a:pt x="17513" y="87964"/>
                    <a:pt x="17346" y="87830"/>
                    <a:pt x="17213" y="87563"/>
                  </a:cubicBezTo>
                  <a:cubicBezTo>
                    <a:pt x="16279" y="86162"/>
                    <a:pt x="16112" y="83560"/>
                    <a:pt x="16445" y="82326"/>
                  </a:cubicBezTo>
                  <a:cubicBezTo>
                    <a:pt x="16612" y="81659"/>
                    <a:pt x="16912" y="81125"/>
                    <a:pt x="17379" y="80658"/>
                  </a:cubicBezTo>
                  <a:lnTo>
                    <a:pt x="17479" y="80558"/>
                  </a:lnTo>
                  <a:cubicBezTo>
                    <a:pt x="17680" y="80358"/>
                    <a:pt x="17880" y="80158"/>
                    <a:pt x="18113" y="79991"/>
                  </a:cubicBezTo>
                  <a:cubicBezTo>
                    <a:pt x="18113" y="79991"/>
                    <a:pt x="18147" y="79991"/>
                    <a:pt x="18147" y="79958"/>
                  </a:cubicBezTo>
                  <a:close/>
                  <a:moveTo>
                    <a:pt x="24584" y="83227"/>
                  </a:moveTo>
                  <a:lnTo>
                    <a:pt x="24618" y="83293"/>
                  </a:lnTo>
                  <a:cubicBezTo>
                    <a:pt x="24751" y="83660"/>
                    <a:pt x="24851" y="84061"/>
                    <a:pt x="24918" y="84494"/>
                  </a:cubicBezTo>
                  <a:cubicBezTo>
                    <a:pt x="24951" y="84961"/>
                    <a:pt x="24851" y="85628"/>
                    <a:pt x="24618" y="86129"/>
                  </a:cubicBezTo>
                  <a:cubicBezTo>
                    <a:pt x="23951" y="87196"/>
                    <a:pt x="22983" y="88364"/>
                    <a:pt x="22149" y="89031"/>
                  </a:cubicBezTo>
                  <a:cubicBezTo>
                    <a:pt x="21582" y="89498"/>
                    <a:pt x="21082" y="89731"/>
                    <a:pt x="20782" y="89731"/>
                  </a:cubicBezTo>
                  <a:cubicBezTo>
                    <a:pt x="20615" y="89731"/>
                    <a:pt x="20482" y="89698"/>
                    <a:pt x="20348" y="89531"/>
                  </a:cubicBezTo>
                  <a:cubicBezTo>
                    <a:pt x="20281" y="89398"/>
                    <a:pt x="20248" y="89231"/>
                    <a:pt x="20248" y="88998"/>
                  </a:cubicBezTo>
                  <a:cubicBezTo>
                    <a:pt x="20181" y="87964"/>
                    <a:pt x="20248" y="87863"/>
                    <a:pt x="20448" y="86863"/>
                  </a:cubicBezTo>
                  <a:lnTo>
                    <a:pt x="20448" y="86796"/>
                  </a:lnTo>
                  <a:cubicBezTo>
                    <a:pt x="20582" y="86129"/>
                    <a:pt x="20782" y="85395"/>
                    <a:pt x="21115" y="84528"/>
                  </a:cubicBezTo>
                  <a:cubicBezTo>
                    <a:pt x="21149" y="84394"/>
                    <a:pt x="21182" y="84394"/>
                    <a:pt x="21282" y="84394"/>
                  </a:cubicBezTo>
                  <a:cubicBezTo>
                    <a:pt x="21389" y="84409"/>
                    <a:pt x="21497" y="84415"/>
                    <a:pt x="21607" y="84415"/>
                  </a:cubicBezTo>
                  <a:cubicBezTo>
                    <a:pt x="22009" y="84415"/>
                    <a:pt x="22423" y="84325"/>
                    <a:pt x="22817" y="84194"/>
                  </a:cubicBezTo>
                  <a:cubicBezTo>
                    <a:pt x="23150" y="84127"/>
                    <a:pt x="23450" y="83961"/>
                    <a:pt x="23784" y="83794"/>
                  </a:cubicBezTo>
                  <a:lnTo>
                    <a:pt x="23817" y="83727"/>
                  </a:lnTo>
                  <a:cubicBezTo>
                    <a:pt x="24084" y="83627"/>
                    <a:pt x="24284" y="83460"/>
                    <a:pt x="24518" y="83293"/>
                  </a:cubicBezTo>
                  <a:lnTo>
                    <a:pt x="24584" y="83227"/>
                  </a:lnTo>
                  <a:close/>
                  <a:moveTo>
                    <a:pt x="21516" y="1"/>
                  </a:moveTo>
                  <a:cubicBezTo>
                    <a:pt x="19981" y="1"/>
                    <a:pt x="18413" y="634"/>
                    <a:pt x="17146" y="1902"/>
                  </a:cubicBezTo>
                  <a:cubicBezTo>
                    <a:pt x="14811" y="4103"/>
                    <a:pt x="13977" y="7573"/>
                    <a:pt x="14978" y="10675"/>
                  </a:cubicBezTo>
                  <a:cubicBezTo>
                    <a:pt x="15011" y="10808"/>
                    <a:pt x="15144" y="11142"/>
                    <a:pt x="15311" y="11442"/>
                  </a:cubicBezTo>
                  <a:cubicBezTo>
                    <a:pt x="14277" y="11509"/>
                    <a:pt x="13810" y="12443"/>
                    <a:pt x="13777" y="13310"/>
                  </a:cubicBezTo>
                  <a:cubicBezTo>
                    <a:pt x="13743" y="14277"/>
                    <a:pt x="14244" y="15278"/>
                    <a:pt x="15144" y="15812"/>
                  </a:cubicBezTo>
                  <a:cubicBezTo>
                    <a:pt x="15078" y="16145"/>
                    <a:pt x="15011" y="16512"/>
                    <a:pt x="15011" y="16913"/>
                  </a:cubicBezTo>
                  <a:cubicBezTo>
                    <a:pt x="14978" y="18247"/>
                    <a:pt x="15345" y="19481"/>
                    <a:pt x="16112" y="20449"/>
                  </a:cubicBezTo>
                  <a:cubicBezTo>
                    <a:pt x="16846" y="21449"/>
                    <a:pt x="17846" y="21983"/>
                    <a:pt x="18947" y="22016"/>
                  </a:cubicBezTo>
                  <a:lnTo>
                    <a:pt x="19014" y="22016"/>
                  </a:lnTo>
                  <a:cubicBezTo>
                    <a:pt x="19447" y="22016"/>
                    <a:pt x="19814" y="21950"/>
                    <a:pt x="20181" y="21816"/>
                  </a:cubicBezTo>
                  <a:cubicBezTo>
                    <a:pt x="20248" y="21850"/>
                    <a:pt x="20315" y="21916"/>
                    <a:pt x="20348" y="21950"/>
                  </a:cubicBezTo>
                  <a:cubicBezTo>
                    <a:pt x="20315" y="22283"/>
                    <a:pt x="20281" y="22617"/>
                    <a:pt x="20248" y="22984"/>
                  </a:cubicBezTo>
                  <a:lnTo>
                    <a:pt x="20248" y="23150"/>
                  </a:lnTo>
                  <a:cubicBezTo>
                    <a:pt x="17179" y="23417"/>
                    <a:pt x="14177" y="24151"/>
                    <a:pt x="11442" y="25385"/>
                  </a:cubicBezTo>
                  <a:cubicBezTo>
                    <a:pt x="6939" y="27487"/>
                    <a:pt x="4337" y="30122"/>
                    <a:pt x="2268" y="34859"/>
                  </a:cubicBezTo>
                  <a:cubicBezTo>
                    <a:pt x="1134" y="37461"/>
                    <a:pt x="467" y="39829"/>
                    <a:pt x="100" y="42865"/>
                  </a:cubicBezTo>
                  <a:cubicBezTo>
                    <a:pt x="0" y="43465"/>
                    <a:pt x="134" y="43532"/>
                    <a:pt x="901" y="43999"/>
                  </a:cubicBezTo>
                  <a:lnTo>
                    <a:pt x="1101" y="44132"/>
                  </a:lnTo>
                  <a:cubicBezTo>
                    <a:pt x="1134" y="44132"/>
                    <a:pt x="1134" y="44132"/>
                    <a:pt x="1134" y="44165"/>
                  </a:cubicBezTo>
                  <a:cubicBezTo>
                    <a:pt x="1168" y="44199"/>
                    <a:pt x="1234" y="44199"/>
                    <a:pt x="1101" y="44866"/>
                  </a:cubicBezTo>
                  <a:cubicBezTo>
                    <a:pt x="1068" y="45200"/>
                    <a:pt x="968" y="45633"/>
                    <a:pt x="901" y="46267"/>
                  </a:cubicBezTo>
                  <a:cubicBezTo>
                    <a:pt x="767" y="46934"/>
                    <a:pt x="734" y="47635"/>
                    <a:pt x="634" y="48135"/>
                  </a:cubicBezTo>
                  <a:cubicBezTo>
                    <a:pt x="167" y="51971"/>
                    <a:pt x="67" y="55941"/>
                    <a:pt x="234" y="60210"/>
                  </a:cubicBezTo>
                  <a:cubicBezTo>
                    <a:pt x="300" y="62445"/>
                    <a:pt x="2602" y="64613"/>
                    <a:pt x="4103" y="66048"/>
                  </a:cubicBezTo>
                  <a:lnTo>
                    <a:pt x="4137" y="66115"/>
                  </a:lnTo>
                  <a:cubicBezTo>
                    <a:pt x="4170" y="66148"/>
                    <a:pt x="4170" y="66181"/>
                    <a:pt x="4170" y="66215"/>
                  </a:cubicBezTo>
                  <a:cubicBezTo>
                    <a:pt x="3669" y="67616"/>
                    <a:pt x="2469" y="71785"/>
                    <a:pt x="2002" y="74287"/>
                  </a:cubicBezTo>
                  <a:cubicBezTo>
                    <a:pt x="1568" y="76889"/>
                    <a:pt x="1668" y="76989"/>
                    <a:pt x="1968" y="77156"/>
                  </a:cubicBezTo>
                  <a:cubicBezTo>
                    <a:pt x="2002" y="77156"/>
                    <a:pt x="2002" y="77189"/>
                    <a:pt x="2068" y="77189"/>
                  </a:cubicBezTo>
                  <a:cubicBezTo>
                    <a:pt x="5071" y="79191"/>
                    <a:pt x="8673" y="80625"/>
                    <a:pt x="12843" y="81392"/>
                  </a:cubicBezTo>
                  <a:cubicBezTo>
                    <a:pt x="14444" y="81726"/>
                    <a:pt x="15278" y="81826"/>
                    <a:pt x="15678" y="81859"/>
                  </a:cubicBezTo>
                  <a:cubicBezTo>
                    <a:pt x="15912" y="81892"/>
                    <a:pt x="16078" y="81892"/>
                    <a:pt x="16078" y="81892"/>
                  </a:cubicBezTo>
                  <a:cubicBezTo>
                    <a:pt x="16078" y="81892"/>
                    <a:pt x="16078" y="81959"/>
                    <a:pt x="16012" y="81993"/>
                  </a:cubicBezTo>
                  <a:cubicBezTo>
                    <a:pt x="15411" y="84061"/>
                    <a:pt x="16078" y="87497"/>
                    <a:pt x="17246" y="88297"/>
                  </a:cubicBezTo>
                  <a:cubicBezTo>
                    <a:pt x="17396" y="88387"/>
                    <a:pt x="17552" y="88437"/>
                    <a:pt x="17710" y="88437"/>
                  </a:cubicBezTo>
                  <a:cubicBezTo>
                    <a:pt x="17903" y="88437"/>
                    <a:pt x="18096" y="88362"/>
                    <a:pt x="18280" y="88197"/>
                  </a:cubicBezTo>
                  <a:cubicBezTo>
                    <a:pt x="19147" y="87497"/>
                    <a:pt x="19914" y="85662"/>
                    <a:pt x="20281" y="84328"/>
                  </a:cubicBezTo>
                  <a:cubicBezTo>
                    <a:pt x="20315" y="84161"/>
                    <a:pt x="20348" y="84127"/>
                    <a:pt x="20348" y="84127"/>
                  </a:cubicBezTo>
                  <a:cubicBezTo>
                    <a:pt x="20348" y="84127"/>
                    <a:pt x="20448" y="84161"/>
                    <a:pt x="20482" y="84161"/>
                  </a:cubicBezTo>
                  <a:lnTo>
                    <a:pt x="20582" y="84194"/>
                  </a:lnTo>
                  <a:cubicBezTo>
                    <a:pt x="20682" y="84227"/>
                    <a:pt x="20682" y="84227"/>
                    <a:pt x="20515" y="84661"/>
                  </a:cubicBezTo>
                  <a:cubicBezTo>
                    <a:pt x="20448" y="84895"/>
                    <a:pt x="20315" y="85328"/>
                    <a:pt x="20148" y="85962"/>
                  </a:cubicBezTo>
                  <a:cubicBezTo>
                    <a:pt x="19914" y="86796"/>
                    <a:pt x="19681" y="87797"/>
                    <a:pt x="19748" y="88864"/>
                  </a:cubicBezTo>
                  <a:cubicBezTo>
                    <a:pt x="19781" y="89365"/>
                    <a:pt x="19914" y="89731"/>
                    <a:pt x="20181" y="89965"/>
                  </a:cubicBezTo>
                  <a:cubicBezTo>
                    <a:pt x="20348" y="90065"/>
                    <a:pt x="20515" y="90132"/>
                    <a:pt x="20748" y="90132"/>
                  </a:cubicBezTo>
                  <a:cubicBezTo>
                    <a:pt x="20815" y="90132"/>
                    <a:pt x="20915" y="90132"/>
                    <a:pt x="20982" y="90065"/>
                  </a:cubicBezTo>
                  <a:cubicBezTo>
                    <a:pt x="22416" y="89731"/>
                    <a:pt x="24017" y="87797"/>
                    <a:pt x="24985" y="86229"/>
                  </a:cubicBezTo>
                  <a:cubicBezTo>
                    <a:pt x="25352" y="85662"/>
                    <a:pt x="25452" y="84861"/>
                    <a:pt x="25285" y="83861"/>
                  </a:cubicBezTo>
                  <a:cubicBezTo>
                    <a:pt x="25185" y="83460"/>
                    <a:pt x="25118" y="83160"/>
                    <a:pt x="25085" y="82993"/>
                  </a:cubicBezTo>
                  <a:cubicBezTo>
                    <a:pt x="24985" y="82793"/>
                    <a:pt x="24985" y="82693"/>
                    <a:pt x="25018" y="82660"/>
                  </a:cubicBezTo>
                  <a:cubicBezTo>
                    <a:pt x="25185" y="82393"/>
                    <a:pt x="25185" y="82193"/>
                    <a:pt x="25252" y="82059"/>
                  </a:cubicBezTo>
                  <a:cubicBezTo>
                    <a:pt x="25285" y="81892"/>
                    <a:pt x="25285" y="81859"/>
                    <a:pt x="25418" y="81826"/>
                  </a:cubicBezTo>
                  <a:cubicBezTo>
                    <a:pt x="29855" y="81292"/>
                    <a:pt x="33958" y="80024"/>
                    <a:pt x="36927" y="78290"/>
                  </a:cubicBezTo>
                  <a:cubicBezTo>
                    <a:pt x="38194" y="77523"/>
                    <a:pt x="38361" y="77389"/>
                    <a:pt x="38361" y="77022"/>
                  </a:cubicBezTo>
                  <a:lnTo>
                    <a:pt x="38361" y="76989"/>
                  </a:lnTo>
                  <a:lnTo>
                    <a:pt x="38361" y="75455"/>
                  </a:lnTo>
                  <a:cubicBezTo>
                    <a:pt x="39362" y="74187"/>
                    <a:pt x="39962" y="72986"/>
                    <a:pt x="40162" y="71819"/>
                  </a:cubicBezTo>
                  <a:lnTo>
                    <a:pt x="41964" y="70618"/>
                  </a:lnTo>
                  <a:cubicBezTo>
                    <a:pt x="42087" y="70659"/>
                    <a:pt x="42236" y="70687"/>
                    <a:pt x="42387" y="70687"/>
                  </a:cubicBezTo>
                  <a:cubicBezTo>
                    <a:pt x="42481" y="70687"/>
                    <a:pt x="42575" y="70677"/>
                    <a:pt x="42664" y="70651"/>
                  </a:cubicBezTo>
                  <a:cubicBezTo>
                    <a:pt x="42686" y="70651"/>
                    <a:pt x="42738" y="70636"/>
                    <a:pt x="42770" y="70636"/>
                  </a:cubicBezTo>
                  <a:cubicBezTo>
                    <a:pt x="42786" y="70636"/>
                    <a:pt x="42798" y="70640"/>
                    <a:pt x="42798" y="70651"/>
                  </a:cubicBezTo>
                  <a:cubicBezTo>
                    <a:pt x="42798" y="70684"/>
                    <a:pt x="42764" y="70818"/>
                    <a:pt x="42697" y="70985"/>
                  </a:cubicBezTo>
                  <a:cubicBezTo>
                    <a:pt x="42531" y="71719"/>
                    <a:pt x="42164" y="73720"/>
                    <a:pt x="42197" y="76389"/>
                  </a:cubicBezTo>
                  <a:cubicBezTo>
                    <a:pt x="42197" y="76655"/>
                    <a:pt x="42331" y="76822"/>
                    <a:pt x="42531" y="76889"/>
                  </a:cubicBezTo>
                  <a:cubicBezTo>
                    <a:pt x="44199" y="77634"/>
                    <a:pt x="46198" y="78002"/>
                    <a:pt x="48412" y="78002"/>
                  </a:cubicBezTo>
                  <a:cubicBezTo>
                    <a:pt x="50359" y="78002"/>
                    <a:pt x="52472" y="77718"/>
                    <a:pt x="54673" y="77156"/>
                  </a:cubicBezTo>
                  <a:cubicBezTo>
                    <a:pt x="59042" y="75988"/>
                    <a:pt x="63179" y="73820"/>
                    <a:pt x="66014" y="71218"/>
                  </a:cubicBezTo>
                  <a:lnTo>
                    <a:pt x="66047" y="71185"/>
                  </a:lnTo>
                  <a:cubicBezTo>
                    <a:pt x="66381" y="70885"/>
                    <a:pt x="66348" y="70851"/>
                    <a:pt x="66114" y="70117"/>
                  </a:cubicBezTo>
                  <a:cubicBezTo>
                    <a:pt x="65814" y="69350"/>
                    <a:pt x="65280" y="67682"/>
                    <a:pt x="64480" y="63946"/>
                  </a:cubicBezTo>
                  <a:cubicBezTo>
                    <a:pt x="63879" y="61111"/>
                    <a:pt x="63479" y="58509"/>
                    <a:pt x="63212" y="55774"/>
                  </a:cubicBezTo>
                  <a:cubicBezTo>
                    <a:pt x="62812" y="51204"/>
                    <a:pt x="61778" y="44132"/>
                    <a:pt x="59443" y="38495"/>
                  </a:cubicBezTo>
                  <a:lnTo>
                    <a:pt x="59443" y="38495"/>
                  </a:lnTo>
                  <a:cubicBezTo>
                    <a:pt x="59576" y="38545"/>
                    <a:pt x="59726" y="38570"/>
                    <a:pt x="59881" y="38570"/>
                  </a:cubicBezTo>
                  <a:cubicBezTo>
                    <a:pt x="60035" y="38570"/>
                    <a:pt x="60193" y="38545"/>
                    <a:pt x="60343" y="38495"/>
                  </a:cubicBezTo>
                  <a:cubicBezTo>
                    <a:pt x="62111" y="38028"/>
                    <a:pt x="63612" y="36827"/>
                    <a:pt x="64780" y="35459"/>
                  </a:cubicBezTo>
                  <a:cubicBezTo>
                    <a:pt x="65547" y="34492"/>
                    <a:pt x="67448" y="32157"/>
                    <a:pt x="66381" y="30923"/>
                  </a:cubicBezTo>
                  <a:cubicBezTo>
                    <a:pt x="62979" y="26753"/>
                    <a:pt x="58342" y="26319"/>
                    <a:pt x="57141" y="21516"/>
                  </a:cubicBezTo>
                  <a:cubicBezTo>
                    <a:pt x="56474" y="18847"/>
                    <a:pt x="56307" y="15912"/>
                    <a:pt x="54873" y="13510"/>
                  </a:cubicBezTo>
                  <a:cubicBezTo>
                    <a:pt x="53286" y="10865"/>
                    <a:pt x="50551" y="8973"/>
                    <a:pt x="47384" y="8973"/>
                  </a:cubicBezTo>
                  <a:cubicBezTo>
                    <a:pt x="47356" y="8973"/>
                    <a:pt x="47328" y="8973"/>
                    <a:pt x="47301" y="8974"/>
                  </a:cubicBezTo>
                  <a:cubicBezTo>
                    <a:pt x="45533" y="9007"/>
                    <a:pt x="43765" y="9574"/>
                    <a:pt x="42364" y="10575"/>
                  </a:cubicBezTo>
                  <a:cubicBezTo>
                    <a:pt x="42112" y="10512"/>
                    <a:pt x="41838" y="10479"/>
                    <a:pt x="41566" y="10479"/>
                  </a:cubicBezTo>
                  <a:cubicBezTo>
                    <a:pt x="41261" y="10479"/>
                    <a:pt x="40960" y="10520"/>
                    <a:pt x="40696" y="10608"/>
                  </a:cubicBezTo>
                  <a:cubicBezTo>
                    <a:pt x="35792" y="11976"/>
                    <a:pt x="33958" y="17280"/>
                    <a:pt x="35325" y="21850"/>
                  </a:cubicBezTo>
                  <a:cubicBezTo>
                    <a:pt x="35826" y="23484"/>
                    <a:pt x="36093" y="24952"/>
                    <a:pt x="35859" y="26453"/>
                  </a:cubicBezTo>
                  <a:cubicBezTo>
                    <a:pt x="33691" y="25252"/>
                    <a:pt x="31323" y="24318"/>
                    <a:pt x="28787" y="23751"/>
                  </a:cubicBezTo>
                  <a:cubicBezTo>
                    <a:pt x="28787" y="23184"/>
                    <a:pt x="28754" y="22650"/>
                    <a:pt x="28687" y="22116"/>
                  </a:cubicBezTo>
                  <a:lnTo>
                    <a:pt x="28687" y="22116"/>
                  </a:lnTo>
                  <a:cubicBezTo>
                    <a:pt x="29088" y="22283"/>
                    <a:pt x="29455" y="22350"/>
                    <a:pt x="29855" y="22350"/>
                  </a:cubicBezTo>
                  <a:lnTo>
                    <a:pt x="29955" y="22350"/>
                  </a:lnTo>
                  <a:cubicBezTo>
                    <a:pt x="32157" y="22350"/>
                    <a:pt x="33958" y="20182"/>
                    <a:pt x="34025" y="17480"/>
                  </a:cubicBezTo>
                  <a:cubicBezTo>
                    <a:pt x="34025" y="17113"/>
                    <a:pt x="34025" y="16746"/>
                    <a:pt x="33958" y="16412"/>
                  </a:cubicBezTo>
                  <a:cubicBezTo>
                    <a:pt x="34358" y="16179"/>
                    <a:pt x="34758" y="15845"/>
                    <a:pt x="35025" y="15412"/>
                  </a:cubicBezTo>
                  <a:cubicBezTo>
                    <a:pt x="35526" y="14611"/>
                    <a:pt x="35626" y="13577"/>
                    <a:pt x="35192" y="12843"/>
                  </a:cubicBezTo>
                  <a:cubicBezTo>
                    <a:pt x="34925" y="12309"/>
                    <a:pt x="34425" y="12009"/>
                    <a:pt x="33758" y="11976"/>
                  </a:cubicBezTo>
                  <a:lnTo>
                    <a:pt x="33624" y="11976"/>
                  </a:lnTo>
                  <a:cubicBezTo>
                    <a:pt x="34258" y="11142"/>
                    <a:pt x="34425" y="9641"/>
                    <a:pt x="34492" y="9107"/>
                  </a:cubicBezTo>
                  <a:cubicBezTo>
                    <a:pt x="34792" y="5971"/>
                    <a:pt x="33658" y="3270"/>
                    <a:pt x="31456" y="1602"/>
                  </a:cubicBezTo>
                  <a:cubicBezTo>
                    <a:pt x="30246" y="716"/>
                    <a:pt x="28868" y="264"/>
                    <a:pt x="27513" y="264"/>
                  </a:cubicBezTo>
                  <a:cubicBezTo>
                    <a:pt x="26775" y="264"/>
                    <a:pt x="26045" y="397"/>
                    <a:pt x="25352" y="668"/>
                  </a:cubicBezTo>
                  <a:lnTo>
                    <a:pt x="25185" y="734"/>
                  </a:lnTo>
                  <a:cubicBezTo>
                    <a:pt x="24958" y="839"/>
                    <a:pt x="24850" y="889"/>
                    <a:pt x="24755" y="889"/>
                  </a:cubicBezTo>
                  <a:cubicBezTo>
                    <a:pt x="24669" y="889"/>
                    <a:pt x="24594" y="847"/>
                    <a:pt x="24451" y="768"/>
                  </a:cubicBezTo>
                  <a:cubicBezTo>
                    <a:pt x="24251" y="668"/>
                    <a:pt x="23984" y="501"/>
                    <a:pt x="23484" y="334"/>
                  </a:cubicBezTo>
                  <a:cubicBezTo>
                    <a:pt x="22850" y="101"/>
                    <a:pt x="22183" y="1"/>
                    <a:pt x="21516" y="1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61" name="Google Shape;2331;p43">
              <a:extLst>
                <a:ext uri="{FF2B5EF4-FFF2-40B4-BE49-F238E27FC236}">
                  <a16:creationId xmlns:a16="http://schemas.microsoft.com/office/drawing/2014/main" id="{F22E0E08-08E7-BECC-0D8F-F1ED317F3250}"/>
                </a:ext>
              </a:extLst>
            </p:cNvPr>
            <p:cNvSpPr/>
            <p:nvPr/>
          </p:nvSpPr>
          <p:spPr>
            <a:xfrm rot="750481">
              <a:off x="1532694" y="1367315"/>
              <a:ext cx="140379" cy="79530"/>
            </a:xfrm>
            <a:custGeom>
              <a:avLst/>
              <a:gdLst/>
              <a:ahLst/>
              <a:cxnLst/>
              <a:rect l="l" t="t" r="r" b="b"/>
              <a:pathLst>
                <a:path w="4471" h="2533" extrusionOk="0">
                  <a:moveTo>
                    <a:pt x="515" y="0"/>
                  </a:moveTo>
                  <a:cubicBezTo>
                    <a:pt x="271" y="0"/>
                    <a:pt x="95" y="84"/>
                    <a:pt x="68" y="206"/>
                  </a:cubicBezTo>
                  <a:cubicBezTo>
                    <a:pt x="1" y="273"/>
                    <a:pt x="101" y="406"/>
                    <a:pt x="168" y="439"/>
                  </a:cubicBezTo>
                  <a:cubicBezTo>
                    <a:pt x="1102" y="706"/>
                    <a:pt x="1068" y="1273"/>
                    <a:pt x="1802" y="1907"/>
                  </a:cubicBezTo>
                  <a:cubicBezTo>
                    <a:pt x="2386" y="2374"/>
                    <a:pt x="3053" y="2532"/>
                    <a:pt x="3574" y="2532"/>
                  </a:cubicBezTo>
                  <a:cubicBezTo>
                    <a:pt x="4096" y="2532"/>
                    <a:pt x="4471" y="2374"/>
                    <a:pt x="4471" y="2207"/>
                  </a:cubicBezTo>
                  <a:cubicBezTo>
                    <a:pt x="4471" y="2040"/>
                    <a:pt x="4337" y="1940"/>
                    <a:pt x="4271" y="1940"/>
                  </a:cubicBezTo>
                  <a:cubicBezTo>
                    <a:pt x="3877" y="1814"/>
                    <a:pt x="3614" y="1776"/>
                    <a:pt x="3428" y="1776"/>
                  </a:cubicBezTo>
                  <a:cubicBezTo>
                    <a:pt x="3153" y="1776"/>
                    <a:pt x="3046" y="1858"/>
                    <a:pt x="2935" y="1858"/>
                  </a:cubicBezTo>
                  <a:cubicBezTo>
                    <a:pt x="2763" y="1858"/>
                    <a:pt x="2584" y="1663"/>
                    <a:pt x="1769" y="673"/>
                  </a:cubicBezTo>
                  <a:cubicBezTo>
                    <a:pt x="1373" y="178"/>
                    <a:pt x="871" y="0"/>
                    <a:pt x="515" y="0"/>
                  </a:cubicBezTo>
                  <a:close/>
                </a:path>
              </a:pathLst>
            </a:custGeom>
            <a:solidFill>
              <a:srgbClr val="FFFFFF">
                <a:alpha val="2800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62" name="Google Shape;2332;p43">
              <a:extLst>
                <a:ext uri="{FF2B5EF4-FFF2-40B4-BE49-F238E27FC236}">
                  <a16:creationId xmlns:a16="http://schemas.microsoft.com/office/drawing/2014/main" id="{116668C5-22D7-A738-A0FE-429040FB8479}"/>
                </a:ext>
              </a:extLst>
            </p:cNvPr>
            <p:cNvSpPr/>
            <p:nvPr/>
          </p:nvSpPr>
          <p:spPr>
            <a:xfrm rot="750481">
              <a:off x="1280903" y="1454702"/>
              <a:ext cx="85559" cy="150709"/>
            </a:xfrm>
            <a:custGeom>
              <a:avLst/>
              <a:gdLst/>
              <a:ahLst/>
              <a:cxnLst/>
              <a:rect l="l" t="t" r="r" b="b"/>
              <a:pathLst>
                <a:path w="2725" h="4800" extrusionOk="0">
                  <a:moveTo>
                    <a:pt x="2442" y="1"/>
                  </a:moveTo>
                  <a:cubicBezTo>
                    <a:pt x="2224" y="1"/>
                    <a:pt x="1930" y="102"/>
                    <a:pt x="1757" y="160"/>
                  </a:cubicBezTo>
                  <a:cubicBezTo>
                    <a:pt x="923" y="560"/>
                    <a:pt x="823" y="1394"/>
                    <a:pt x="823" y="2261"/>
                  </a:cubicBezTo>
                  <a:cubicBezTo>
                    <a:pt x="857" y="3462"/>
                    <a:pt x="957" y="3962"/>
                    <a:pt x="189" y="4429"/>
                  </a:cubicBezTo>
                  <a:cubicBezTo>
                    <a:pt x="1" y="4555"/>
                    <a:pt x="79" y="4799"/>
                    <a:pt x="284" y="4799"/>
                  </a:cubicBezTo>
                  <a:cubicBezTo>
                    <a:pt x="296" y="4799"/>
                    <a:pt x="309" y="4798"/>
                    <a:pt x="323" y="4796"/>
                  </a:cubicBezTo>
                  <a:cubicBezTo>
                    <a:pt x="556" y="4763"/>
                    <a:pt x="857" y="4663"/>
                    <a:pt x="1057" y="4463"/>
                  </a:cubicBezTo>
                  <a:cubicBezTo>
                    <a:pt x="1657" y="3929"/>
                    <a:pt x="1590" y="2995"/>
                    <a:pt x="1590" y="2261"/>
                  </a:cubicBezTo>
                  <a:cubicBezTo>
                    <a:pt x="1557" y="927"/>
                    <a:pt x="1857" y="727"/>
                    <a:pt x="2591" y="393"/>
                  </a:cubicBezTo>
                  <a:cubicBezTo>
                    <a:pt x="2691" y="327"/>
                    <a:pt x="2725" y="293"/>
                    <a:pt x="2725" y="226"/>
                  </a:cubicBezTo>
                  <a:cubicBezTo>
                    <a:pt x="2725" y="56"/>
                    <a:pt x="2604" y="1"/>
                    <a:pt x="2442" y="1"/>
                  </a:cubicBezTo>
                  <a:close/>
                </a:path>
              </a:pathLst>
            </a:custGeom>
            <a:solidFill>
              <a:srgbClr val="FFFFFF">
                <a:alpha val="2800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63" name="Google Shape;2333;p43">
              <a:extLst>
                <a:ext uri="{FF2B5EF4-FFF2-40B4-BE49-F238E27FC236}">
                  <a16:creationId xmlns:a16="http://schemas.microsoft.com/office/drawing/2014/main" id="{24C1E4BE-88F7-3F6E-EA49-C92D89D7679F}"/>
                </a:ext>
              </a:extLst>
            </p:cNvPr>
            <p:cNvSpPr/>
            <p:nvPr/>
          </p:nvSpPr>
          <p:spPr>
            <a:xfrm rot="750481">
              <a:off x="1433120" y="1344662"/>
              <a:ext cx="89954" cy="117584"/>
            </a:xfrm>
            <a:custGeom>
              <a:avLst/>
              <a:gdLst/>
              <a:ahLst/>
              <a:cxnLst/>
              <a:rect l="l" t="t" r="r" b="b"/>
              <a:pathLst>
                <a:path w="2865" h="3745" extrusionOk="0">
                  <a:moveTo>
                    <a:pt x="774" y="0"/>
                  </a:moveTo>
                  <a:cubicBezTo>
                    <a:pt x="739" y="0"/>
                    <a:pt x="703" y="9"/>
                    <a:pt x="668" y="30"/>
                  </a:cubicBezTo>
                  <a:cubicBezTo>
                    <a:pt x="134" y="431"/>
                    <a:pt x="1" y="1365"/>
                    <a:pt x="501" y="1932"/>
                  </a:cubicBezTo>
                  <a:cubicBezTo>
                    <a:pt x="835" y="2299"/>
                    <a:pt x="1302" y="2432"/>
                    <a:pt x="1569" y="2566"/>
                  </a:cubicBezTo>
                  <a:cubicBezTo>
                    <a:pt x="2336" y="2866"/>
                    <a:pt x="2369" y="3500"/>
                    <a:pt x="2369" y="3566"/>
                  </a:cubicBezTo>
                  <a:cubicBezTo>
                    <a:pt x="2369" y="3633"/>
                    <a:pt x="2402" y="3666"/>
                    <a:pt x="2503" y="3733"/>
                  </a:cubicBezTo>
                  <a:cubicBezTo>
                    <a:pt x="2529" y="3741"/>
                    <a:pt x="2554" y="3745"/>
                    <a:pt x="2576" y="3745"/>
                  </a:cubicBezTo>
                  <a:cubicBezTo>
                    <a:pt x="2841" y="3745"/>
                    <a:pt x="2864" y="3240"/>
                    <a:pt x="2803" y="2933"/>
                  </a:cubicBezTo>
                  <a:cubicBezTo>
                    <a:pt x="2703" y="2732"/>
                    <a:pt x="2336" y="2132"/>
                    <a:pt x="1902" y="1932"/>
                  </a:cubicBezTo>
                  <a:cubicBezTo>
                    <a:pt x="1368" y="1698"/>
                    <a:pt x="1035" y="1632"/>
                    <a:pt x="868" y="1131"/>
                  </a:cubicBezTo>
                  <a:cubicBezTo>
                    <a:pt x="701" y="698"/>
                    <a:pt x="968" y="297"/>
                    <a:pt x="968" y="264"/>
                  </a:cubicBezTo>
                  <a:cubicBezTo>
                    <a:pt x="1021" y="132"/>
                    <a:pt x="907" y="0"/>
                    <a:pt x="774" y="0"/>
                  </a:cubicBezTo>
                  <a:close/>
                </a:path>
              </a:pathLst>
            </a:custGeom>
            <a:solidFill>
              <a:srgbClr val="FFFFFF">
                <a:alpha val="2800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64" name="Google Shape;2334;p43">
              <a:extLst>
                <a:ext uri="{FF2B5EF4-FFF2-40B4-BE49-F238E27FC236}">
                  <a16:creationId xmlns:a16="http://schemas.microsoft.com/office/drawing/2014/main" id="{2A24A83C-6F73-4625-E880-58E1F83B85D2}"/>
                </a:ext>
              </a:extLst>
            </p:cNvPr>
            <p:cNvSpPr/>
            <p:nvPr/>
          </p:nvSpPr>
          <p:spPr>
            <a:xfrm rot="750481">
              <a:off x="1477741" y="441251"/>
              <a:ext cx="188889" cy="230208"/>
            </a:xfrm>
            <a:custGeom>
              <a:avLst/>
              <a:gdLst/>
              <a:ahLst/>
              <a:cxnLst/>
              <a:rect l="l" t="t" r="r" b="b"/>
              <a:pathLst>
                <a:path w="6016" h="7332" extrusionOk="0">
                  <a:moveTo>
                    <a:pt x="5805" y="1"/>
                  </a:moveTo>
                  <a:cubicBezTo>
                    <a:pt x="5744" y="1"/>
                    <a:pt x="5686" y="36"/>
                    <a:pt x="5661" y="124"/>
                  </a:cubicBezTo>
                  <a:cubicBezTo>
                    <a:pt x="4694" y="2159"/>
                    <a:pt x="3827" y="3393"/>
                    <a:pt x="3727" y="3560"/>
                  </a:cubicBezTo>
                  <a:cubicBezTo>
                    <a:pt x="1458" y="6729"/>
                    <a:pt x="558" y="6662"/>
                    <a:pt x="191" y="6962"/>
                  </a:cubicBezTo>
                  <a:cubicBezTo>
                    <a:pt x="1" y="7057"/>
                    <a:pt x="111" y="7332"/>
                    <a:pt x="293" y="7332"/>
                  </a:cubicBezTo>
                  <a:cubicBezTo>
                    <a:pt x="303" y="7332"/>
                    <a:pt x="314" y="7331"/>
                    <a:pt x="324" y="7329"/>
                  </a:cubicBezTo>
                  <a:cubicBezTo>
                    <a:pt x="3193" y="6562"/>
                    <a:pt x="5328" y="3060"/>
                    <a:pt x="5995" y="224"/>
                  </a:cubicBezTo>
                  <a:cubicBezTo>
                    <a:pt x="6016" y="99"/>
                    <a:pt x="5907" y="1"/>
                    <a:pt x="5805" y="1"/>
                  </a:cubicBezTo>
                  <a:close/>
                </a:path>
              </a:pathLst>
            </a:custGeom>
            <a:solidFill>
              <a:srgbClr val="FFFFFF">
                <a:alpha val="2800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65" name="Google Shape;2335;p43">
              <a:extLst>
                <a:ext uri="{FF2B5EF4-FFF2-40B4-BE49-F238E27FC236}">
                  <a16:creationId xmlns:a16="http://schemas.microsoft.com/office/drawing/2014/main" id="{D3C9749C-B4F0-57E2-F1D1-FA2D453E320C}"/>
                </a:ext>
              </a:extLst>
            </p:cNvPr>
            <p:cNvSpPr/>
            <p:nvPr/>
          </p:nvSpPr>
          <p:spPr>
            <a:xfrm rot="750481">
              <a:off x="1486121" y="438002"/>
              <a:ext cx="111462" cy="159343"/>
            </a:xfrm>
            <a:custGeom>
              <a:avLst/>
              <a:gdLst/>
              <a:ahLst/>
              <a:cxnLst/>
              <a:rect l="l" t="t" r="r" b="b"/>
              <a:pathLst>
                <a:path w="3550" h="5075" extrusionOk="0">
                  <a:moveTo>
                    <a:pt x="3302" y="1"/>
                  </a:moveTo>
                  <a:cubicBezTo>
                    <a:pt x="3272" y="1"/>
                    <a:pt x="3239" y="7"/>
                    <a:pt x="3203" y="23"/>
                  </a:cubicBezTo>
                  <a:cubicBezTo>
                    <a:pt x="1635" y="723"/>
                    <a:pt x="1" y="2691"/>
                    <a:pt x="101" y="4893"/>
                  </a:cubicBezTo>
                  <a:cubicBezTo>
                    <a:pt x="120" y="5004"/>
                    <a:pt x="221" y="5074"/>
                    <a:pt x="318" y="5074"/>
                  </a:cubicBezTo>
                  <a:cubicBezTo>
                    <a:pt x="396" y="5074"/>
                    <a:pt x="472" y="5030"/>
                    <a:pt x="501" y="4926"/>
                  </a:cubicBezTo>
                  <a:cubicBezTo>
                    <a:pt x="1068" y="2858"/>
                    <a:pt x="1869" y="1857"/>
                    <a:pt x="3437" y="323"/>
                  </a:cubicBezTo>
                  <a:cubicBezTo>
                    <a:pt x="3550" y="210"/>
                    <a:pt x="3471" y="1"/>
                    <a:pt x="3302" y="1"/>
                  </a:cubicBezTo>
                  <a:close/>
                </a:path>
              </a:pathLst>
            </a:custGeom>
            <a:solidFill>
              <a:srgbClr val="FFFFFF">
                <a:alpha val="2800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66" name="Google Shape;2336;p43">
              <a:extLst>
                <a:ext uri="{FF2B5EF4-FFF2-40B4-BE49-F238E27FC236}">
                  <a16:creationId xmlns:a16="http://schemas.microsoft.com/office/drawing/2014/main" id="{9E7AFDB0-F79F-2F41-5030-D3D33651BCB1}"/>
                </a:ext>
              </a:extLst>
            </p:cNvPr>
            <p:cNvSpPr/>
            <p:nvPr/>
          </p:nvSpPr>
          <p:spPr>
            <a:xfrm rot="750481">
              <a:off x="1820618" y="520809"/>
              <a:ext cx="174508" cy="238811"/>
            </a:xfrm>
            <a:custGeom>
              <a:avLst/>
              <a:gdLst/>
              <a:ahLst/>
              <a:cxnLst/>
              <a:rect l="l" t="t" r="r" b="b"/>
              <a:pathLst>
                <a:path w="5558" h="7606" extrusionOk="0">
                  <a:moveTo>
                    <a:pt x="194" y="1"/>
                  </a:moveTo>
                  <a:cubicBezTo>
                    <a:pt x="98" y="1"/>
                    <a:pt x="1" y="84"/>
                    <a:pt x="20" y="203"/>
                  </a:cubicBezTo>
                  <a:cubicBezTo>
                    <a:pt x="889" y="5114"/>
                    <a:pt x="4364" y="7605"/>
                    <a:pt x="5308" y="7605"/>
                  </a:cubicBezTo>
                  <a:cubicBezTo>
                    <a:pt x="5415" y="7605"/>
                    <a:pt x="5490" y="7573"/>
                    <a:pt x="5524" y="7508"/>
                  </a:cubicBezTo>
                  <a:cubicBezTo>
                    <a:pt x="5558" y="7408"/>
                    <a:pt x="5491" y="7308"/>
                    <a:pt x="5424" y="7241"/>
                  </a:cubicBezTo>
                  <a:cubicBezTo>
                    <a:pt x="5357" y="7208"/>
                    <a:pt x="3489" y="6140"/>
                    <a:pt x="2355" y="4139"/>
                  </a:cubicBezTo>
                  <a:lnTo>
                    <a:pt x="2088" y="3672"/>
                  </a:lnTo>
                  <a:cubicBezTo>
                    <a:pt x="1755" y="2938"/>
                    <a:pt x="1822" y="3505"/>
                    <a:pt x="354" y="136"/>
                  </a:cubicBezTo>
                  <a:cubicBezTo>
                    <a:pt x="327" y="41"/>
                    <a:pt x="26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2800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67" name="Google Shape;2337;p43">
              <a:extLst>
                <a:ext uri="{FF2B5EF4-FFF2-40B4-BE49-F238E27FC236}">
                  <a16:creationId xmlns:a16="http://schemas.microsoft.com/office/drawing/2014/main" id="{96C9C612-D2BB-E11D-7AF1-209AA2E73863}"/>
                </a:ext>
              </a:extLst>
            </p:cNvPr>
            <p:cNvSpPr/>
            <p:nvPr/>
          </p:nvSpPr>
          <p:spPr>
            <a:xfrm rot="750481">
              <a:off x="1902436" y="539362"/>
              <a:ext cx="99939" cy="163959"/>
            </a:xfrm>
            <a:custGeom>
              <a:avLst/>
              <a:gdLst/>
              <a:ahLst/>
              <a:cxnLst/>
              <a:rect l="l" t="t" r="r" b="b"/>
              <a:pathLst>
                <a:path w="3183" h="5222" extrusionOk="0">
                  <a:moveTo>
                    <a:pt x="194" y="0"/>
                  </a:moveTo>
                  <a:cubicBezTo>
                    <a:pt x="5" y="0"/>
                    <a:pt x="0" y="175"/>
                    <a:pt x="113" y="272"/>
                  </a:cubicBezTo>
                  <a:cubicBezTo>
                    <a:pt x="2015" y="2440"/>
                    <a:pt x="2315" y="3240"/>
                    <a:pt x="2782" y="5075"/>
                  </a:cubicBezTo>
                  <a:cubicBezTo>
                    <a:pt x="2798" y="5171"/>
                    <a:pt x="2883" y="5221"/>
                    <a:pt x="2968" y="5221"/>
                  </a:cubicBezTo>
                  <a:cubicBezTo>
                    <a:pt x="3059" y="5221"/>
                    <a:pt x="3149" y="5163"/>
                    <a:pt x="3149" y="5042"/>
                  </a:cubicBezTo>
                  <a:cubicBezTo>
                    <a:pt x="3182" y="4541"/>
                    <a:pt x="3182" y="4008"/>
                    <a:pt x="3015" y="3474"/>
                  </a:cubicBezTo>
                  <a:cubicBezTo>
                    <a:pt x="2882" y="2874"/>
                    <a:pt x="2348" y="1739"/>
                    <a:pt x="1514" y="905"/>
                  </a:cubicBezTo>
                  <a:cubicBezTo>
                    <a:pt x="808" y="199"/>
                    <a:pt x="396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2800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68" name="Google Shape;2338;p43">
              <a:extLst>
                <a:ext uri="{FF2B5EF4-FFF2-40B4-BE49-F238E27FC236}">
                  <a16:creationId xmlns:a16="http://schemas.microsoft.com/office/drawing/2014/main" id="{3D9D73FB-F428-D2CE-2F88-DDB8D122F5F2}"/>
                </a:ext>
              </a:extLst>
            </p:cNvPr>
            <p:cNvSpPr/>
            <p:nvPr/>
          </p:nvSpPr>
          <p:spPr>
            <a:xfrm rot="750481">
              <a:off x="2111648" y="844933"/>
              <a:ext cx="122702" cy="157240"/>
            </a:xfrm>
            <a:custGeom>
              <a:avLst/>
              <a:gdLst/>
              <a:ahLst/>
              <a:cxnLst/>
              <a:rect l="l" t="t" r="r" b="b"/>
              <a:pathLst>
                <a:path w="3908" h="5008" extrusionOk="0">
                  <a:moveTo>
                    <a:pt x="3605" y="0"/>
                  </a:moveTo>
                  <a:cubicBezTo>
                    <a:pt x="2845" y="0"/>
                    <a:pt x="1" y="2382"/>
                    <a:pt x="1139" y="4899"/>
                  </a:cubicBezTo>
                  <a:cubicBezTo>
                    <a:pt x="1178" y="4975"/>
                    <a:pt x="1240" y="5008"/>
                    <a:pt x="1303" y="5008"/>
                  </a:cubicBezTo>
                  <a:cubicBezTo>
                    <a:pt x="1404" y="5008"/>
                    <a:pt x="1506" y="4922"/>
                    <a:pt x="1506" y="4799"/>
                  </a:cubicBezTo>
                  <a:cubicBezTo>
                    <a:pt x="1506" y="4065"/>
                    <a:pt x="973" y="3464"/>
                    <a:pt x="1606" y="2330"/>
                  </a:cubicBezTo>
                  <a:cubicBezTo>
                    <a:pt x="2340" y="996"/>
                    <a:pt x="3908" y="362"/>
                    <a:pt x="3775" y="95"/>
                  </a:cubicBezTo>
                  <a:cubicBezTo>
                    <a:pt x="3751" y="31"/>
                    <a:pt x="3691" y="0"/>
                    <a:pt x="3605" y="0"/>
                  </a:cubicBezTo>
                  <a:close/>
                </a:path>
              </a:pathLst>
            </a:custGeom>
            <a:solidFill>
              <a:srgbClr val="FFFFFF">
                <a:alpha val="2800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69" name="Google Shape;2339;p43">
              <a:extLst>
                <a:ext uri="{FF2B5EF4-FFF2-40B4-BE49-F238E27FC236}">
                  <a16:creationId xmlns:a16="http://schemas.microsoft.com/office/drawing/2014/main" id="{1C03468E-5ECD-943B-A03A-9BF67BBB83A3}"/>
                </a:ext>
              </a:extLst>
            </p:cNvPr>
            <p:cNvSpPr/>
            <p:nvPr/>
          </p:nvSpPr>
          <p:spPr>
            <a:xfrm rot="750481">
              <a:off x="2503982" y="1156283"/>
              <a:ext cx="359284" cy="502834"/>
            </a:xfrm>
            <a:custGeom>
              <a:avLst/>
              <a:gdLst/>
              <a:ahLst/>
              <a:cxnLst/>
              <a:rect l="l" t="t" r="r" b="b"/>
              <a:pathLst>
                <a:path w="11443" h="16015" extrusionOk="0">
                  <a:moveTo>
                    <a:pt x="621" y="0"/>
                  </a:moveTo>
                  <a:cubicBezTo>
                    <a:pt x="537" y="0"/>
                    <a:pt x="450" y="59"/>
                    <a:pt x="434" y="172"/>
                  </a:cubicBezTo>
                  <a:cubicBezTo>
                    <a:pt x="1" y="3507"/>
                    <a:pt x="801" y="7510"/>
                    <a:pt x="3436" y="9645"/>
                  </a:cubicBezTo>
                  <a:cubicBezTo>
                    <a:pt x="4671" y="10646"/>
                    <a:pt x="5638" y="11446"/>
                    <a:pt x="7139" y="12480"/>
                  </a:cubicBezTo>
                  <a:cubicBezTo>
                    <a:pt x="10208" y="14629"/>
                    <a:pt x="10764" y="16015"/>
                    <a:pt x="11197" y="16015"/>
                  </a:cubicBezTo>
                  <a:cubicBezTo>
                    <a:pt x="11235" y="16015"/>
                    <a:pt x="11271" y="16004"/>
                    <a:pt x="11309" y="15983"/>
                  </a:cubicBezTo>
                  <a:cubicBezTo>
                    <a:pt x="11375" y="15950"/>
                    <a:pt x="11442" y="15850"/>
                    <a:pt x="11375" y="15749"/>
                  </a:cubicBezTo>
                  <a:cubicBezTo>
                    <a:pt x="10975" y="15016"/>
                    <a:pt x="10475" y="14282"/>
                    <a:pt x="9874" y="13648"/>
                  </a:cubicBezTo>
                  <a:cubicBezTo>
                    <a:pt x="5671" y="9111"/>
                    <a:pt x="868" y="10179"/>
                    <a:pt x="801" y="205"/>
                  </a:cubicBezTo>
                  <a:cubicBezTo>
                    <a:pt x="801" y="67"/>
                    <a:pt x="712" y="0"/>
                    <a:pt x="621" y="0"/>
                  </a:cubicBezTo>
                  <a:close/>
                </a:path>
              </a:pathLst>
            </a:custGeom>
            <a:solidFill>
              <a:srgbClr val="FFFFFF">
                <a:alpha val="2800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70" name="Google Shape;2340;p43">
              <a:extLst>
                <a:ext uri="{FF2B5EF4-FFF2-40B4-BE49-F238E27FC236}">
                  <a16:creationId xmlns:a16="http://schemas.microsoft.com/office/drawing/2014/main" id="{574D53C4-931A-A442-2D58-6D1DA5FFCB9A}"/>
                </a:ext>
              </a:extLst>
            </p:cNvPr>
            <p:cNvSpPr/>
            <p:nvPr/>
          </p:nvSpPr>
          <p:spPr>
            <a:xfrm rot="750481">
              <a:off x="1504324" y="1720927"/>
              <a:ext cx="66029" cy="26154"/>
            </a:xfrm>
            <a:custGeom>
              <a:avLst/>
              <a:gdLst/>
              <a:ahLst/>
              <a:cxnLst/>
              <a:rect l="l" t="t" r="r" b="b"/>
              <a:pathLst>
                <a:path w="2103" h="833" extrusionOk="0">
                  <a:moveTo>
                    <a:pt x="1137" y="0"/>
                  </a:moveTo>
                  <a:cubicBezTo>
                    <a:pt x="680" y="0"/>
                    <a:pt x="255" y="219"/>
                    <a:pt x="1" y="414"/>
                  </a:cubicBezTo>
                  <a:cubicBezTo>
                    <a:pt x="252" y="646"/>
                    <a:pt x="637" y="832"/>
                    <a:pt x="1066" y="832"/>
                  </a:cubicBezTo>
                  <a:cubicBezTo>
                    <a:pt x="1378" y="832"/>
                    <a:pt x="1713" y="733"/>
                    <a:pt x="2036" y="481"/>
                  </a:cubicBezTo>
                  <a:lnTo>
                    <a:pt x="2102" y="414"/>
                  </a:lnTo>
                  <a:cubicBezTo>
                    <a:pt x="1798" y="110"/>
                    <a:pt x="1460" y="0"/>
                    <a:pt x="11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FE84FA2D-80BF-2EB2-48F5-6FD25521E5BA}"/>
              </a:ext>
            </a:extLst>
          </p:cNvPr>
          <p:cNvSpPr txBox="1"/>
          <p:nvPr/>
        </p:nvSpPr>
        <p:spPr>
          <a:xfrm>
            <a:off x="4861892" y="3049681"/>
            <a:ext cx="6720580" cy="309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536" b="1" dirty="0">
                <a:latin typeface="UTM Avo" panose="02040603050506020204" pitchFamily="18"/>
              </a:rPr>
              <a:t>ĐÁNH GIÁ KĨ NĂNG ĐỌC THÀNH TIẾNG VÀ HỌC THUỘC LÒNG </a:t>
            </a:r>
          </a:p>
        </p:txBody>
      </p:sp>
    </p:spTree>
    <p:extLst>
      <p:ext uri="{BB962C8B-B14F-4D97-AF65-F5344CB8AC3E}">
        <p14:creationId xmlns:p14="http://schemas.microsoft.com/office/powerpoint/2010/main" val="259727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E580CD-D9B7-25AC-10A4-068E81D57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AD0F33EF-173A-A5A2-31C3-E6AD81756FA5}"/>
              </a:ext>
            </a:extLst>
          </p:cNvPr>
          <p:cNvSpPr/>
          <p:nvPr/>
        </p:nvSpPr>
        <p:spPr>
          <a:xfrm>
            <a:off x="3925450" y="1156962"/>
            <a:ext cx="7630281" cy="5490036"/>
          </a:xfrm>
          <a:custGeom>
            <a:avLst/>
            <a:gdLst/>
            <a:ahLst/>
            <a:cxnLst/>
            <a:rect l="l" t="t" r="r" b="b"/>
            <a:pathLst>
              <a:path w="3233469" h="2130752">
                <a:moveTo>
                  <a:pt x="32161" y="0"/>
                </a:moveTo>
                <a:lnTo>
                  <a:pt x="3201308" y="0"/>
                </a:lnTo>
                <a:cubicBezTo>
                  <a:pt x="3209838" y="0"/>
                  <a:pt x="3218018" y="3388"/>
                  <a:pt x="3224049" y="9420"/>
                </a:cubicBezTo>
                <a:cubicBezTo>
                  <a:pt x="3230081" y="15451"/>
                  <a:pt x="3233469" y="23631"/>
                  <a:pt x="3233469" y="32161"/>
                </a:cubicBezTo>
                <a:lnTo>
                  <a:pt x="3233469" y="2098591"/>
                </a:lnTo>
                <a:cubicBezTo>
                  <a:pt x="3233469" y="2107120"/>
                  <a:pt x="3230081" y="2115301"/>
                  <a:pt x="3224049" y="2121332"/>
                </a:cubicBezTo>
                <a:cubicBezTo>
                  <a:pt x="3218018" y="2127363"/>
                  <a:pt x="3209838" y="2130752"/>
                  <a:pt x="3201308" y="2130752"/>
                </a:cubicBezTo>
                <a:lnTo>
                  <a:pt x="32161" y="2130752"/>
                </a:lnTo>
                <a:cubicBezTo>
                  <a:pt x="23631" y="2130752"/>
                  <a:pt x="15451" y="2127363"/>
                  <a:pt x="9420" y="2121332"/>
                </a:cubicBezTo>
                <a:cubicBezTo>
                  <a:pt x="3388" y="2115301"/>
                  <a:pt x="0" y="2107120"/>
                  <a:pt x="0" y="2098591"/>
                </a:cubicBezTo>
                <a:lnTo>
                  <a:pt x="0" y="32161"/>
                </a:lnTo>
                <a:cubicBezTo>
                  <a:pt x="0" y="23631"/>
                  <a:pt x="3388" y="15451"/>
                  <a:pt x="9420" y="9420"/>
                </a:cubicBezTo>
                <a:cubicBezTo>
                  <a:pt x="15451" y="3388"/>
                  <a:pt x="23631" y="0"/>
                  <a:pt x="32161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endParaRPr lang="en-US" sz="2400" dirty="0">
              <a:latin typeface="UTM Avo" panose="02040603050506020204" pitchFamily="18"/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77535F58-DAEF-A0A6-BF9E-AF090E034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917291" y="887588"/>
            <a:ext cx="3646599" cy="5506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41E110-DF15-22E0-8E8E-611395BDB0BF}"/>
              </a:ext>
            </a:extLst>
          </p:cNvPr>
          <p:cNvSpPr txBox="1"/>
          <p:nvPr/>
        </p:nvSpPr>
        <p:spPr>
          <a:xfrm>
            <a:off x="4355863" y="1481072"/>
            <a:ext cx="6769454" cy="4999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16" indent="-360016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</a:t>
            </a: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ọc diễn cảm các đoạn hoặc bài đọc trong các văn bản đã học ở nửa cuối học kì II hoặc văn bản ngoài SGK.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60016" indent="-360016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Phát âm rõ, 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iết ngừng nghỉ sau các dấu câu, giữa các cụm từ.</a:t>
            </a:r>
          </a:p>
          <a:p>
            <a:pPr marL="360016" indent="-360016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Kiểm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tra học thuộc lòng các khổ thơ hoặc bài thơ trong nửa cuối học kì II: </a:t>
            </a:r>
            <a:r>
              <a:rPr lang="vi-VN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 ca Trái Đất, Trăng ơi … từ đâu đến?, Ngày hội, Cô gái mũ nồi xanh</a:t>
            </a: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78D5BC6A-988D-0006-10C7-786406162504}"/>
              </a:ext>
            </a:extLst>
          </p:cNvPr>
          <p:cNvGrpSpPr/>
          <p:nvPr/>
        </p:nvGrpSpPr>
        <p:grpSpPr>
          <a:xfrm>
            <a:off x="629712" y="2175445"/>
            <a:ext cx="2939636" cy="2947889"/>
            <a:chOff x="0" y="0"/>
            <a:chExt cx="812800" cy="812800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6A05B63C-6379-3303-14DA-80F43CB05D0D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62AB92"/>
            </a:solidFill>
          </p:spPr>
          <p:txBody>
            <a:bodyPr/>
            <a:lstStyle/>
            <a:p>
              <a:endParaRPr lang="en-US" sz="2400" dirty="0">
                <a:latin typeface="UTM Avo" panose="02040603050506020204" pitchFamily="18"/>
              </a:endParaRPr>
            </a:p>
          </p:txBody>
        </p:sp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5901287B-4705-E70A-D4F9-3539C27D873F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2001" tIns="32001" rIns="32001" bIns="32001" rtlCol="0" anchor="ctr"/>
            <a:lstStyle/>
            <a:p>
              <a:pPr algn="ctr">
                <a:lnSpc>
                  <a:spcPts val="1676"/>
                </a:lnSpc>
              </a:pPr>
              <a:endParaRPr sz="2400" dirty="0">
                <a:latin typeface="UTM Avo" panose="02040603050506020204" pitchFamily="18"/>
              </a:endParaRPr>
            </a:p>
          </p:txBody>
        </p:sp>
      </p:grpSp>
      <p:pic>
        <p:nvPicPr>
          <p:cNvPr id="8" name="Picture 5">
            <a:extLst>
              <a:ext uri="{FF2B5EF4-FFF2-40B4-BE49-F238E27FC236}">
                <a16:creationId xmlns:a16="http://schemas.microsoft.com/office/drawing/2014/main" id="{878868F6-AE2C-441D-85B8-BC70A4A6F5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553765" y="1780157"/>
            <a:ext cx="1091531" cy="972455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8C500991-8118-662A-C55B-8DEFB9DB04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30" y="4105080"/>
            <a:ext cx="2752920" cy="27529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D02EE21-C6E1-F1E2-DBE6-172E4F2C9DCC}"/>
              </a:ext>
            </a:extLst>
          </p:cNvPr>
          <p:cNvSpPr txBox="1"/>
          <p:nvPr/>
        </p:nvSpPr>
        <p:spPr>
          <a:xfrm>
            <a:off x="277831" y="3085196"/>
            <a:ext cx="3643394" cy="11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HOẠT ĐỘNG 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CẢ LỚP</a:t>
            </a:r>
          </a:p>
        </p:txBody>
      </p:sp>
    </p:spTree>
    <p:extLst>
      <p:ext uri="{BB962C8B-B14F-4D97-AF65-F5344CB8AC3E}">
        <p14:creationId xmlns:p14="http://schemas.microsoft.com/office/powerpoint/2010/main" val="39596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411DA7-C026-9F83-1E1E-F68A411B3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491;p48">
            <a:extLst>
              <a:ext uri="{FF2B5EF4-FFF2-40B4-BE49-F238E27FC236}">
                <a16:creationId xmlns:a16="http://schemas.microsoft.com/office/drawing/2014/main" id="{9602ED85-98D8-4ACA-8051-1A2C7DA6D328}"/>
              </a:ext>
            </a:extLst>
          </p:cNvPr>
          <p:cNvSpPr txBox="1">
            <a:spLocks/>
          </p:cNvSpPr>
          <p:nvPr/>
        </p:nvSpPr>
        <p:spPr>
          <a:xfrm>
            <a:off x="1701624" y="1138420"/>
            <a:ext cx="1453349" cy="1060564"/>
          </a:xfrm>
          <a:prstGeom prst="rect">
            <a:avLst/>
          </a:prstGeom>
        </p:spPr>
        <p:txBody>
          <a:bodyPr spcFirstLastPara="1" wrap="square" lIns="115184" tIns="115184" rIns="115184" bIns="115184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s" dirty="0">
              <a:latin typeface="+mn-lt"/>
            </a:endParaRPr>
          </a:p>
        </p:txBody>
      </p:sp>
      <p:grpSp>
        <p:nvGrpSpPr>
          <p:cNvPr id="4" name="Google Shape;2492;p48">
            <a:extLst>
              <a:ext uri="{FF2B5EF4-FFF2-40B4-BE49-F238E27FC236}">
                <a16:creationId xmlns:a16="http://schemas.microsoft.com/office/drawing/2014/main" id="{8FD08C88-43F1-8CBA-DF31-932B5D66A13B}"/>
              </a:ext>
            </a:extLst>
          </p:cNvPr>
          <p:cNvGrpSpPr/>
          <p:nvPr/>
        </p:nvGrpSpPr>
        <p:grpSpPr>
          <a:xfrm>
            <a:off x="8377382" y="2004422"/>
            <a:ext cx="3324197" cy="3712478"/>
            <a:chOff x="5804550" y="1238078"/>
            <a:chExt cx="2278947" cy="2504130"/>
          </a:xfrm>
        </p:grpSpPr>
        <p:sp>
          <p:nvSpPr>
            <p:cNvPr id="5" name="Google Shape;2493;p48">
              <a:extLst>
                <a:ext uri="{FF2B5EF4-FFF2-40B4-BE49-F238E27FC236}">
                  <a16:creationId xmlns:a16="http://schemas.microsoft.com/office/drawing/2014/main" id="{23B5BAF9-8363-59A0-0E64-54EF126CB28B}"/>
                </a:ext>
              </a:extLst>
            </p:cNvPr>
            <p:cNvSpPr/>
            <p:nvPr/>
          </p:nvSpPr>
          <p:spPr>
            <a:xfrm>
              <a:off x="5804550" y="1238078"/>
              <a:ext cx="2278947" cy="2504130"/>
            </a:xfrm>
            <a:custGeom>
              <a:avLst/>
              <a:gdLst/>
              <a:ahLst/>
              <a:cxnLst/>
              <a:rect l="l" t="t" r="r" b="b"/>
              <a:pathLst>
                <a:path w="82593" h="90754" extrusionOk="0">
                  <a:moveTo>
                    <a:pt x="30610" y="1"/>
                  </a:moveTo>
                  <a:cubicBezTo>
                    <a:pt x="29713" y="1"/>
                    <a:pt x="28852" y="519"/>
                    <a:pt x="28454" y="1389"/>
                  </a:cubicBezTo>
                  <a:cubicBezTo>
                    <a:pt x="28354" y="1556"/>
                    <a:pt x="28287" y="1756"/>
                    <a:pt x="28254" y="1923"/>
                  </a:cubicBezTo>
                  <a:cubicBezTo>
                    <a:pt x="28154" y="1923"/>
                    <a:pt x="28120" y="1923"/>
                    <a:pt x="28020" y="1890"/>
                  </a:cubicBezTo>
                  <a:cubicBezTo>
                    <a:pt x="27936" y="1880"/>
                    <a:pt x="27852" y="1876"/>
                    <a:pt x="27768" y="1876"/>
                  </a:cubicBezTo>
                  <a:cubicBezTo>
                    <a:pt x="26664" y="1876"/>
                    <a:pt x="25669" y="2677"/>
                    <a:pt x="25452" y="3824"/>
                  </a:cubicBezTo>
                  <a:cubicBezTo>
                    <a:pt x="25352" y="4191"/>
                    <a:pt x="25385" y="4525"/>
                    <a:pt x="25485" y="4858"/>
                  </a:cubicBezTo>
                  <a:cubicBezTo>
                    <a:pt x="25285" y="5025"/>
                    <a:pt x="25018" y="5225"/>
                    <a:pt x="24818" y="5492"/>
                  </a:cubicBezTo>
                  <a:cubicBezTo>
                    <a:pt x="22850" y="7427"/>
                    <a:pt x="21682" y="10563"/>
                    <a:pt x="22183" y="13064"/>
                  </a:cubicBezTo>
                  <a:cubicBezTo>
                    <a:pt x="21582" y="13865"/>
                    <a:pt x="21249" y="14866"/>
                    <a:pt x="21249" y="15900"/>
                  </a:cubicBezTo>
                  <a:cubicBezTo>
                    <a:pt x="20515" y="16367"/>
                    <a:pt x="19915" y="16900"/>
                    <a:pt x="19414" y="17701"/>
                  </a:cubicBezTo>
                  <a:cubicBezTo>
                    <a:pt x="18413" y="19235"/>
                    <a:pt x="18780" y="20736"/>
                    <a:pt x="18981" y="21671"/>
                  </a:cubicBezTo>
                  <a:lnTo>
                    <a:pt x="19114" y="22171"/>
                  </a:lnTo>
                  <a:lnTo>
                    <a:pt x="18514" y="22438"/>
                  </a:lnTo>
                  <a:cubicBezTo>
                    <a:pt x="18247" y="22571"/>
                    <a:pt x="17913" y="22738"/>
                    <a:pt x="17613" y="22905"/>
                  </a:cubicBezTo>
                  <a:cubicBezTo>
                    <a:pt x="16812" y="23372"/>
                    <a:pt x="16179" y="24006"/>
                    <a:pt x="15678" y="24706"/>
                  </a:cubicBezTo>
                  <a:cubicBezTo>
                    <a:pt x="15211" y="24873"/>
                    <a:pt x="14778" y="25040"/>
                    <a:pt x="14344" y="25206"/>
                  </a:cubicBezTo>
                  <a:cubicBezTo>
                    <a:pt x="12376" y="26140"/>
                    <a:pt x="10608" y="27508"/>
                    <a:pt x="9040" y="29243"/>
                  </a:cubicBezTo>
                  <a:cubicBezTo>
                    <a:pt x="8306" y="30077"/>
                    <a:pt x="7639" y="31011"/>
                    <a:pt x="7005" y="32011"/>
                  </a:cubicBezTo>
                  <a:cubicBezTo>
                    <a:pt x="5838" y="33879"/>
                    <a:pt x="4837" y="36148"/>
                    <a:pt x="4203" y="38483"/>
                  </a:cubicBezTo>
                  <a:cubicBezTo>
                    <a:pt x="3836" y="39817"/>
                    <a:pt x="3670" y="40717"/>
                    <a:pt x="3536" y="41651"/>
                  </a:cubicBezTo>
                  <a:lnTo>
                    <a:pt x="3503" y="41852"/>
                  </a:lnTo>
                  <a:cubicBezTo>
                    <a:pt x="3369" y="42519"/>
                    <a:pt x="3269" y="43186"/>
                    <a:pt x="3102" y="44020"/>
                  </a:cubicBezTo>
                  <a:cubicBezTo>
                    <a:pt x="2869" y="44987"/>
                    <a:pt x="2469" y="45921"/>
                    <a:pt x="2102" y="46822"/>
                  </a:cubicBezTo>
                  <a:cubicBezTo>
                    <a:pt x="1701" y="47689"/>
                    <a:pt x="1301" y="48656"/>
                    <a:pt x="1001" y="49724"/>
                  </a:cubicBezTo>
                  <a:cubicBezTo>
                    <a:pt x="0" y="53360"/>
                    <a:pt x="334" y="56829"/>
                    <a:pt x="2002" y="59531"/>
                  </a:cubicBezTo>
                  <a:cubicBezTo>
                    <a:pt x="3203" y="61432"/>
                    <a:pt x="5004" y="62900"/>
                    <a:pt x="7139" y="63667"/>
                  </a:cubicBezTo>
                  <a:cubicBezTo>
                    <a:pt x="6939" y="64835"/>
                    <a:pt x="6505" y="66403"/>
                    <a:pt x="5804" y="67737"/>
                  </a:cubicBezTo>
                  <a:cubicBezTo>
                    <a:pt x="3703" y="71773"/>
                    <a:pt x="3770" y="76076"/>
                    <a:pt x="5804" y="79245"/>
                  </a:cubicBezTo>
                  <a:cubicBezTo>
                    <a:pt x="5704" y="79445"/>
                    <a:pt x="5638" y="79612"/>
                    <a:pt x="5538" y="79845"/>
                  </a:cubicBezTo>
                  <a:cubicBezTo>
                    <a:pt x="5304" y="80546"/>
                    <a:pt x="5004" y="81580"/>
                    <a:pt x="5137" y="82848"/>
                  </a:cubicBezTo>
                  <a:cubicBezTo>
                    <a:pt x="5204" y="83581"/>
                    <a:pt x="5538" y="84282"/>
                    <a:pt x="6038" y="84882"/>
                  </a:cubicBezTo>
                  <a:cubicBezTo>
                    <a:pt x="7139" y="86117"/>
                    <a:pt x="8540" y="87051"/>
                    <a:pt x="10441" y="87684"/>
                  </a:cubicBezTo>
                  <a:cubicBezTo>
                    <a:pt x="11008" y="87885"/>
                    <a:pt x="11675" y="88051"/>
                    <a:pt x="12543" y="88218"/>
                  </a:cubicBezTo>
                  <a:cubicBezTo>
                    <a:pt x="13610" y="88385"/>
                    <a:pt x="14677" y="88452"/>
                    <a:pt x="15445" y="88452"/>
                  </a:cubicBezTo>
                  <a:cubicBezTo>
                    <a:pt x="15569" y="88472"/>
                    <a:pt x="15696" y="88480"/>
                    <a:pt x="15823" y="88480"/>
                  </a:cubicBezTo>
                  <a:cubicBezTo>
                    <a:pt x="16104" y="88480"/>
                    <a:pt x="16382" y="88441"/>
                    <a:pt x="16612" y="88418"/>
                  </a:cubicBezTo>
                  <a:lnTo>
                    <a:pt x="16979" y="88418"/>
                  </a:lnTo>
                  <a:cubicBezTo>
                    <a:pt x="17713" y="88385"/>
                    <a:pt x="18514" y="88352"/>
                    <a:pt x="19381" y="88218"/>
                  </a:cubicBezTo>
                  <a:cubicBezTo>
                    <a:pt x="21115" y="88018"/>
                    <a:pt x="22216" y="87718"/>
                    <a:pt x="22950" y="87551"/>
                  </a:cubicBezTo>
                  <a:cubicBezTo>
                    <a:pt x="23617" y="87373"/>
                    <a:pt x="24003" y="87284"/>
                    <a:pt x="24472" y="87284"/>
                  </a:cubicBezTo>
                  <a:cubicBezTo>
                    <a:pt x="24707" y="87284"/>
                    <a:pt x="24963" y="87306"/>
                    <a:pt x="25285" y="87351"/>
                  </a:cubicBezTo>
                  <a:cubicBezTo>
                    <a:pt x="25318" y="87351"/>
                    <a:pt x="25452" y="87384"/>
                    <a:pt x="25819" y="87451"/>
                  </a:cubicBezTo>
                  <a:cubicBezTo>
                    <a:pt x="26823" y="87726"/>
                    <a:pt x="28779" y="88234"/>
                    <a:pt x="31256" y="88234"/>
                  </a:cubicBezTo>
                  <a:cubicBezTo>
                    <a:pt x="32976" y="88234"/>
                    <a:pt x="34948" y="87989"/>
                    <a:pt x="37027" y="87251"/>
                  </a:cubicBezTo>
                  <a:cubicBezTo>
                    <a:pt x="39218" y="88847"/>
                    <a:pt x="42484" y="89280"/>
                    <a:pt x="44886" y="89280"/>
                  </a:cubicBezTo>
                  <a:cubicBezTo>
                    <a:pt x="45446" y="89280"/>
                    <a:pt x="45959" y="89257"/>
                    <a:pt x="46400" y="89219"/>
                  </a:cubicBezTo>
                  <a:cubicBezTo>
                    <a:pt x="46700" y="89186"/>
                    <a:pt x="46967" y="89186"/>
                    <a:pt x="47201" y="89119"/>
                  </a:cubicBezTo>
                  <a:lnTo>
                    <a:pt x="47401" y="89119"/>
                  </a:lnTo>
                  <a:cubicBezTo>
                    <a:pt x="48019" y="89054"/>
                    <a:pt x="48493" y="89006"/>
                    <a:pt x="48982" y="89006"/>
                  </a:cubicBezTo>
                  <a:cubicBezTo>
                    <a:pt x="49998" y="89006"/>
                    <a:pt x="51083" y="89211"/>
                    <a:pt x="53672" y="89886"/>
                  </a:cubicBezTo>
                  <a:cubicBezTo>
                    <a:pt x="55907" y="90453"/>
                    <a:pt x="58142" y="90753"/>
                    <a:pt x="60210" y="90753"/>
                  </a:cubicBezTo>
                  <a:cubicBezTo>
                    <a:pt x="65180" y="90753"/>
                    <a:pt x="68416" y="89085"/>
                    <a:pt x="69884" y="88118"/>
                  </a:cubicBezTo>
                  <a:cubicBezTo>
                    <a:pt x="70851" y="87518"/>
                    <a:pt x="71418" y="86917"/>
                    <a:pt x="71818" y="86350"/>
                  </a:cubicBezTo>
                  <a:cubicBezTo>
                    <a:pt x="72005" y="86373"/>
                    <a:pt x="72199" y="86386"/>
                    <a:pt x="72399" y="86386"/>
                  </a:cubicBezTo>
                  <a:cubicBezTo>
                    <a:pt x="73634" y="86386"/>
                    <a:pt x="75111" y="85921"/>
                    <a:pt x="76488" y="84716"/>
                  </a:cubicBezTo>
                  <a:cubicBezTo>
                    <a:pt x="76688" y="84515"/>
                    <a:pt x="76922" y="84415"/>
                    <a:pt x="77422" y="84249"/>
                  </a:cubicBezTo>
                  <a:cubicBezTo>
                    <a:pt x="77989" y="84082"/>
                    <a:pt x="78690" y="83848"/>
                    <a:pt x="79424" y="83348"/>
                  </a:cubicBezTo>
                  <a:cubicBezTo>
                    <a:pt x="80658" y="82547"/>
                    <a:pt x="81358" y="81413"/>
                    <a:pt x="81559" y="80079"/>
                  </a:cubicBezTo>
                  <a:cubicBezTo>
                    <a:pt x="81825" y="78545"/>
                    <a:pt x="81325" y="76910"/>
                    <a:pt x="80091" y="75376"/>
                  </a:cubicBezTo>
                  <a:cubicBezTo>
                    <a:pt x="80024" y="75242"/>
                    <a:pt x="79891" y="75075"/>
                    <a:pt x="79691" y="74875"/>
                  </a:cubicBezTo>
                  <a:cubicBezTo>
                    <a:pt x="79390" y="74508"/>
                    <a:pt x="78890" y="73941"/>
                    <a:pt x="78356" y="73241"/>
                  </a:cubicBezTo>
                  <a:cubicBezTo>
                    <a:pt x="78490" y="73174"/>
                    <a:pt x="78556" y="73074"/>
                    <a:pt x="78690" y="73007"/>
                  </a:cubicBezTo>
                  <a:cubicBezTo>
                    <a:pt x="79824" y="72107"/>
                    <a:pt x="80558" y="71006"/>
                    <a:pt x="80992" y="69738"/>
                  </a:cubicBezTo>
                  <a:cubicBezTo>
                    <a:pt x="82593" y="64868"/>
                    <a:pt x="79224" y="57196"/>
                    <a:pt x="77089" y="53026"/>
                  </a:cubicBezTo>
                  <a:cubicBezTo>
                    <a:pt x="76255" y="51425"/>
                    <a:pt x="75688" y="50491"/>
                    <a:pt x="74854" y="49090"/>
                  </a:cubicBezTo>
                  <a:lnTo>
                    <a:pt x="74854" y="48857"/>
                  </a:lnTo>
                  <a:cubicBezTo>
                    <a:pt x="74887" y="47689"/>
                    <a:pt x="74887" y="45554"/>
                    <a:pt x="73853" y="42419"/>
                  </a:cubicBezTo>
                  <a:cubicBezTo>
                    <a:pt x="73486" y="41251"/>
                    <a:pt x="72819" y="40150"/>
                    <a:pt x="72018" y="39183"/>
                  </a:cubicBezTo>
                  <a:cubicBezTo>
                    <a:pt x="72519" y="38583"/>
                    <a:pt x="72819" y="37849"/>
                    <a:pt x="72886" y="37015"/>
                  </a:cubicBezTo>
                  <a:lnTo>
                    <a:pt x="72886" y="36681"/>
                  </a:lnTo>
                  <a:cubicBezTo>
                    <a:pt x="73186" y="36381"/>
                    <a:pt x="73386" y="36081"/>
                    <a:pt x="73586" y="35714"/>
                  </a:cubicBezTo>
                  <a:cubicBezTo>
                    <a:pt x="73753" y="35414"/>
                    <a:pt x="73853" y="35147"/>
                    <a:pt x="73920" y="34813"/>
                  </a:cubicBezTo>
                  <a:cubicBezTo>
                    <a:pt x="75054" y="34079"/>
                    <a:pt x="75754" y="32812"/>
                    <a:pt x="75721" y="31411"/>
                  </a:cubicBezTo>
                  <a:cubicBezTo>
                    <a:pt x="75688" y="30410"/>
                    <a:pt x="75254" y="29543"/>
                    <a:pt x="74587" y="28909"/>
                  </a:cubicBezTo>
                  <a:cubicBezTo>
                    <a:pt x="74720" y="28375"/>
                    <a:pt x="74620" y="27842"/>
                    <a:pt x="74387" y="27341"/>
                  </a:cubicBezTo>
                  <a:cubicBezTo>
                    <a:pt x="74053" y="26541"/>
                    <a:pt x="73453" y="25907"/>
                    <a:pt x="72686" y="25507"/>
                  </a:cubicBezTo>
                  <a:cubicBezTo>
                    <a:pt x="72385" y="24673"/>
                    <a:pt x="71818" y="23905"/>
                    <a:pt x="70984" y="23472"/>
                  </a:cubicBezTo>
                  <a:cubicBezTo>
                    <a:pt x="70384" y="23138"/>
                    <a:pt x="69784" y="22971"/>
                    <a:pt x="69116" y="22971"/>
                  </a:cubicBezTo>
                  <a:cubicBezTo>
                    <a:pt x="68850" y="22671"/>
                    <a:pt x="68549" y="22438"/>
                    <a:pt x="68216" y="22238"/>
                  </a:cubicBezTo>
                  <a:cubicBezTo>
                    <a:pt x="67649" y="21904"/>
                    <a:pt x="67015" y="21737"/>
                    <a:pt x="66381" y="21737"/>
                  </a:cubicBezTo>
                  <a:cubicBezTo>
                    <a:pt x="66281" y="21604"/>
                    <a:pt x="66148" y="21537"/>
                    <a:pt x="66014" y="21437"/>
                  </a:cubicBezTo>
                  <a:cubicBezTo>
                    <a:pt x="66048" y="21003"/>
                    <a:pt x="66114" y="20536"/>
                    <a:pt x="66114" y="20069"/>
                  </a:cubicBezTo>
                  <a:lnTo>
                    <a:pt x="66114" y="19702"/>
                  </a:lnTo>
                  <a:cubicBezTo>
                    <a:pt x="65981" y="14265"/>
                    <a:pt x="62011" y="10529"/>
                    <a:pt x="58175" y="9228"/>
                  </a:cubicBezTo>
                  <a:cubicBezTo>
                    <a:pt x="57019" y="8843"/>
                    <a:pt x="55874" y="8654"/>
                    <a:pt x="54766" y="8654"/>
                  </a:cubicBezTo>
                  <a:cubicBezTo>
                    <a:pt x="52517" y="8654"/>
                    <a:pt x="50422" y="9432"/>
                    <a:pt x="48702" y="10929"/>
                  </a:cubicBezTo>
                  <a:cubicBezTo>
                    <a:pt x="48768" y="10396"/>
                    <a:pt x="48668" y="9862"/>
                    <a:pt x="48535" y="9328"/>
                  </a:cubicBezTo>
                  <a:cubicBezTo>
                    <a:pt x="48135" y="7727"/>
                    <a:pt x="47034" y="6460"/>
                    <a:pt x="45466" y="5692"/>
                  </a:cubicBezTo>
                  <a:cubicBezTo>
                    <a:pt x="44397" y="5171"/>
                    <a:pt x="43307" y="5077"/>
                    <a:pt x="42373" y="5077"/>
                  </a:cubicBezTo>
                  <a:cubicBezTo>
                    <a:pt x="42112" y="5077"/>
                    <a:pt x="41863" y="5085"/>
                    <a:pt x="41630" y="5092"/>
                  </a:cubicBezTo>
                  <a:lnTo>
                    <a:pt x="40963" y="5092"/>
                  </a:lnTo>
                  <a:cubicBezTo>
                    <a:pt x="40930" y="4992"/>
                    <a:pt x="40829" y="4825"/>
                    <a:pt x="40763" y="4692"/>
                  </a:cubicBezTo>
                  <a:cubicBezTo>
                    <a:pt x="40362" y="3958"/>
                    <a:pt x="39795" y="2757"/>
                    <a:pt x="38461" y="1756"/>
                  </a:cubicBezTo>
                  <a:cubicBezTo>
                    <a:pt x="37212" y="842"/>
                    <a:pt x="35785" y="390"/>
                    <a:pt x="34378" y="390"/>
                  </a:cubicBezTo>
                  <a:cubicBezTo>
                    <a:pt x="33680" y="390"/>
                    <a:pt x="32987" y="501"/>
                    <a:pt x="32323" y="722"/>
                  </a:cubicBezTo>
                  <a:cubicBezTo>
                    <a:pt x="32123" y="522"/>
                    <a:pt x="31856" y="322"/>
                    <a:pt x="31523" y="188"/>
                  </a:cubicBezTo>
                  <a:cubicBezTo>
                    <a:pt x="31226" y="61"/>
                    <a:pt x="30916" y="1"/>
                    <a:pt x="306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30000"/>
                </a:srgbClr>
              </a:outerShdw>
            </a:effectLst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6" name="Google Shape;2494;p48">
              <a:extLst>
                <a:ext uri="{FF2B5EF4-FFF2-40B4-BE49-F238E27FC236}">
                  <a16:creationId xmlns:a16="http://schemas.microsoft.com/office/drawing/2014/main" id="{E1D09D09-3D72-2AF2-DFAD-CCC52CD18379}"/>
                </a:ext>
              </a:extLst>
            </p:cNvPr>
            <p:cNvSpPr/>
            <p:nvPr/>
          </p:nvSpPr>
          <p:spPr>
            <a:xfrm>
              <a:off x="5868039" y="1969449"/>
              <a:ext cx="1096250" cy="1035933"/>
            </a:xfrm>
            <a:custGeom>
              <a:avLst/>
              <a:gdLst/>
              <a:ahLst/>
              <a:cxnLst/>
              <a:rect l="l" t="t" r="r" b="b"/>
              <a:pathLst>
                <a:path w="39730" h="37544" extrusionOk="0">
                  <a:moveTo>
                    <a:pt x="26353" y="19714"/>
                  </a:moveTo>
                  <a:lnTo>
                    <a:pt x="26353" y="19714"/>
                  </a:lnTo>
                  <a:cubicBezTo>
                    <a:pt x="26453" y="20081"/>
                    <a:pt x="24152" y="25819"/>
                    <a:pt x="21316" y="27520"/>
                  </a:cubicBezTo>
                  <a:lnTo>
                    <a:pt x="21216" y="27520"/>
                  </a:lnTo>
                  <a:cubicBezTo>
                    <a:pt x="21216" y="27520"/>
                    <a:pt x="21183" y="27520"/>
                    <a:pt x="21183" y="27487"/>
                  </a:cubicBezTo>
                  <a:cubicBezTo>
                    <a:pt x="21183" y="27420"/>
                    <a:pt x="21283" y="27387"/>
                    <a:pt x="21283" y="27353"/>
                  </a:cubicBezTo>
                  <a:cubicBezTo>
                    <a:pt x="24552" y="25052"/>
                    <a:pt x="26120" y="19848"/>
                    <a:pt x="26353" y="19714"/>
                  </a:cubicBezTo>
                  <a:close/>
                  <a:moveTo>
                    <a:pt x="17013" y="0"/>
                  </a:moveTo>
                  <a:cubicBezTo>
                    <a:pt x="13777" y="0"/>
                    <a:pt x="9875" y="1968"/>
                    <a:pt x="7039" y="6238"/>
                  </a:cubicBezTo>
                  <a:cubicBezTo>
                    <a:pt x="3637" y="11375"/>
                    <a:pt x="3804" y="15812"/>
                    <a:pt x="2803" y="18981"/>
                  </a:cubicBezTo>
                  <a:cubicBezTo>
                    <a:pt x="1936" y="21682"/>
                    <a:pt x="1" y="24351"/>
                    <a:pt x="501" y="28421"/>
                  </a:cubicBezTo>
                  <a:cubicBezTo>
                    <a:pt x="935" y="31890"/>
                    <a:pt x="3136" y="34358"/>
                    <a:pt x="6339" y="35159"/>
                  </a:cubicBezTo>
                  <a:cubicBezTo>
                    <a:pt x="8273" y="35592"/>
                    <a:pt x="9007" y="35359"/>
                    <a:pt x="10208" y="35526"/>
                  </a:cubicBezTo>
                  <a:cubicBezTo>
                    <a:pt x="13612" y="35999"/>
                    <a:pt x="13532" y="37543"/>
                    <a:pt x="17565" y="37543"/>
                  </a:cubicBezTo>
                  <a:cubicBezTo>
                    <a:pt x="17800" y="37543"/>
                    <a:pt x="18049" y="37538"/>
                    <a:pt x="18314" y="37527"/>
                  </a:cubicBezTo>
                  <a:cubicBezTo>
                    <a:pt x="20749" y="37427"/>
                    <a:pt x="22650" y="33658"/>
                    <a:pt x="21983" y="30989"/>
                  </a:cubicBezTo>
                  <a:cubicBezTo>
                    <a:pt x="21516" y="29188"/>
                    <a:pt x="18914" y="28421"/>
                    <a:pt x="17147" y="28187"/>
                  </a:cubicBezTo>
                  <a:cubicBezTo>
                    <a:pt x="14311" y="27754"/>
                    <a:pt x="14244" y="26619"/>
                    <a:pt x="11209" y="25218"/>
                  </a:cubicBezTo>
                  <a:cubicBezTo>
                    <a:pt x="10175" y="24718"/>
                    <a:pt x="9074" y="24384"/>
                    <a:pt x="7973" y="24284"/>
                  </a:cubicBezTo>
                  <a:cubicBezTo>
                    <a:pt x="7873" y="24284"/>
                    <a:pt x="7873" y="24184"/>
                    <a:pt x="7973" y="24184"/>
                  </a:cubicBezTo>
                  <a:cubicBezTo>
                    <a:pt x="8707" y="24184"/>
                    <a:pt x="9708" y="24451"/>
                    <a:pt x="10408" y="24751"/>
                  </a:cubicBezTo>
                  <a:cubicBezTo>
                    <a:pt x="11620" y="25212"/>
                    <a:pt x="12127" y="25602"/>
                    <a:pt x="12314" y="25602"/>
                  </a:cubicBezTo>
                  <a:cubicBezTo>
                    <a:pt x="12385" y="25602"/>
                    <a:pt x="12410" y="25546"/>
                    <a:pt x="12410" y="25418"/>
                  </a:cubicBezTo>
                  <a:cubicBezTo>
                    <a:pt x="12410" y="25052"/>
                    <a:pt x="12210" y="24918"/>
                    <a:pt x="12477" y="23684"/>
                  </a:cubicBezTo>
                  <a:cubicBezTo>
                    <a:pt x="13077" y="20448"/>
                    <a:pt x="16313" y="16212"/>
                    <a:pt x="16213" y="13110"/>
                  </a:cubicBezTo>
                  <a:cubicBezTo>
                    <a:pt x="16213" y="13018"/>
                    <a:pt x="16213" y="12872"/>
                    <a:pt x="16288" y="12872"/>
                  </a:cubicBezTo>
                  <a:cubicBezTo>
                    <a:pt x="16296" y="12872"/>
                    <a:pt x="16304" y="12873"/>
                    <a:pt x="16313" y="12876"/>
                  </a:cubicBezTo>
                  <a:cubicBezTo>
                    <a:pt x="16379" y="12910"/>
                    <a:pt x="16346" y="13110"/>
                    <a:pt x="16346" y="13243"/>
                  </a:cubicBezTo>
                  <a:cubicBezTo>
                    <a:pt x="16346" y="16279"/>
                    <a:pt x="12877" y="20949"/>
                    <a:pt x="12510" y="24184"/>
                  </a:cubicBezTo>
                  <a:cubicBezTo>
                    <a:pt x="12477" y="24618"/>
                    <a:pt x="12410" y="25685"/>
                    <a:pt x="12843" y="25952"/>
                  </a:cubicBezTo>
                  <a:cubicBezTo>
                    <a:pt x="14311" y="26886"/>
                    <a:pt x="15012" y="27754"/>
                    <a:pt x="17013" y="28054"/>
                  </a:cubicBezTo>
                  <a:cubicBezTo>
                    <a:pt x="17980" y="28187"/>
                    <a:pt x="18881" y="28387"/>
                    <a:pt x="19748" y="28754"/>
                  </a:cubicBezTo>
                  <a:cubicBezTo>
                    <a:pt x="21820" y="29661"/>
                    <a:pt x="21504" y="30190"/>
                    <a:pt x="21941" y="30190"/>
                  </a:cubicBezTo>
                  <a:cubicBezTo>
                    <a:pt x="21955" y="30190"/>
                    <a:pt x="21969" y="30190"/>
                    <a:pt x="21983" y="30189"/>
                  </a:cubicBezTo>
                  <a:cubicBezTo>
                    <a:pt x="22184" y="30171"/>
                    <a:pt x="22397" y="30163"/>
                    <a:pt x="22618" y="30163"/>
                  </a:cubicBezTo>
                  <a:cubicBezTo>
                    <a:pt x="23686" y="30163"/>
                    <a:pt x="24941" y="30357"/>
                    <a:pt x="25853" y="30689"/>
                  </a:cubicBezTo>
                  <a:cubicBezTo>
                    <a:pt x="27220" y="31223"/>
                    <a:pt x="26820" y="31523"/>
                    <a:pt x="27487" y="31556"/>
                  </a:cubicBezTo>
                  <a:cubicBezTo>
                    <a:pt x="27621" y="31567"/>
                    <a:pt x="27750" y="31567"/>
                    <a:pt x="27880" y="31567"/>
                  </a:cubicBezTo>
                  <a:cubicBezTo>
                    <a:pt x="28140" y="31567"/>
                    <a:pt x="28399" y="31567"/>
                    <a:pt x="28688" y="31656"/>
                  </a:cubicBezTo>
                  <a:lnTo>
                    <a:pt x="28922" y="31656"/>
                  </a:lnTo>
                  <a:cubicBezTo>
                    <a:pt x="29155" y="31590"/>
                    <a:pt x="29222" y="31590"/>
                    <a:pt x="30423" y="31590"/>
                  </a:cubicBezTo>
                  <a:cubicBezTo>
                    <a:pt x="30723" y="31590"/>
                    <a:pt x="30890" y="31556"/>
                    <a:pt x="30890" y="31356"/>
                  </a:cubicBezTo>
                  <a:cubicBezTo>
                    <a:pt x="31357" y="26586"/>
                    <a:pt x="32091" y="19081"/>
                    <a:pt x="34726" y="14611"/>
                  </a:cubicBezTo>
                  <a:cubicBezTo>
                    <a:pt x="35726" y="13010"/>
                    <a:pt x="37528" y="12009"/>
                    <a:pt x="39329" y="11275"/>
                  </a:cubicBezTo>
                  <a:cubicBezTo>
                    <a:pt x="39696" y="11108"/>
                    <a:pt x="39729" y="11075"/>
                    <a:pt x="39529" y="10708"/>
                  </a:cubicBezTo>
                  <a:cubicBezTo>
                    <a:pt x="38729" y="9274"/>
                    <a:pt x="37394" y="7873"/>
                    <a:pt x="36460" y="7072"/>
                  </a:cubicBezTo>
                  <a:cubicBezTo>
                    <a:pt x="35400" y="6219"/>
                    <a:pt x="34981" y="5820"/>
                    <a:pt x="34790" y="5820"/>
                  </a:cubicBezTo>
                  <a:cubicBezTo>
                    <a:pt x="34458" y="5820"/>
                    <a:pt x="34814" y="7023"/>
                    <a:pt x="33692" y="9140"/>
                  </a:cubicBezTo>
                  <a:cubicBezTo>
                    <a:pt x="32592" y="11220"/>
                    <a:pt x="30955" y="12128"/>
                    <a:pt x="29179" y="12128"/>
                  </a:cubicBezTo>
                  <a:cubicBezTo>
                    <a:pt x="25031" y="12128"/>
                    <a:pt x="20122" y="7174"/>
                    <a:pt x="19515" y="634"/>
                  </a:cubicBezTo>
                  <a:cubicBezTo>
                    <a:pt x="19482" y="100"/>
                    <a:pt x="19448" y="34"/>
                    <a:pt x="19315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7" name="Google Shape;2495;p48">
              <a:extLst>
                <a:ext uri="{FF2B5EF4-FFF2-40B4-BE49-F238E27FC236}">
                  <a16:creationId xmlns:a16="http://schemas.microsoft.com/office/drawing/2014/main" id="{ED960158-2D41-E05F-5EA2-659C5859AB64}"/>
                </a:ext>
              </a:extLst>
            </p:cNvPr>
            <p:cNvSpPr/>
            <p:nvPr/>
          </p:nvSpPr>
          <p:spPr>
            <a:xfrm>
              <a:off x="5983096" y="2944123"/>
              <a:ext cx="893749" cy="546221"/>
            </a:xfrm>
            <a:custGeom>
              <a:avLst/>
              <a:gdLst/>
              <a:ahLst/>
              <a:cxnLst/>
              <a:rect l="l" t="t" r="r" b="b"/>
              <a:pathLst>
                <a:path w="32391" h="19796" extrusionOk="0">
                  <a:moveTo>
                    <a:pt x="3241" y="100"/>
                  </a:moveTo>
                  <a:cubicBezTo>
                    <a:pt x="2697" y="100"/>
                    <a:pt x="3514" y="1100"/>
                    <a:pt x="2169" y="5004"/>
                  </a:cubicBezTo>
                  <a:cubicBezTo>
                    <a:pt x="1268" y="7706"/>
                    <a:pt x="468" y="7439"/>
                    <a:pt x="34" y="11742"/>
                  </a:cubicBezTo>
                  <a:cubicBezTo>
                    <a:pt x="1" y="12009"/>
                    <a:pt x="101" y="12243"/>
                    <a:pt x="101" y="12510"/>
                  </a:cubicBezTo>
                  <a:cubicBezTo>
                    <a:pt x="193" y="16462"/>
                    <a:pt x="3662" y="19795"/>
                    <a:pt x="9008" y="19795"/>
                  </a:cubicBezTo>
                  <a:cubicBezTo>
                    <a:pt x="9483" y="19795"/>
                    <a:pt x="9972" y="19769"/>
                    <a:pt x="10475" y="19715"/>
                  </a:cubicBezTo>
                  <a:cubicBezTo>
                    <a:pt x="12309" y="19481"/>
                    <a:pt x="12676" y="19281"/>
                    <a:pt x="14678" y="18814"/>
                  </a:cubicBezTo>
                  <a:cubicBezTo>
                    <a:pt x="15766" y="18563"/>
                    <a:pt x="16687" y="18468"/>
                    <a:pt x="17517" y="18468"/>
                  </a:cubicBezTo>
                  <a:cubicBezTo>
                    <a:pt x="20105" y="18468"/>
                    <a:pt x="21800" y="19392"/>
                    <a:pt x="24856" y="19392"/>
                  </a:cubicBezTo>
                  <a:cubicBezTo>
                    <a:pt x="25508" y="19392"/>
                    <a:pt x="26222" y="19350"/>
                    <a:pt x="27020" y="19248"/>
                  </a:cubicBezTo>
                  <a:cubicBezTo>
                    <a:pt x="28287" y="19081"/>
                    <a:pt x="29655" y="18714"/>
                    <a:pt x="30689" y="17947"/>
                  </a:cubicBezTo>
                  <a:cubicBezTo>
                    <a:pt x="30789" y="17880"/>
                    <a:pt x="30856" y="17780"/>
                    <a:pt x="30889" y="17647"/>
                  </a:cubicBezTo>
                  <a:cubicBezTo>
                    <a:pt x="31657" y="7906"/>
                    <a:pt x="32390" y="7739"/>
                    <a:pt x="31857" y="7573"/>
                  </a:cubicBezTo>
                  <a:cubicBezTo>
                    <a:pt x="28221" y="6505"/>
                    <a:pt x="25119" y="3103"/>
                    <a:pt x="22784" y="1668"/>
                  </a:cubicBezTo>
                  <a:cubicBezTo>
                    <a:pt x="22717" y="1628"/>
                    <a:pt x="22665" y="1610"/>
                    <a:pt x="22621" y="1610"/>
                  </a:cubicBezTo>
                  <a:cubicBezTo>
                    <a:pt x="22308" y="1610"/>
                    <a:pt x="22403" y="2516"/>
                    <a:pt x="20398" y="2516"/>
                  </a:cubicBezTo>
                  <a:cubicBezTo>
                    <a:pt x="19459" y="2516"/>
                    <a:pt x="18061" y="2317"/>
                    <a:pt x="15945" y="1735"/>
                  </a:cubicBezTo>
                  <a:cubicBezTo>
                    <a:pt x="15905" y="1727"/>
                    <a:pt x="15868" y="1723"/>
                    <a:pt x="15833" y="1723"/>
                  </a:cubicBezTo>
                  <a:cubicBezTo>
                    <a:pt x="15575" y="1723"/>
                    <a:pt x="15426" y="1922"/>
                    <a:pt x="15045" y="2069"/>
                  </a:cubicBezTo>
                  <a:cubicBezTo>
                    <a:pt x="14646" y="2231"/>
                    <a:pt x="14034" y="2337"/>
                    <a:pt x="13293" y="2337"/>
                  </a:cubicBezTo>
                  <a:cubicBezTo>
                    <a:pt x="12049" y="2337"/>
                    <a:pt x="10441" y="2038"/>
                    <a:pt x="8874" y="1201"/>
                  </a:cubicBezTo>
                  <a:cubicBezTo>
                    <a:pt x="6639" y="1"/>
                    <a:pt x="5204" y="301"/>
                    <a:pt x="3270" y="101"/>
                  </a:cubicBezTo>
                  <a:cubicBezTo>
                    <a:pt x="3260" y="100"/>
                    <a:pt x="3250" y="100"/>
                    <a:pt x="3241" y="1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8" name="Google Shape;2496;p48">
              <a:extLst>
                <a:ext uri="{FF2B5EF4-FFF2-40B4-BE49-F238E27FC236}">
                  <a16:creationId xmlns:a16="http://schemas.microsoft.com/office/drawing/2014/main" id="{BFA522F5-5B15-B062-86F6-1537AC1D3FFC}"/>
                </a:ext>
              </a:extLst>
            </p:cNvPr>
            <p:cNvSpPr/>
            <p:nvPr/>
          </p:nvSpPr>
          <p:spPr>
            <a:xfrm>
              <a:off x="7197072" y="2691025"/>
              <a:ext cx="280754" cy="257355"/>
            </a:xfrm>
            <a:custGeom>
              <a:avLst/>
              <a:gdLst/>
              <a:ahLst/>
              <a:cxnLst/>
              <a:rect l="l" t="t" r="r" b="b"/>
              <a:pathLst>
                <a:path w="10175" h="9327" extrusionOk="0">
                  <a:moveTo>
                    <a:pt x="6038" y="0"/>
                  </a:moveTo>
                  <a:cubicBezTo>
                    <a:pt x="5805" y="34"/>
                    <a:pt x="5571" y="67"/>
                    <a:pt x="5371" y="167"/>
                  </a:cubicBezTo>
                  <a:cubicBezTo>
                    <a:pt x="4004" y="768"/>
                    <a:pt x="3670" y="1001"/>
                    <a:pt x="1535" y="1868"/>
                  </a:cubicBezTo>
                  <a:cubicBezTo>
                    <a:pt x="1" y="2502"/>
                    <a:pt x="67" y="2369"/>
                    <a:pt x="168" y="2669"/>
                  </a:cubicBezTo>
                  <a:cubicBezTo>
                    <a:pt x="835" y="4704"/>
                    <a:pt x="2369" y="7272"/>
                    <a:pt x="4337" y="9207"/>
                  </a:cubicBezTo>
                  <a:cubicBezTo>
                    <a:pt x="4400" y="9269"/>
                    <a:pt x="4421" y="9327"/>
                    <a:pt x="4505" y="9327"/>
                  </a:cubicBezTo>
                  <a:cubicBezTo>
                    <a:pt x="4733" y="9327"/>
                    <a:pt x="5423" y="8894"/>
                    <a:pt x="8674" y="6939"/>
                  </a:cubicBezTo>
                  <a:cubicBezTo>
                    <a:pt x="9041" y="6739"/>
                    <a:pt x="9407" y="6505"/>
                    <a:pt x="9808" y="6238"/>
                  </a:cubicBezTo>
                  <a:cubicBezTo>
                    <a:pt x="9975" y="6105"/>
                    <a:pt x="10075" y="5938"/>
                    <a:pt x="10141" y="5771"/>
                  </a:cubicBezTo>
                  <a:cubicBezTo>
                    <a:pt x="10175" y="5604"/>
                    <a:pt x="10141" y="5438"/>
                    <a:pt x="10041" y="5271"/>
                  </a:cubicBezTo>
                  <a:cubicBezTo>
                    <a:pt x="9074" y="3436"/>
                    <a:pt x="7973" y="1835"/>
                    <a:pt x="6706" y="334"/>
                  </a:cubicBezTo>
                  <a:cubicBezTo>
                    <a:pt x="6539" y="100"/>
                    <a:pt x="6305" y="34"/>
                    <a:pt x="60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9" name="Google Shape;2497;p48">
              <a:extLst>
                <a:ext uri="{FF2B5EF4-FFF2-40B4-BE49-F238E27FC236}">
                  <a16:creationId xmlns:a16="http://schemas.microsoft.com/office/drawing/2014/main" id="{E91E9764-1795-F036-0329-A5DBDD975897}"/>
                </a:ext>
              </a:extLst>
            </p:cNvPr>
            <p:cNvSpPr/>
            <p:nvPr/>
          </p:nvSpPr>
          <p:spPr>
            <a:xfrm>
              <a:off x="7511837" y="3021572"/>
              <a:ext cx="233819" cy="231943"/>
            </a:xfrm>
            <a:custGeom>
              <a:avLst/>
              <a:gdLst/>
              <a:ahLst/>
              <a:cxnLst/>
              <a:rect l="l" t="t" r="r" b="b"/>
              <a:pathLst>
                <a:path w="8474" h="8406" extrusionOk="0">
                  <a:moveTo>
                    <a:pt x="7435" y="0"/>
                  </a:moveTo>
                  <a:cubicBezTo>
                    <a:pt x="7252" y="0"/>
                    <a:pt x="6868" y="77"/>
                    <a:pt x="5972" y="229"/>
                  </a:cubicBezTo>
                  <a:cubicBezTo>
                    <a:pt x="5572" y="262"/>
                    <a:pt x="2236" y="529"/>
                    <a:pt x="1769" y="529"/>
                  </a:cubicBezTo>
                  <a:cubicBezTo>
                    <a:pt x="1469" y="529"/>
                    <a:pt x="968" y="629"/>
                    <a:pt x="1002" y="930"/>
                  </a:cubicBezTo>
                  <a:cubicBezTo>
                    <a:pt x="1102" y="1297"/>
                    <a:pt x="1002" y="1730"/>
                    <a:pt x="1068" y="2130"/>
                  </a:cubicBezTo>
                  <a:cubicBezTo>
                    <a:pt x="1102" y="2798"/>
                    <a:pt x="1002" y="3531"/>
                    <a:pt x="902" y="4199"/>
                  </a:cubicBezTo>
                  <a:cubicBezTo>
                    <a:pt x="668" y="5366"/>
                    <a:pt x="601" y="5600"/>
                    <a:pt x="134" y="6700"/>
                  </a:cubicBezTo>
                  <a:cubicBezTo>
                    <a:pt x="1" y="7034"/>
                    <a:pt x="168" y="7534"/>
                    <a:pt x="801" y="7701"/>
                  </a:cubicBezTo>
                  <a:cubicBezTo>
                    <a:pt x="2569" y="8101"/>
                    <a:pt x="4137" y="8268"/>
                    <a:pt x="5238" y="8402"/>
                  </a:cubicBezTo>
                  <a:cubicBezTo>
                    <a:pt x="5274" y="8404"/>
                    <a:pt x="5309" y="8406"/>
                    <a:pt x="5342" y="8406"/>
                  </a:cubicBezTo>
                  <a:cubicBezTo>
                    <a:pt x="5700" y="8406"/>
                    <a:pt x="5861" y="8240"/>
                    <a:pt x="6105" y="7935"/>
                  </a:cubicBezTo>
                  <a:cubicBezTo>
                    <a:pt x="7640" y="6200"/>
                    <a:pt x="8474" y="2698"/>
                    <a:pt x="7640" y="129"/>
                  </a:cubicBezTo>
                  <a:cubicBezTo>
                    <a:pt x="7597" y="43"/>
                    <a:pt x="7572" y="0"/>
                    <a:pt x="74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10" name="Google Shape;2498;p48">
              <a:extLst>
                <a:ext uri="{FF2B5EF4-FFF2-40B4-BE49-F238E27FC236}">
                  <a16:creationId xmlns:a16="http://schemas.microsoft.com/office/drawing/2014/main" id="{7C814D1A-EAF2-D2AD-6CC4-8CDBB1F6E281}"/>
                </a:ext>
              </a:extLst>
            </p:cNvPr>
            <p:cNvSpPr/>
            <p:nvPr/>
          </p:nvSpPr>
          <p:spPr>
            <a:xfrm>
              <a:off x="7012070" y="1968511"/>
              <a:ext cx="70002" cy="67215"/>
            </a:xfrm>
            <a:custGeom>
              <a:avLst/>
              <a:gdLst/>
              <a:ahLst/>
              <a:cxnLst/>
              <a:rect l="l" t="t" r="r" b="b"/>
              <a:pathLst>
                <a:path w="2537" h="2436" extrusionOk="0">
                  <a:moveTo>
                    <a:pt x="1168" y="1"/>
                  </a:moveTo>
                  <a:cubicBezTo>
                    <a:pt x="935" y="34"/>
                    <a:pt x="768" y="68"/>
                    <a:pt x="601" y="201"/>
                  </a:cubicBezTo>
                  <a:cubicBezTo>
                    <a:pt x="435" y="301"/>
                    <a:pt x="334" y="401"/>
                    <a:pt x="234" y="568"/>
                  </a:cubicBezTo>
                  <a:cubicBezTo>
                    <a:pt x="34" y="868"/>
                    <a:pt x="1" y="1235"/>
                    <a:pt x="68" y="1569"/>
                  </a:cubicBezTo>
                  <a:cubicBezTo>
                    <a:pt x="201" y="1936"/>
                    <a:pt x="435" y="2236"/>
                    <a:pt x="835" y="2369"/>
                  </a:cubicBezTo>
                  <a:cubicBezTo>
                    <a:pt x="935" y="2403"/>
                    <a:pt x="1068" y="2436"/>
                    <a:pt x="1235" y="2436"/>
                  </a:cubicBezTo>
                  <a:cubicBezTo>
                    <a:pt x="1469" y="2436"/>
                    <a:pt x="1769" y="2403"/>
                    <a:pt x="2002" y="2236"/>
                  </a:cubicBezTo>
                  <a:cubicBezTo>
                    <a:pt x="2236" y="2069"/>
                    <a:pt x="2403" y="1869"/>
                    <a:pt x="2503" y="1535"/>
                  </a:cubicBezTo>
                  <a:cubicBezTo>
                    <a:pt x="2536" y="1435"/>
                    <a:pt x="2536" y="1302"/>
                    <a:pt x="2536" y="1202"/>
                  </a:cubicBezTo>
                  <a:cubicBezTo>
                    <a:pt x="2436" y="1202"/>
                    <a:pt x="2336" y="1168"/>
                    <a:pt x="2236" y="1102"/>
                  </a:cubicBezTo>
                  <a:cubicBezTo>
                    <a:pt x="2303" y="1002"/>
                    <a:pt x="2403" y="868"/>
                    <a:pt x="2436" y="735"/>
                  </a:cubicBezTo>
                  <a:cubicBezTo>
                    <a:pt x="2403" y="668"/>
                    <a:pt x="2369" y="535"/>
                    <a:pt x="2269" y="435"/>
                  </a:cubicBezTo>
                  <a:cubicBezTo>
                    <a:pt x="2036" y="134"/>
                    <a:pt x="1702" y="1"/>
                    <a:pt x="13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11" name="Google Shape;2499;p48">
              <a:extLst>
                <a:ext uri="{FF2B5EF4-FFF2-40B4-BE49-F238E27FC236}">
                  <a16:creationId xmlns:a16="http://schemas.microsoft.com/office/drawing/2014/main" id="{CB81B53F-1B02-C3F6-9CE1-1F0DC1C10250}"/>
                </a:ext>
              </a:extLst>
            </p:cNvPr>
            <p:cNvSpPr/>
            <p:nvPr/>
          </p:nvSpPr>
          <p:spPr>
            <a:xfrm>
              <a:off x="7073737" y="1989701"/>
              <a:ext cx="8333" cy="11975"/>
            </a:xfrm>
            <a:custGeom>
              <a:avLst/>
              <a:gdLst/>
              <a:ahLst/>
              <a:cxnLst/>
              <a:rect l="l" t="t" r="r" b="b"/>
              <a:pathLst>
                <a:path w="302" h="434" extrusionOk="0">
                  <a:moveTo>
                    <a:pt x="201" y="0"/>
                  </a:moveTo>
                  <a:cubicBezTo>
                    <a:pt x="134" y="134"/>
                    <a:pt x="101" y="267"/>
                    <a:pt x="1" y="367"/>
                  </a:cubicBezTo>
                  <a:cubicBezTo>
                    <a:pt x="101" y="434"/>
                    <a:pt x="168" y="434"/>
                    <a:pt x="301" y="434"/>
                  </a:cubicBezTo>
                  <a:cubicBezTo>
                    <a:pt x="301" y="267"/>
                    <a:pt x="268" y="134"/>
                    <a:pt x="201" y="0"/>
                  </a:cubicBezTo>
                  <a:close/>
                </a:path>
              </a:pathLst>
            </a:custGeom>
            <a:solidFill>
              <a:srgbClr val="845EF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12" name="Google Shape;2500;p48">
              <a:extLst>
                <a:ext uri="{FF2B5EF4-FFF2-40B4-BE49-F238E27FC236}">
                  <a16:creationId xmlns:a16="http://schemas.microsoft.com/office/drawing/2014/main" id="{6BEEF5F1-7364-290A-25F6-95CEAECDF71E}"/>
                </a:ext>
              </a:extLst>
            </p:cNvPr>
            <p:cNvSpPr/>
            <p:nvPr/>
          </p:nvSpPr>
          <p:spPr>
            <a:xfrm>
              <a:off x="6957273" y="1543131"/>
              <a:ext cx="605241" cy="777943"/>
            </a:xfrm>
            <a:custGeom>
              <a:avLst/>
              <a:gdLst/>
              <a:ahLst/>
              <a:cxnLst/>
              <a:rect l="l" t="t" r="r" b="b"/>
              <a:pathLst>
                <a:path w="21935" h="28194" extrusionOk="0">
                  <a:moveTo>
                    <a:pt x="12987" y="1"/>
                  </a:moveTo>
                  <a:cubicBezTo>
                    <a:pt x="10975" y="1"/>
                    <a:pt x="8993" y="801"/>
                    <a:pt x="7491" y="2642"/>
                  </a:cubicBezTo>
                  <a:cubicBezTo>
                    <a:pt x="7084" y="2485"/>
                    <a:pt x="6682" y="2412"/>
                    <a:pt x="6291" y="2412"/>
                  </a:cubicBezTo>
                  <a:cubicBezTo>
                    <a:pt x="2700" y="2412"/>
                    <a:pt x="0" y="8550"/>
                    <a:pt x="2888" y="11949"/>
                  </a:cubicBezTo>
                  <a:cubicBezTo>
                    <a:pt x="3054" y="12149"/>
                    <a:pt x="3188" y="12282"/>
                    <a:pt x="3355" y="12349"/>
                  </a:cubicBezTo>
                  <a:cubicBezTo>
                    <a:pt x="3572" y="12470"/>
                    <a:pt x="3755" y="12556"/>
                    <a:pt x="3953" y="12556"/>
                  </a:cubicBezTo>
                  <a:cubicBezTo>
                    <a:pt x="4028" y="12556"/>
                    <a:pt x="4106" y="12543"/>
                    <a:pt x="4188" y="12516"/>
                  </a:cubicBezTo>
                  <a:cubicBezTo>
                    <a:pt x="4322" y="12483"/>
                    <a:pt x="4489" y="12382"/>
                    <a:pt x="4655" y="12316"/>
                  </a:cubicBezTo>
                  <a:cubicBezTo>
                    <a:pt x="5990" y="11515"/>
                    <a:pt x="7191" y="8646"/>
                    <a:pt x="7691" y="6445"/>
                  </a:cubicBezTo>
                  <a:cubicBezTo>
                    <a:pt x="7724" y="6545"/>
                    <a:pt x="7824" y="6645"/>
                    <a:pt x="7858" y="6778"/>
                  </a:cubicBezTo>
                  <a:lnTo>
                    <a:pt x="7991" y="7012"/>
                  </a:lnTo>
                  <a:lnTo>
                    <a:pt x="8025" y="7045"/>
                  </a:lnTo>
                  <a:cubicBezTo>
                    <a:pt x="8158" y="7212"/>
                    <a:pt x="8225" y="7345"/>
                    <a:pt x="8358" y="7512"/>
                  </a:cubicBezTo>
                  <a:cubicBezTo>
                    <a:pt x="8425" y="7612"/>
                    <a:pt x="8492" y="7679"/>
                    <a:pt x="8558" y="7779"/>
                  </a:cubicBezTo>
                  <a:lnTo>
                    <a:pt x="8892" y="8113"/>
                  </a:lnTo>
                  <a:cubicBezTo>
                    <a:pt x="8992" y="8213"/>
                    <a:pt x="9092" y="8346"/>
                    <a:pt x="9225" y="8446"/>
                  </a:cubicBezTo>
                  <a:cubicBezTo>
                    <a:pt x="7891" y="8980"/>
                    <a:pt x="6690" y="9881"/>
                    <a:pt x="5756" y="11282"/>
                  </a:cubicBezTo>
                  <a:cubicBezTo>
                    <a:pt x="4989" y="12449"/>
                    <a:pt x="4856" y="13817"/>
                    <a:pt x="4655" y="15218"/>
                  </a:cubicBezTo>
                  <a:cubicBezTo>
                    <a:pt x="4555" y="15618"/>
                    <a:pt x="4489" y="15952"/>
                    <a:pt x="4355" y="16219"/>
                  </a:cubicBezTo>
                  <a:cubicBezTo>
                    <a:pt x="4255" y="16352"/>
                    <a:pt x="4222" y="16485"/>
                    <a:pt x="4155" y="16619"/>
                  </a:cubicBezTo>
                  <a:cubicBezTo>
                    <a:pt x="4222" y="16652"/>
                    <a:pt x="4322" y="16652"/>
                    <a:pt x="4422" y="16652"/>
                  </a:cubicBezTo>
                  <a:cubicBezTo>
                    <a:pt x="4422" y="16719"/>
                    <a:pt x="4422" y="16852"/>
                    <a:pt x="4389" y="16986"/>
                  </a:cubicBezTo>
                  <a:cubicBezTo>
                    <a:pt x="4322" y="17319"/>
                    <a:pt x="4088" y="17519"/>
                    <a:pt x="3888" y="17686"/>
                  </a:cubicBezTo>
                  <a:cubicBezTo>
                    <a:pt x="3655" y="17820"/>
                    <a:pt x="3388" y="17886"/>
                    <a:pt x="3154" y="17886"/>
                  </a:cubicBezTo>
                  <a:cubicBezTo>
                    <a:pt x="3021" y="17886"/>
                    <a:pt x="2854" y="17853"/>
                    <a:pt x="2721" y="17820"/>
                  </a:cubicBezTo>
                  <a:cubicBezTo>
                    <a:pt x="1220" y="18854"/>
                    <a:pt x="386" y="20955"/>
                    <a:pt x="653" y="22957"/>
                  </a:cubicBezTo>
                  <a:cubicBezTo>
                    <a:pt x="853" y="24458"/>
                    <a:pt x="1687" y="25659"/>
                    <a:pt x="2721" y="26526"/>
                  </a:cubicBezTo>
                  <a:lnTo>
                    <a:pt x="2721" y="26192"/>
                  </a:lnTo>
                  <a:cubicBezTo>
                    <a:pt x="2721" y="25825"/>
                    <a:pt x="2687" y="25892"/>
                    <a:pt x="4856" y="25659"/>
                  </a:cubicBezTo>
                  <a:cubicBezTo>
                    <a:pt x="4922" y="25625"/>
                    <a:pt x="5089" y="25625"/>
                    <a:pt x="5256" y="25625"/>
                  </a:cubicBezTo>
                  <a:lnTo>
                    <a:pt x="8158" y="25625"/>
                  </a:lnTo>
                  <a:cubicBezTo>
                    <a:pt x="10493" y="25659"/>
                    <a:pt x="13162" y="26359"/>
                    <a:pt x="15063" y="27126"/>
                  </a:cubicBezTo>
                  <a:cubicBezTo>
                    <a:pt x="15597" y="27326"/>
                    <a:pt x="16097" y="27527"/>
                    <a:pt x="16531" y="27727"/>
                  </a:cubicBezTo>
                  <a:cubicBezTo>
                    <a:pt x="16664" y="27793"/>
                    <a:pt x="16764" y="27860"/>
                    <a:pt x="16864" y="27894"/>
                  </a:cubicBezTo>
                  <a:cubicBezTo>
                    <a:pt x="17064" y="28027"/>
                    <a:pt x="17231" y="28127"/>
                    <a:pt x="17365" y="28194"/>
                  </a:cubicBezTo>
                  <a:cubicBezTo>
                    <a:pt x="17431" y="28194"/>
                    <a:pt x="17498" y="28160"/>
                    <a:pt x="17565" y="28160"/>
                  </a:cubicBezTo>
                  <a:cubicBezTo>
                    <a:pt x="16397" y="27026"/>
                    <a:pt x="15897" y="25458"/>
                    <a:pt x="15930" y="23791"/>
                  </a:cubicBezTo>
                  <a:cubicBezTo>
                    <a:pt x="15930" y="23224"/>
                    <a:pt x="16030" y="22656"/>
                    <a:pt x="16164" y="22123"/>
                  </a:cubicBezTo>
                  <a:cubicBezTo>
                    <a:pt x="16197" y="21989"/>
                    <a:pt x="16197" y="21856"/>
                    <a:pt x="16230" y="21722"/>
                  </a:cubicBezTo>
                  <a:cubicBezTo>
                    <a:pt x="16697" y="19955"/>
                    <a:pt x="17698" y="18187"/>
                    <a:pt x="19032" y="17019"/>
                  </a:cubicBezTo>
                  <a:cubicBezTo>
                    <a:pt x="18866" y="16686"/>
                    <a:pt x="18766" y="16285"/>
                    <a:pt x="18732" y="15785"/>
                  </a:cubicBezTo>
                  <a:cubicBezTo>
                    <a:pt x="18666" y="14384"/>
                    <a:pt x="18666" y="12983"/>
                    <a:pt x="17932" y="11715"/>
                  </a:cubicBezTo>
                  <a:cubicBezTo>
                    <a:pt x="17164" y="10314"/>
                    <a:pt x="16064" y="9314"/>
                    <a:pt x="14829" y="8680"/>
                  </a:cubicBezTo>
                  <a:lnTo>
                    <a:pt x="14696" y="8446"/>
                  </a:lnTo>
                  <a:cubicBezTo>
                    <a:pt x="14663" y="8380"/>
                    <a:pt x="14663" y="8346"/>
                    <a:pt x="14596" y="8313"/>
                  </a:cubicBezTo>
                  <a:cubicBezTo>
                    <a:pt x="14396" y="8013"/>
                    <a:pt x="14096" y="7712"/>
                    <a:pt x="13895" y="7479"/>
                  </a:cubicBezTo>
                  <a:cubicBezTo>
                    <a:pt x="13862" y="7446"/>
                    <a:pt x="13829" y="7379"/>
                    <a:pt x="13829" y="7345"/>
                  </a:cubicBezTo>
                  <a:cubicBezTo>
                    <a:pt x="13762" y="7312"/>
                    <a:pt x="13729" y="7279"/>
                    <a:pt x="13729" y="7212"/>
                  </a:cubicBezTo>
                  <a:cubicBezTo>
                    <a:pt x="13695" y="7212"/>
                    <a:pt x="13695" y="7179"/>
                    <a:pt x="13695" y="7179"/>
                  </a:cubicBezTo>
                  <a:lnTo>
                    <a:pt x="13695" y="7045"/>
                  </a:lnTo>
                  <a:cubicBezTo>
                    <a:pt x="13732" y="6978"/>
                    <a:pt x="13808" y="6949"/>
                    <a:pt x="13913" y="6949"/>
                  </a:cubicBezTo>
                  <a:cubicBezTo>
                    <a:pt x="14479" y="6949"/>
                    <a:pt x="15861" y="7795"/>
                    <a:pt x="16030" y="7879"/>
                  </a:cubicBezTo>
                  <a:cubicBezTo>
                    <a:pt x="18265" y="9547"/>
                    <a:pt x="17732" y="11382"/>
                    <a:pt x="18699" y="12716"/>
                  </a:cubicBezTo>
                  <a:cubicBezTo>
                    <a:pt x="18866" y="12883"/>
                    <a:pt x="18999" y="13050"/>
                    <a:pt x="19166" y="13183"/>
                  </a:cubicBezTo>
                  <a:cubicBezTo>
                    <a:pt x="19199" y="13216"/>
                    <a:pt x="19233" y="13216"/>
                    <a:pt x="19266" y="13283"/>
                  </a:cubicBezTo>
                  <a:cubicBezTo>
                    <a:pt x="19461" y="13408"/>
                    <a:pt x="19661" y="13470"/>
                    <a:pt x="19863" y="13470"/>
                  </a:cubicBezTo>
                  <a:cubicBezTo>
                    <a:pt x="20144" y="13470"/>
                    <a:pt x="20428" y="13350"/>
                    <a:pt x="20700" y="13116"/>
                  </a:cubicBezTo>
                  <a:cubicBezTo>
                    <a:pt x="21401" y="12483"/>
                    <a:pt x="21935" y="10981"/>
                    <a:pt x="21901" y="8746"/>
                  </a:cubicBezTo>
                  <a:cubicBezTo>
                    <a:pt x="21787" y="3713"/>
                    <a:pt x="17318" y="1"/>
                    <a:pt x="129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13" name="Google Shape;2501;p48">
              <a:extLst>
                <a:ext uri="{FF2B5EF4-FFF2-40B4-BE49-F238E27FC236}">
                  <a16:creationId xmlns:a16="http://schemas.microsoft.com/office/drawing/2014/main" id="{3790A912-912C-2A2F-96C3-EC0E9F83BDB8}"/>
                </a:ext>
              </a:extLst>
            </p:cNvPr>
            <p:cNvSpPr/>
            <p:nvPr/>
          </p:nvSpPr>
          <p:spPr>
            <a:xfrm>
              <a:off x="7335941" y="2331671"/>
              <a:ext cx="466562" cy="344382"/>
            </a:xfrm>
            <a:custGeom>
              <a:avLst/>
              <a:gdLst/>
              <a:ahLst/>
              <a:cxnLst/>
              <a:rect l="l" t="t" r="r" b="b"/>
              <a:pathLst>
                <a:path w="16909" h="12481" extrusionOk="0">
                  <a:moveTo>
                    <a:pt x="13445" y="0"/>
                  </a:moveTo>
                  <a:cubicBezTo>
                    <a:pt x="13321" y="0"/>
                    <a:pt x="13242" y="327"/>
                    <a:pt x="12347" y="1249"/>
                  </a:cubicBezTo>
                  <a:cubicBezTo>
                    <a:pt x="10865" y="2808"/>
                    <a:pt x="8652" y="3855"/>
                    <a:pt x="6858" y="3855"/>
                  </a:cubicBezTo>
                  <a:cubicBezTo>
                    <a:pt x="5541" y="3855"/>
                    <a:pt x="4450" y="3291"/>
                    <a:pt x="4041" y="1950"/>
                  </a:cubicBezTo>
                  <a:cubicBezTo>
                    <a:pt x="3874" y="1383"/>
                    <a:pt x="3941" y="916"/>
                    <a:pt x="3941" y="682"/>
                  </a:cubicBezTo>
                  <a:cubicBezTo>
                    <a:pt x="3941" y="593"/>
                    <a:pt x="3882" y="549"/>
                    <a:pt x="3812" y="549"/>
                  </a:cubicBezTo>
                  <a:cubicBezTo>
                    <a:pt x="3778" y="549"/>
                    <a:pt x="3741" y="560"/>
                    <a:pt x="3707" y="582"/>
                  </a:cubicBezTo>
                  <a:cubicBezTo>
                    <a:pt x="3674" y="615"/>
                    <a:pt x="3140" y="1283"/>
                    <a:pt x="2973" y="1583"/>
                  </a:cubicBezTo>
                  <a:cubicBezTo>
                    <a:pt x="0" y="6327"/>
                    <a:pt x="1646" y="12480"/>
                    <a:pt x="2137" y="12480"/>
                  </a:cubicBezTo>
                  <a:cubicBezTo>
                    <a:pt x="2164" y="12480"/>
                    <a:pt x="2187" y="12462"/>
                    <a:pt x="2206" y="12424"/>
                  </a:cubicBezTo>
                  <a:cubicBezTo>
                    <a:pt x="2206" y="12424"/>
                    <a:pt x="2440" y="11890"/>
                    <a:pt x="2807" y="11223"/>
                  </a:cubicBezTo>
                  <a:cubicBezTo>
                    <a:pt x="3807" y="9455"/>
                    <a:pt x="4841" y="8821"/>
                    <a:pt x="5609" y="7053"/>
                  </a:cubicBezTo>
                  <a:cubicBezTo>
                    <a:pt x="5942" y="6253"/>
                    <a:pt x="6176" y="5419"/>
                    <a:pt x="6943" y="5185"/>
                  </a:cubicBezTo>
                  <a:cubicBezTo>
                    <a:pt x="7008" y="5165"/>
                    <a:pt x="7069" y="5155"/>
                    <a:pt x="7128" y="5155"/>
                  </a:cubicBezTo>
                  <a:cubicBezTo>
                    <a:pt x="7728" y="5155"/>
                    <a:pt x="7980" y="6184"/>
                    <a:pt x="8010" y="6853"/>
                  </a:cubicBezTo>
                  <a:cubicBezTo>
                    <a:pt x="8044" y="7787"/>
                    <a:pt x="7677" y="8955"/>
                    <a:pt x="7277" y="9622"/>
                  </a:cubicBezTo>
                  <a:cubicBezTo>
                    <a:pt x="7210" y="9722"/>
                    <a:pt x="7143" y="9855"/>
                    <a:pt x="7176" y="9922"/>
                  </a:cubicBezTo>
                  <a:cubicBezTo>
                    <a:pt x="7214" y="9969"/>
                    <a:pt x="7246" y="9990"/>
                    <a:pt x="7317" y="9990"/>
                  </a:cubicBezTo>
                  <a:cubicBezTo>
                    <a:pt x="7496" y="9990"/>
                    <a:pt x="7922" y="9856"/>
                    <a:pt x="9311" y="9689"/>
                  </a:cubicBezTo>
                  <a:cubicBezTo>
                    <a:pt x="9612" y="9622"/>
                    <a:pt x="9878" y="9622"/>
                    <a:pt x="10179" y="9589"/>
                  </a:cubicBezTo>
                  <a:cubicBezTo>
                    <a:pt x="10512" y="9488"/>
                    <a:pt x="10512" y="9589"/>
                    <a:pt x="10512" y="9222"/>
                  </a:cubicBezTo>
                  <a:cubicBezTo>
                    <a:pt x="10490" y="8929"/>
                    <a:pt x="10482" y="8834"/>
                    <a:pt x="10346" y="8834"/>
                  </a:cubicBezTo>
                  <a:cubicBezTo>
                    <a:pt x="10281" y="8834"/>
                    <a:pt x="10186" y="8856"/>
                    <a:pt x="10045" y="8888"/>
                  </a:cubicBezTo>
                  <a:cubicBezTo>
                    <a:pt x="10000" y="8896"/>
                    <a:pt x="9956" y="8899"/>
                    <a:pt x="9914" y="8899"/>
                  </a:cubicBezTo>
                  <a:cubicBezTo>
                    <a:pt x="9586" y="8899"/>
                    <a:pt x="9359" y="8672"/>
                    <a:pt x="9211" y="8288"/>
                  </a:cubicBezTo>
                  <a:cubicBezTo>
                    <a:pt x="8711" y="7120"/>
                    <a:pt x="8644" y="5552"/>
                    <a:pt x="8878" y="4251"/>
                  </a:cubicBezTo>
                  <a:cubicBezTo>
                    <a:pt x="8878" y="4251"/>
                    <a:pt x="8944" y="4251"/>
                    <a:pt x="8944" y="4218"/>
                  </a:cubicBezTo>
                  <a:cubicBezTo>
                    <a:pt x="8978" y="4218"/>
                    <a:pt x="8978" y="4452"/>
                    <a:pt x="8944" y="4518"/>
                  </a:cubicBezTo>
                  <a:cubicBezTo>
                    <a:pt x="8844" y="4885"/>
                    <a:pt x="8844" y="5552"/>
                    <a:pt x="8844" y="6053"/>
                  </a:cubicBezTo>
                  <a:cubicBezTo>
                    <a:pt x="8844" y="6882"/>
                    <a:pt x="9127" y="8730"/>
                    <a:pt x="9850" y="8730"/>
                  </a:cubicBezTo>
                  <a:cubicBezTo>
                    <a:pt x="9912" y="8730"/>
                    <a:pt x="9977" y="8717"/>
                    <a:pt x="10045" y="8688"/>
                  </a:cubicBezTo>
                  <a:cubicBezTo>
                    <a:pt x="10145" y="8621"/>
                    <a:pt x="10279" y="8621"/>
                    <a:pt x="10345" y="8588"/>
                  </a:cubicBezTo>
                  <a:cubicBezTo>
                    <a:pt x="12923" y="7739"/>
                    <a:pt x="14553" y="7624"/>
                    <a:pt x="15539" y="7624"/>
                  </a:cubicBezTo>
                  <a:cubicBezTo>
                    <a:pt x="15907" y="7624"/>
                    <a:pt x="16185" y="7640"/>
                    <a:pt x="16389" y="7640"/>
                  </a:cubicBezTo>
                  <a:cubicBezTo>
                    <a:pt x="16798" y="7640"/>
                    <a:pt x="16909" y="7575"/>
                    <a:pt x="16850" y="7187"/>
                  </a:cubicBezTo>
                  <a:cubicBezTo>
                    <a:pt x="16483" y="4351"/>
                    <a:pt x="15849" y="2183"/>
                    <a:pt x="13815" y="215"/>
                  </a:cubicBezTo>
                  <a:cubicBezTo>
                    <a:pt x="13714" y="115"/>
                    <a:pt x="13648" y="82"/>
                    <a:pt x="13548" y="48"/>
                  </a:cubicBezTo>
                  <a:cubicBezTo>
                    <a:pt x="13504" y="17"/>
                    <a:pt x="13473" y="0"/>
                    <a:pt x="134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14" name="Google Shape;2502;p48">
              <a:extLst>
                <a:ext uri="{FF2B5EF4-FFF2-40B4-BE49-F238E27FC236}">
                  <a16:creationId xmlns:a16="http://schemas.microsoft.com/office/drawing/2014/main" id="{5F121598-35DB-B7E7-6113-8203DA89E16F}"/>
                </a:ext>
              </a:extLst>
            </p:cNvPr>
            <p:cNvSpPr/>
            <p:nvPr/>
          </p:nvSpPr>
          <p:spPr>
            <a:xfrm>
              <a:off x="7293725" y="2772448"/>
              <a:ext cx="528341" cy="278464"/>
            </a:xfrm>
            <a:custGeom>
              <a:avLst/>
              <a:gdLst/>
              <a:ahLst/>
              <a:cxnLst/>
              <a:rect l="l" t="t" r="r" b="b"/>
              <a:pathLst>
                <a:path w="19148" h="10092" extrusionOk="0">
                  <a:moveTo>
                    <a:pt x="17222" y="1"/>
                  </a:moveTo>
                  <a:cubicBezTo>
                    <a:pt x="16934" y="1"/>
                    <a:pt x="16669" y="1424"/>
                    <a:pt x="14911" y="3387"/>
                  </a:cubicBezTo>
                  <a:cubicBezTo>
                    <a:pt x="12976" y="5589"/>
                    <a:pt x="12009" y="5322"/>
                    <a:pt x="11809" y="5922"/>
                  </a:cubicBezTo>
                  <a:cubicBezTo>
                    <a:pt x="11542" y="6656"/>
                    <a:pt x="11142" y="7624"/>
                    <a:pt x="10641" y="8257"/>
                  </a:cubicBezTo>
                  <a:cubicBezTo>
                    <a:pt x="10319" y="8649"/>
                    <a:pt x="9774" y="8992"/>
                    <a:pt x="9347" y="8992"/>
                  </a:cubicBezTo>
                  <a:cubicBezTo>
                    <a:pt x="9155" y="8992"/>
                    <a:pt x="8987" y="8923"/>
                    <a:pt x="8873" y="8758"/>
                  </a:cubicBezTo>
                  <a:cubicBezTo>
                    <a:pt x="8817" y="8645"/>
                    <a:pt x="8772" y="8604"/>
                    <a:pt x="8715" y="8604"/>
                  </a:cubicBezTo>
                  <a:cubicBezTo>
                    <a:pt x="8636" y="8604"/>
                    <a:pt x="8532" y="8681"/>
                    <a:pt x="8340" y="8758"/>
                  </a:cubicBezTo>
                  <a:cubicBezTo>
                    <a:pt x="8243" y="8792"/>
                    <a:pt x="8160" y="8806"/>
                    <a:pt x="8086" y="8806"/>
                  </a:cubicBezTo>
                  <a:cubicBezTo>
                    <a:pt x="7696" y="8806"/>
                    <a:pt x="7580" y="8407"/>
                    <a:pt x="7210" y="8407"/>
                  </a:cubicBezTo>
                  <a:cubicBezTo>
                    <a:pt x="7168" y="8407"/>
                    <a:pt x="7122" y="8412"/>
                    <a:pt x="7072" y="8424"/>
                  </a:cubicBezTo>
                  <a:cubicBezTo>
                    <a:pt x="7005" y="8424"/>
                    <a:pt x="6872" y="8391"/>
                    <a:pt x="6738" y="8324"/>
                  </a:cubicBezTo>
                  <a:cubicBezTo>
                    <a:pt x="6505" y="8257"/>
                    <a:pt x="6371" y="8091"/>
                    <a:pt x="6371" y="7790"/>
                  </a:cubicBezTo>
                  <a:cubicBezTo>
                    <a:pt x="6405" y="7490"/>
                    <a:pt x="6305" y="7557"/>
                    <a:pt x="6138" y="7457"/>
                  </a:cubicBezTo>
                  <a:cubicBezTo>
                    <a:pt x="5738" y="7290"/>
                    <a:pt x="5571" y="6990"/>
                    <a:pt x="5671" y="6590"/>
                  </a:cubicBezTo>
                  <a:cubicBezTo>
                    <a:pt x="5671" y="6489"/>
                    <a:pt x="5738" y="6389"/>
                    <a:pt x="5638" y="6223"/>
                  </a:cubicBezTo>
                  <a:cubicBezTo>
                    <a:pt x="4904" y="5389"/>
                    <a:pt x="6705" y="3387"/>
                    <a:pt x="9040" y="3387"/>
                  </a:cubicBezTo>
                  <a:cubicBezTo>
                    <a:pt x="9207" y="3387"/>
                    <a:pt x="9340" y="3287"/>
                    <a:pt x="9374" y="3120"/>
                  </a:cubicBezTo>
                  <a:cubicBezTo>
                    <a:pt x="9622" y="2260"/>
                    <a:pt x="9821" y="1990"/>
                    <a:pt x="9575" y="1990"/>
                  </a:cubicBezTo>
                  <a:cubicBezTo>
                    <a:pt x="9326" y="1990"/>
                    <a:pt x="8618" y="2268"/>
                    <a:pt x="7039" y="2487"/>
                  </a:cubicBezTo>
                  <a:cubicBezTo>
                    <a:pt x="6405" y="2587"/>
                    <a:pt x="6905" y="3054"/>
                    <a:pt x="6238" y="3454"/>
                  </a:cubicBezTo>
                  <a:cubicBezTo>
                    <a:pt x="5804" y="3721"/>
                    <a:pt x="5371" y="3988"/>
                    <a:pt x="4970" y="4255"/>
                  </a:cubicBezTo>
                  <a:cubicBezTo>
                    <a:pt x="167" y="7157"/>
                    <a:pt x="0" y="6956"/>
                    <a:pt x="34" y="7223"/>
                  </a:cubicBezTo>
                  <a:cubicBezTo>
                    <a:pt x="67" y="7457"/>
                    <a:pt x="634" y="7290"/>
                    <a:pt x="2235" y="8057"/>
                  </a:cubicBezTo>
                  <a:cubicBezTo>
                    <a:pt x="3736" y="8724"/>
                    <a:pt x="4337" y="9458"/>
                    <a:pt x="6805" y="9925"/>
                  </a:cubicBezTo>
                  <a:cubicBezTo>
                    <a:pt x="7372" y="9992"/>
                    <a:pt x="7906" y="10092"/>
                    <a:pt x="8506" y="10092"/>
                  </a:cubicBezTo>
                  <a:cubicBezTo>
                    <a:pt x="8640" y="10092"/>
                    <a:pt x="8740" y="10059"/>
                    <a:pt x="8807" y="9925"/>
                  </a:cubicBezTo>
                  <a:cubicBezTo>
                    <a:pt x="8907" y="9425"/>
                    <a:pt x="9507" y="9425"/>
                    <a:pt x="11142" y="9325"/>
                  </a:cubicBezTo>
                  <a:lnTo>
                    <a:pt x="11675" y="9325"/>
                  </a:lnTo>
                  <a:cubicBezTo>
                    <a:pt x="12142" y="9258"/>
                    <a:pt x="12643" y="9291"/>
                    <a:pt x="13076" y="9225"/>
                  </a:cubicBezTo>
                  <a:cubicBezTo>
                    <a:pt x="15011" y="8991"/>
                    <a:pt x="15044" y="9125"/>
                    <a:pt x="18080" y="8224"/>
                  </a:cubicBezTo>
                  <a:cubicBezTo>
                    <a:pt x="18213" y="8091"/>
                    <a:pt x="18347" y="7991"/>
                    <a:pt x="18413" y="7824"/>
                  </a:cubicBezTo>
                  <a:cubicBezTo>
                    <a:pt x="18647" y="7490"/>
                    <a:pt x="18814" y="7123"/>
                    <a:pt x="18880" y="6756"/>
                  </a:cubicBezTo>
                  <a:cubicBezTo>
                    <a:pt x="19147" y="5722"/>
                    <a:pt x="19147" y="4388"/>
                    <a:pt x="18680" y="2787"/>
                  </a:cubicBezTo>
                  <a:cubicBezTo>
                    <a:pt x="18413" y="1886"/>
                    <a:pt x="17913" y="785"/>
                    <a:pt x="17346" y="85"/>
                  </a:cubicBezTo>
                  <a:cubicBezTo>
                    <a:pt x="17301" y="28"/>
                    <a:pt x="17261" y="1"/>
                    <a:pt x="172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15" name="Google Shape;2503;p48">
              <a:extLst>
                <a:ext uri="{FF2B5EF4-FFF2-40B4-BE49-F238E27FC236}">
                  <a16:creationId xmlns:a16="http://schemas.microsoft.com/office/drawing/2014/main" id="{498246DE-8445-85BA-7253-A4925E9F4405}"/>
                </a:ext>
              </a:extLst>
            </p:cNvPr>
            <p:cNvSpPr/>
            <p:nvPr/>
          </p:nvSpPr>
          <p:spPr>
            <a:xfrm>
              <a:off x="7316737" y="3185853"/>
              <a:ext cx="220906" cy="171598"/>
            </a:xfrm>
            <a:custGeom>
              <a:avLst/>
              <a:gdLst/>
              <a:ahLst/>
              <a:cxnLst/>
              <a:rect l="l" t="t" r="r" b="b"/>
              <a:pathLst>
                <a:path w="8006" h="6219" extrusionOk="0">
                  <a:moveTo>
                    <a:pt x="4997" y="1"/>
                  </a:moveTo>
                  <a:cubicBezTo>
                    <a:pt x="4255" y="1"/>
                    <a:pt x="3865" y="44"/>
                    <a:pt x="3202" y="146"/>
                  </a:cubicBezTo>
                  <a:cubicBezTo>
                    <a:pt x="2202" y="313"/>
                    <a:pt x="1234" y="546"/>
                    <a:pt x="234" y="813"/>
                  </a:cubicBezTo>
                  <a:cubicBezTo>
                    <a:pt x="34" y="846"/>
                    <a:pt x="0" y="947"/>
                    <a:pt x="134" y="1147"/>
                  </a:cubicBezTo>
                  <a:cubicBezTo>
                    <a:pt x="434" y="1780"/>
                    <a:pt x="1134" y="2948"/>
                    <a:pt x="1735" y="3849"/>
                  </a:cubicBezTo>
                  <a:cubicBezTo>
                    <a:pt x="2369" y="4783"/>
                    <a:pt x="3336" y="6017"/>
                    <a:pt x="4370" y="6184"/>
                  </a:cubicBezTo>
                  <a:cubicBezTo>
                    <a:pt x="4568" y="6206"/>
                    <a:pt x="4777" y="6218"/>
                    <a:pt x="4989" y="6218"/>
                  </a:cubicBezTo>
                  <a:cubicBezTo>
                    <a:pt x="6028" y="6218"/>
                    <a:pt x="7175" y="5930"/>
                    <a:pt x="7839" y="5183"/>
                  </a:cubicBezTo>
                  <a:cubicBezTo>
                    <a:pt x="7939" y="5016"/>
                    <a:pt x="8006" y="4983"/>
                    <a:pt x="7872" y="4816"/>
                  </a:cubicBezTo>
                  <a:cubicBezTo>
                    <a:pt x="7172" y="3749"/>
                    <a:pt x="6205" y="1480"/>
                    <a:pt x="6038" y="246"/>
                  </a:cubicBezTo>
                  <a:cubicBezTo>
                    <a:pt x="6004" y="79"/>
                    <a:pt x="5971" y="13"/>
                    <a:pt x="5804" y="13"/>
                  </a:cubicBezTo>
                  <a:cubicBezTo>
                    <a:pt x="5489" y="5"/>
                    <a:pt x="5226" y="1"/>
                    <a:pt x="49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16" name="Google Shape;2504;p48">
              <a:extLst>
                <a:ext uri="{FF2B5EF4-FFF2-40B4-BE49-F238E27FC236}">
                  <a16:creationId xmlns:a16="http://schemas.microsoft.com/office/drawing/2014/main" id="{254DC15A-F16A-9026-8761-283DFA182A74}"/>
                </a:ext>
              </a:extLst>
            </p:cNvPr>
            <p:cNvSpPr/>
            <p:nvPr/>
          </p:nvSpPr>
          <p:spPr>
            <a:xfrm>
              <a:off x="7694080" y="3239657"/>
              <a:ext cx="245766" cy="160119"/>
            </a:xfrm>
            <a:custGeom>
              <a:avLst/>
              <a:gdLst/>
              <a:ahLst/>
              <a:cxnLst/>
              <a:rect l="l" t="t" r="r" b="b"/>
              <a:pathLst>
                <a:path w="8907" h="5803" extrusionOk="0">
                  <a:moveTo>
                    <a:pt x="6238" y="1"/>
                  </a:moveTo>
                  <a:cubicBezTo>
                    <a:pt x="5811" y="1"/>
                    <a:pt x="4858" y="681"/>
                    <a:pt x="401" y="698"/>
                  </a:cubicBezTo>
                  <a:cubicBezTo>
                    <a:pt x="301" y="698"/>
                    <a:pt x="1" y="698"/>
                    <a:pt x="67" y="898"/>
                  </a:cubicBezTo>
                  <a:cubicBezTo>
                    <a:pt x="868" y="2666"/>
                    <a:pt x="3069" y="4467"/>
                    <a:pt x="4504" y="5568"/>
                  </a:cubicBezTo>
                  <a:cubicBezTo>
                    <a:pt x="4693" y="5723"/>
                    <a:pt x="5018" y="5802"/>
                    <a:pt x="5409" y="5802"/>
                  </a:cubicBezTo>
                  <a:cubicBezTo>
                    <a:pt x="6535" y="5802"/>
                    <a:pt x="8213" y="5144"/>
                    <a:pt x="8807" y="3733"/>
                  </a:cubicBezTo>
                  <a:cubicBezTo>
                    <a:pt x="8907" y="3500"/>
                    <a:pt x="8874" y="3300"/>
                    <a:pt x="8707" y="3133"/>
                  </a:cubicBezTo>
                  <a:cubicBezTo>
                    <a:pt x="6573" y="638"/>
                    <a:pt x="6652" y="1"/>
                    <a:pt x="62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17" name="Google Shape;2505;p48">
              <a:extLst>
                <a:ext uri="{FF2B5EF4-FFF2-40B4-BE49-F238E27FC236}">
                  <a16:creationId xmlns:a16="http://schemas.microsoft.com/office/drawing/2014/main" id="{511BD6A1-BEC9-7974-8F34-8B90DF912185}"/>
                </a:ext>
              </a:extLst>
            </p:cNvPr>
            <p:cNvSpPr/>
            <p:nvPr/>
          </p:nvSpPr>
          <p:spPr>
            <a:xfrm>
              <a:off x="5997830" y="3422148"/>
              <a:ext cx="836660" cy="189892"/>
            </a:xfrm>
            <a:custGeom>
              <a:avLst/>
              <a:gdLst/>
              <a:ahLst/>
              <a:cxnLst/>
              <a:rect l="l" t="t" r="r" b="b"/>
              <a:pathLst>
                <a:path w="30322" h="6882" extrusionOk="0">
                  <a:moveTo>
                    <a:pt x="1518" y="1"/>
                  </a:moveTo>
                  <a:cubicBezTo>
                    <a:pt x="1433" y="1"/>
                    <a:pt x="1355" y="87"/>
                    <a:pt x="1234" y="288"/>
                  </a:cubicBezTo>
                  <a:cubicBezTo>
                    <a:pt x="667" y="1289"/>
                    <a:pt x="0" y="3190"/>
                    <a:pt x="734" y="4058"/>
                  </a:cubicBezTo>
                  <a:cubicBezTo>
                    <a:pt x="2557" y="6251"/>
                    <a:pt x="5595" y="6881"/>
                    <a:pt x="8586" y="6881"/>
                  </a:cubicBezTo>
                  <a:cubicBezTo>
                    <a:pt x="12601" y="6881"/>
                    <a:pt x="16529" y="5745"/>
                    <a:pt x="17313" y="5725"/>
                  </a:cubicBezTo>
                  <a:cubicBezTo>
                    <a:pt x="17370" y="5724"/>
                    <a:pt x="17427" y="5724"/>
                    <a:pt x="17482" y="5724"/>
                  </a:cubicBezTo>
                  <a:cubicBezTo>
                    <a:pt x="19373" y="5724"/>
                    <a:pt x="19838" y="6267"/>
                    <a:pt x="21783" y="6526"/>
                  </a:cubicBezTo>
                  <a:cubicBezTo>
                    <a:pt x="23517" y="6726"/>
                    <a:pt x="23450" y="6593"/>
                    <a:pt x="23817" y="6693"/>
                  </a:cubicBezTo>
                  <a:cubicBezTo>
                    <a:pt x="23841" y="6698"/>
                    <a:pt x="23862" y="6700"/>
                    <a:pt x="23881" y="6700"/>
                  </a:cubicBezTo>
                  <a:cubicBezTo>
                    <a:pt x="23996" y="6700"/>
                    <a:pt x="24070" y="6626"/>
                    <a:pt x="24585" y="6626"/>
                  </a:cubicBezTo>
                  <a:cubicBezTo>
                    <a:pt x="26186" y="6626"/>
                    <a:pt x="28220" y="6259"/>
                    <a:pt x="30088" y="5492"/>
                  </a:cubicBezTo>
                  <a:cubicBezTo>
                    <a:pt x="30289" y="5425"/>
                    <a:pt x="30322" y="5325"/>
                    <a:pt x="30289" y="5125"/>
                  </a:cubicBezTo>
                  <a:cubicBezTo>
                    <a:pt x="30189" y="4625"/>
                    <a:pt x="30255" y="1756"/>
                    <a:pt x="30322" y="955"/>
                  </a:cubicBezTo>
                  <a:cubicBezTo>
                    <a:pt x="30322" y="883"/>
                    <a:pt x="30287" y="828"/>
                    <a:pt x="30218" y="828"/>
                  </a:cubicBezTo>
                  <a:cubicBezTo>
                    <a:pt x="30191" y="828"/>
                    <a:pt x="30159" y="837"/>
                    <a:pt x="30122" y="855"/>
                  </a:cubicBezTo>
                  <a:cubicBezTo>
                    <a:pt x="29688" y="1055"/>
                    <a:pt x="28487" y="2023"/>
                    <a:pt x="25352" y="2223"/>
                  </a:cubicBezTo>
                  <a:cubicBezTo>
                    <a:pt x="24988" y="2247"/>
                    <a:pt x="24643" y="2258"/>
                    <a:pt x="24315" y="2258"/>
                  </a:cubicBezTo>
                  <a:cubicBezTo>
                    <a:pt x="21270" y="2258"/>
                    <a:pt x="19641" y="1328"/>
                    <a:pt x="17001" y="1328"/>
                  </a:cubicBezTo>
                  <a:cubicBezTo>
                    <a:pt x="16355" y="1328"/>
                    <a:pt x="15648" y="1383"/>
                    <a:pt x="14844" y="1522"/>
                  </a:cubicBezTo>
                  <a:cubicBezTo>
                    <a:pt x="13587" y="1743"/>
                    <a:pt x="11222" y="2620"/>
                    <a:pt x="8491" y="2620"/>
                  </a:cubicBezTo>
                  <a:cubicBezTo>
                    <a:pt x="7091" y="2620"/>
                    <a:pt x="5595" y="2389"/>
                    <a:pt x="4103" y="1723"/>
                  </a:cubicBezTo>
                  <a:cubicBezTo>
                    <a:pt x="2128" y="862"/>
                    <a:pt x="1787" y="1"/>
                    <a:pt x="15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18" name="Google Shape;2506;p48">
              <a:extLst>
                <a:ext uri="{FF2B5EF4-FFF2-40B4-BE49-F238E27FC236}">
                  <a16:creationId xmlns:a16="http://schemas.microsoft.com/office/drawing/2014/main" id="{FDF97992-FD23-14E6-A659-60F3212EB5A9}"/>
                </a:ext>
              </a:extLst>
            </p:cNvPr>
            <p:cNvSpPr/>
            <p:nvPr/>
          </p:nvSpPr>
          <p:spPr>
            <a:xfrm>
              <a:off x="6408283" y="1971849"/>
              <a:ext cx="412398" cy="327799"/>
            </a:xfrm>
            <a:custGeom>
              <a:avLst/>
              <a:gdLst/>
              <a:ahLst/>
              <a:cxnLst/>
              <a:rect l="l" t="t" r="r" b="b"/>
              <a:pathLst>
                <a:path w="14946" h="11880" extrusionOk="0">
                  <a:moveTo>
                    <a:pt x="266" y="1"/>
                  </a:moveTo>
                  <a:cubicBezTo>
                    <a:pt x="46" y="1"/>
                    <a:pt x="1" y="74"/>
                    <a:pt x="35" y="280"/>
                  </a:cubicBezTo>
                  <a:cubicBezTo>
                    <a:pt x="68" y="781"/>
                    <a:pt x="135" y="1314"/>
                    <a:pt x="235" y="1881"/>
                  </a:cubicBezTo>
                  <a:cubicBezTo>
                    <a:pt x="1544" y="8133"/>
                    <a:pt x="5863" y="11879"/>
                    <a:pt x="9504" y="11879"/>
                  </a:cubicBezTo>
                  <a:cubicBezTo>
                    <a:pt x="12081" y="11879"/>
                    <a:pt x="14318" y="10005"/>
                    <a:pt x="14912" y="5818"/>
                  </a:cubicBezTo>
                  <a:cubicBezTo>
                    <a:pt x="14946" y="5651"/>
                    <a:pt x="14946" y="5551"/>
                    <a:pt x="14779" y="5417"/>
                  </a:cubicBezTo>
                  <a:cubicBezTo>
                    <a:pt x="14174" y="5010"/>
                    <a:pt x="13922" y="4790"/>
                    <a:pt x="13777" y="4790"/>
                  </a:cubicBezTo>
                  <a:cubicBezTo>
                    <a:pt x="13506" y="4790"/>
                    <a:pt x="13607" y="5559"/>
                    <a:pt x="12477" y="7319"/>
                  </a:cubicBezTo>
                  <a:cubicBezTo>
                    <a:pt x="11375" y="9086"/>
                    <a:pt x="10095" y="9875"/>
                    <a:pt x="8796" y="9875"/>
                  </a:cubicBezTo>
                  <a:cubicBezTo>
                    <a:pt x="5927" y="9875"/>
                    <a:pt x="2968" y="6028"/>
                    <a:pt x="1636" y="380"/>
                  </a:cubicBezTo>
                  <a:cubicBezTo>
                    <a:pt x="1603" y="247"/>
                    <a:pt x="1569" y="147"/>
                    <a:pt x="1436" y="147"/>
                  </a:cubicBezTo>
                  <a:cubicBezTo>
                    <a:pt x="837" y="66"/>
                    <a:pt x="474" y="1"/>
                    <a:pt x="2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19" name="Google Shape;2507;p48">
              <a:extLst>
                <a:ext uri="{FF2B5EF4-FFF2-40B4-BE49-F238E27FC236}">
                  <a16:creationId xmlns:a16="http://schemas.microsoft.com/office/drawing/2014/main" id="{8FE7F777-5AE0-6D96-CCEF-0A072E0D2591}"/>
                </a:ext>
              </a:extLst>
            </p:cNvPr>
            <p:cNvSpPr/>
            <p:nvPr/>
          </p:nvSpPr>
          <p:spPr>
            <a:xfrm>
              <a:off x="6413829" y="2805696"/>
              <a:ext cx="220933" cy="205261"/>
            </a:xfrm>
            <a:custGeom>
              <a:avLst/>
              <a:gdLst/>
              <a:ahLst/>
              <a:cxnLst/>
              <a:rect l="l" t="t" r="r" b="b"/>
              <a:pathLst>
                <a:path w="8007" h="7439" extrusionOk="0">
                  <a:moveTo>
                    <a:pt x="2939" y="0"/>
                  </a:moveTo>
                  <a:cubicBezTo>
                    <a:pt x="2753" y="0"/>
                    <a:pt x="2574" y="5"/>
                    <a:pt x="2402" y="14"/>
                  </a:cubicBezTo>
                  <a:cubicBezTo>
                    <a:pt x="1669" y="14"/>
                    <a:pt x="2669" y="381"/>
                    <a:pt x="2402" y="2382"/>
                  </a:cubicBezTo>
                  <a:cubicBezTo>
                    <a:pt x="2369" y="3216"/>
                    <a:pt x="2069" y="4084"/>
                    <a:pt x="1669" y="4884"/>
                  </a:cubicBezTo>
                  <a:cubicBezTo>
                    <a:pt x="768" y="6452"/>
                    <a:pt x="1" y="6552"/>
                    <a:pt x="668" y="6752"/>
                  </a:cubicBezTo>
                  <a:cubicBezTo>
                    <a:pt x="1841" y="7107"/>
                    <a:pt x="3370" y="7439"/>
                    <a:pt x="4710" y="7439"/>
                  </a:cubicBezTo>
                  <a:cubicBezTo>
                    <a:pt x="5008" y="7439"/>
                    <a:pt x="5298" y="7422"/>
                    <a:pt x="5571" y="7386"/>
                  </a:cubicBezTo>
                  <a:cubicBezTo>
                    <a:pt x="7506" y="7119"/>
                    <a:pt x="8006" y="3583"/>
                    <a:pt x="7439" y="1782"/>
                  </a:cubicBezTo>
                  <a:cubicBezTo>
                    <a:pt x="7273" y="1282"/>
                    <a:pt x="6939" y="915"/>
                    <a:pt x="6505" y="715"/>
                  </a:cubicBezTo>
                  <a:cubicBezTo>
                    <a:pt x="5553" y="195"/>
                    <a:pt x="4127" y="0"/>
                    <a:pt x="29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20" name="Google Shape;2508;p48">
              <a:extLst>
                <a:ext uri="{FF2B5EF4-FFF2-40B4-BE49-F238E27FC236}">
                  <a16:creationId xmlns:a16="http://schemas.microsoft.com/office/drawing/2014/main" id="{A91FFC34-0AED-7F01-439A-92CF0BB68BA6}"/>
                </a:ext>
              </a:extLst>
            </p:cNvPr>
            <p:cNvSpPr/>
            <p:nvPr/>
          </p:nvSpPr>
          <p:spPr>
            <a:xfrm>
              <a:off x="6832614" y="3065636"/>
              <a:ext cx="909394" cy="609298"/>
            </a:xfrm>
            <a:custGeom>
              <a:avLst/>
              <a:gdLst/>
              <a:ahLst/>
              <a:cxnLst/>
              <a:rect l="l" t="t" r="r" b="b"/>
              <a:pathLst>
                <a:path w="32958" h="22082" extrusionOk="0">
                  <a:moveTo>
                    <a:pt x="9100" y="1"/>
                  </a:moveTo>
                  <a:cubicBezTo>
                    <a:pt x="9070" y="1"/>
                    <a:pt x="9038" y="12"/>
                    <a:pt x="9007" y="33"/>
                  </a:cubicBezTo>
                  <a:cubicBezTo>
                    <a:pt x="8073" y="533"/>
                    <a:pt x="7672" y="433"/>
                    <a:pt x="7606" y="800"/>
                  </a:cubicBezTo>
                  <a:cubicBezTo>
                    <a:pt x="7572" y="1334"/>
                    <a:pt x="6838" y="1601"/>
                    <a:pt x="6271" y="1601"/>
                  </a:cubicBezTo>
                  <a:cubicBezTo>
                    <a:pt x="5871" y="1601"/>
                    <a:pt x="6071" y="1868"/>
                    <a:pt x="5504" y="2268"/>
                  </a:cubicBezTo>
                  <a:cubicBezTo>
                    <a:pt x="5087" y="2535"/>
                    <a:pt x="4795" y="2560"/>
                    <a:pt x="4549" y="2560"/>
                  </a:cubicBezTo>
                  <a:cubicBezTo>
                    <a:pt x="4493" y="2560"/>
                    <a:pt x="4438" y="2559"/>
                    <a:pt x="4385" y="2559"/>
                  </a:cubicBezTo>
                  <a:cubicBezTo>
                    <a:pt x="4209" y="2559"/>
                    <a:pt x="4049" y="2573"/>
                    <a:pt x="3870" y="2702"/>
                  </a:cubicBezTo>
                  <a:cubicBezTo>
                    <a:pt x="3244" y="3152"/>
                    <a:pt x="2600" y="3208"/>
                    <a:pt x="2064" y="3208"/>
                  </a:cubicBezTo>
                  <a:cubicBezTo>
                    <a:pt x="1885" y="3208"/>
                    <a:pt x="1718" y="3202"/>
                    <a:pt x="1568" y="3202"/>
                  </a:cubicBezTo>
                  <a:cubicBezTo>
                    <a:pt x="1536" y="3202"/>
                    <a:pt x="1506" y="3200"/>
                    <a:pt x="1480" y="3200"/>
                  </a:cubicBezTo>
                  <a:cubicBezTo>
                    <a:pt x="1237" y="3200"/>
                    <a:pt x="1226" y="3363"/>
                    <a:pt x="834" y="6705"/>
                  </a:cubicBezTo>
                  <a:cubicBezTo>
                    <a:pt x="534" y="8973"/>
                    <a:pt x="200" y="12675"/>
                    <a:pt x="200" y="12709"/>
                  </a:cubicBezTo>
                  <a:cubicBezTo>
                    <a:pt x="34" y="13710"/>
                    <a:pt x="67" y="15878"/>
                    <a:pt x="67" y="15944"/>
                  </a:cubicBezTo>
                  <a:cubicBezTo>
                    <a:pt x="67" y="17679"/>
                    <a:pt x="0" y="17979"/>
                    <a:pt x="367" y="18446"/>
                  </a:cubicBezTo>
                  <a:cubicBezTo>
                    <a:pt x="1893" y="20120"/>
                    <a:pt x="4872" y="20595"/>
                    <a:pt x="7562" y="20595"/>
                  </a:cubicBezTo>
                  <a:cubicBezTo>
                    <a:pt x="8518" y="20595"/>
                    <a:pt x="9437" y="20535"/>
                    <a:pt x="10241" y="20448"/>
                  </a:cubicBezTo>
                  <a:cubicBezTo>
                    <a:pt x="10715" y="20395"/>
                    <a:pt x="11170" y="20372"/>
                    <a:pt x="11609" y="20372"/>
                  </a:cubicBezTo>
                  <a:cubicBezTo>
                    <a:pt x="15362" y="20372"/>
                    <a:pt x="18024" y="22082"/>
                    <a:pt x="22600" y="22082"/>
                  </a:cubicBezTo>
                  <a:cubicBezTo>
                    <a:pt x="23631" y="22082"/>
                    <a:pt x="24759" y="21995"/>
                    <a:pt x="26019" y="21782"/>
                  </a:cubicBezTo>
                  <a:cubicBezTo>
                    <a:pt x="28854" y="21282"/>
                    <a:pt x="30922" y="20181"/>
                    <a:pt x="32223" y="19047"/>
                  </a:cubicBezTo>
                  <a:cubicBezTo>
                    <a:pt x="32957" y="18380"/>
                    <a:pt x="32290" y="17846"/>
                    <a:pt x="31523" y="14043"/>
                  </a:cubicBezTo>
                  <a:cubicBezTo>
                    <a:pt x="31289" y="12642"/>
                    <a:pt x="30956" y="10507"/>
                    <a:pt x="31022" y="9206"/>
                  </a:cubicBezTo>
                  <a:cubicBezTo>
                    <a:pt x="31022" y="8539"/>
                    <a:pt x="30889" y="8439"/>
                    <a:pt x="31022" y="7672"/>
                  </a:cubicBezTo>
                  <a:cubicBezTo>
                    <a:pt x="31056" y="7505"/>
                    <a:pt x="31022" y="7338"/>
                    <a:pt x="31022" y="7172"/>
                  </a:cubicBezTo>
                  <a:cubicBezTo>
                    <a:pt x="30956" y="6638"/>
                    <a:pt x="30756" y="7272"/>
                    <a:pt x="25585" y="6171"/>
                  </a:cubicBezTo>
                  <a:cubicBezTo>
                    <a:pt x="25418" y="6137"/>
                    <a:pt x="25285" y="6071"/>
                    <a:pt x="25118" y="6004"/>
                  </a:cubicBezTo>
                  <a:cubicBezTo>
                    <a:pt x="24785" y="5837"/>
                    <a:pt x="24518" y="5304"/>
                    <a:pt x="24651" y="4903"/>
                  </a:cubicBezTo>
                  <a:cubicBezTo>
                    <a:pt x="24951" y="4336"/>
                    <a:pt x="24551" y="4470"/>
                    <a:pt x="23917" y="4370"/>
                  </a:cubicBezTo>
                  <a:cubicBezTo>
                    <a:pt x="23817" y="4370"/>
                    <a:pt x="23751" y="4436"/>
                    <a:pt x="23751" y="4536"/>
                  </a:cubicBezTo>
                  <a:cubicBezTo>
                    <a:pt x="23717" y="4870"/>
                    <a:pt x="24184" y="6204"/>
                    <a:pt x="24351" y="6671"/>
                  </a:cubicBezTo>
                  <a:cubicBezTo>
                    <a:pt x="25552" y="9707"/>
                    <a:pt x="26119" y="9440"/>
                    <a:pt x="26519" y="11375"/>
                  </a:cubicBezTo>
                  <a:cubicBezTo>
                    <a:pt x="26895" y="13410"/>
                    <a:pt x="25477" y="14829"/>
                    <a:pt x="23618" y="14829"/>
                  </a:cubicBezTo>
                  <a:cubicBezTo>
                    <a:pt x="23497" y="14829"/>
                    <a:pt x="23375" y="14823"/>
                    <a:pt x="23250" y="14810"/>
                  </a:cubicBezTo>
                  <a:cubicBezTo>
                    <a:pt x="23185" y="14801"/>
                    <a:pt x="23120" y="14797"/>
                    <a:pt x="23054" y="14797"/>
                  </a:cubicBezTo>
                  <a:cubicBezTo>
                    <a:pt x="22381" y="14797"/>
                    <a:pt x="21693" y="15234"/>
                    <a:pt x="21115" y="15477"/>
                  </a:cubicBezTo>
                  <a:cubicBezTo>
                    <a:pt x="20453" y="15718"/>
                    <a:pt x="19835" y="15825"/>
                    <a:pt x="19293" y="15825"/>
                  </a:cubicBezTo>
                  <a:cubicBezTo>
                    <a:pt x="17049" y="15825"/>
                    <a:pt x="16077" y="13989"/>
                    <a:pt x="18413" y="12108"/>
                  </a:cubicBezTo>
                  <a:cubicBezTo>
                    <a:pt x="19381" y="11341"/>
                    <a:pt x="19948" y="10874"/>
                    <a:pt x="20548" y="10340"/>
                  </a:cubicBezTo>
                  <a:cubicBezTo>
                    <a:pt x="20849" y="10074"/>
                    <a:pt x="20515" y="10074"/>
                    <a:pt x="19748" y="9173"/>
                  </a:cubicBezTo>
                  <a:cubicBezTo>
                    <a:pt x="18880" y="8039"/>
                    <a:pt x="17946" y="6504"/>
                    <a:pt x="17446" y="5537"/>
                  </a:cubicBezTo>
                  <a:cubicBezTo>
                    <a:pt x="17368" y="5380"/>
                    <a:pt x="17310" y="5326"/>
                    <a:pt x="17175" y="5326"/>
                  </a:cubicBezTo>
                  <a:cubicBezTo>
                    <a:pt x="17139" y="5326"/>
                    <a:pt x="17096" y="5330"/>
                    <a:pt x="17046" y="5337"/>
                  </a:cubicBezTo>
                  <a:cubicBezTo>
                    <a:pt x="16793" y="5369"/>
                    <a:pt x="15971" y="5640"/>
                    <a:pt x="15148" y="5640"/>
                  </a:cubicBezTo>
                  <a:cubicBezTo>
                    <a:pt x="15102" y="5640"/>
                    <a:pt x="15057" y="5639"/>
                    <a:pt x="15011" y="5637"/>
                  </a:cubicBezTo>
                  <a:cubicBezTo>
                    <a:pt x="14277" y="5604"/>
                    <a:pt x="13510" y="5304"/>
                    <a:pt x="13443" y="4603"/>
                  </a:cubicBezTo>
                  <a:cubicBezTo>
                    <a:pt x="13443" y="4451"/>
                    <a:pt x="13378" y="4418"/>
                    <a:pt x="13260" y="4418"/>
                  </a:cubicBezTo>
                  <a:cubicBezTo>
                    <a:pt x="13171" y="4418"/>
                    <a:pt x="13052" y="4436"/>
                    <a:pt x="12910" y="4436"/>
                  </a:cubicBezTo>
                  <a:cubicBezTo>
                    <a:pt x="11675" y="4336"/>
                    <a:pt x="11542" y="3335"/>
                    <a:pt x="11408" y="3169"/>
                  </a:cubicBezTo>
                  <a:cubicBezTo>
                    <a:pt x="11275" y="3002"/>
                    <a:pt x="11075" y="3102"/>
                    <a:pt x="10908" y="3002"/>
                  </a:cubicBezTo>
                  <a:cubicBezTo>
                    <a:pt x="10441" y="2768"/>
                    <a:pt x="10208" y="2368"/>
                    <a:pt x="10341" y="1801"/>
                  </a:cubicBezTo>
                  <a:cubicBezTo>
                    <a:pt x="10374" y="1668"/>
                    <a:pt x="10441" y="1601"/>
                    <a:pt x="10408" y="1467"/>
                  </a:cubicBezTo>
                  <a:cubicBezTo>
                    <a:pt x="10341" y="1334"/>
                    <a:pt x="10208" y="1367"/>
                    <a:pt x="10074" y="1334"/>
                  </a:cubicBezTo>
                  <a:cubicBezTo>
                    <a:pt x="9607" y="1201"/>
                    <a:pt x="9274" y="834"/>
                    <a:pt x="9240" y="333"/>
                  </a:cubicBezTo>
                  <a:lnTo>
                    <a:pt x="9240" y="167"/>
                  </a:lnTo>
                  <a:cubicBezTo>
                    <a:pt x="9217" y="53"/>
                    <a:pt x="9163" y="1"/>
                    <a:pt x="91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21" name="Google Shape;2509;p48">
              <a:extLst>
                <a:ext uri="{FF2B5EF4-FFF2-40B4-BE49-F238E27FC236}">
                  <a16:creationId xmlns:a16="http://schemas.microsoft.com/office/drawing/2014/main" id="{38348872-A8F6-8C24-E95E-A67418A07A25}"/>
                </a:ext>
              </a:extLst>
            </p:cNvPr>
            <p:cNvSpPr/>
            <p:nvPr/>
          </p:nvSpPr>
          <p:spPr>
            <a:xfrm>
              <a:off x="6722468" y="2260899"/>
              <a:ext cx="674388" cy="575221"/>
            </a:xfrm>
            <a:custGeom>
              <a:avLst/>
              <a:gdLst/>
              <a:ahLst/>
              <a:cxnLst/>
              <a:rect l="l" t="t" r="r" b="b"/>
              <a:pathLst>
                <a:path w="24441" h="20847" extrusionOk="0">
                  <a:moveTo>
                    <a:pt x="20204" y="11920"/>
                  </a:moveTo>
                  <a:cubicBezTo>
                    <a:pt x="20371" y="12287"/>
                    <a:pt x="20337" y="14855"/>
                    <a:pt x="20271" y="15289"/>
                  </a:cubicBezTo>
                  <a:cubicBezTo>
                    <a:pt x="20271" y="15456"/>
                    <a:pt x="20237" y="15623"/>
                    <a:pt x="20204" y="15790"/>
                  </a:cubicBezTo>
                  <a:cubicBezTo>
                    <a:pt x="20204" y="15813"/>
                    <a:pt x="20187" y="15837"/>
                    <a:pt x="20154" y="15837"/>
                  </a:cubicBezTo>
                  <a:cubicBezTo>
                    <a:pt x="20140" y="15837"/>
                    <a:pt x="20123" y="15833"/>
                    <a:pt x="20104" y="15823"/>
                  </a:cubicBezTo>
                  <a:cubicBezTo>
                    <a:pt x="20037" y="15790"/>
                    <a:pt x="20104" y="15489"/>
                    <a:pt x="20104" y="15022"/>
                  </a:cubicBezTo>
                  <a:cubicBezTo>
                    <a:pt x="20271" y="11953"/>
                    <a:pt x="20070" y="12287"/>
                    <a:pt x="20171" y="11920"/>
                  </a:cubicBezTo>
                  <a:close/>
                  <a:moveTo>
                    <a:pt x="10988" y="1"/>
                  </a:moveTo>
                  <a:cubicBezTo>
                    <a:pt x="10952" y="1"/>
                    <a:pt x="10911" y="5"/>
                    <a:pt x="10864" y="12"/>
                  </a:cubicBezTo>
                  <a:cubicBezTo>
                    <a:pt x="8996" y="345"/>
                    <a:pt x="6494" y="1346"/>
                    <a:pt x="4893" y="2713"/>
                  </a:cubicBezTo>
                  <a:cubicBezTo>
                    <a:pt x="990" y="6149"/>
                    <a:pt x="56" y="20393"/>
                    <a:pt x="56" y="20526"/>
                  </a:cubicBezTo>
                  <a:cubicBezTo>
                    <a:pt x="0" y="20737"/>
                    <a:pt x="74" y="20847"/>
                    <a:pt x="443" y="20847"/>
                  </a:cubicBezTo>
                  <a:cubicBezTo>
                    <a:pt x="952" y="20847"/>
                    <a:pt x="2024" y="20637"/>
                    <a:pt x="4092" y="20193"/>
                  </a:cubicBezTo>
                  <a:cubicBezTo>
                    <a:pt x="5593" y="19859"/>
                    <a:pt x="8028" y="18992"/>
                    <a:pt x="8596" y="18992"/>
                  </a:cubicBezTo>
                  <a:cubicBezTo>
                    <a:pt x="9096" y="19025"/>
                    <a:pt x="9329" y="19425"/>
                    <a:pt x="9263" y="19759"/>
                  </a:cubicBezTo>
                  <a:lnTo>
                    <a:pt x="9263" y="19859"/>
                  </a:lnTo>
                  <a:cubicBezTo>
                    <a:pt x="9263" y="19965"/>
                    <a:pt x="9330" y="20030"/>
                    <a:pt x="9404" y="20030"/>
                  </a:cubicBezTo>
                  <a:cubicBezTo>
                    <a:pt x="9447" y="20030"/>
                    <a:pt x="9493" y="20008"/>
                    <a:pt x="9530" y="19959"/>
                  </a:cubicBezTo>
                  <a:cubicBezTo>
                    <a:pt x="9930" y="19325"/>
                    <a:pt x="11564" y="12921"/>
                    <a:pt x="11564" y="9185"/>
                  </a:cubicBezTo>
                  <a:cubicBezTo>
                    <a:pt x="11564" y="8751"/>
                    <a:pt x="11564" y="8651"/>
                    <a:pt x="11664" y="8618"/>
                  </a:cubicBezTo>
                  <a:cubicBezTo>
                    <a:pt x="11665" y="8618"/>
                    <a:pt x="11666" y="8618"/>
                    <a:pt x="11666" y="8618"/>
                  </a:cubicBezTo>
                  <a:cubicBezTo>
                    <a:pt x="11863" y="8618"/>
                    <a:pt x="11527" y="14202"/>
                    <a:pt x="10063" y="18825"/>
                  </a:cubicBezTo>
                  <a:cubicBezTo>
                    <a:pt x="9997" y="19092"/>
                    <a:pt x="9896" y="19325"/>
                    <a:pt x="9830" y="19626"/>
                  </a:cubicBezTo>
                  <a:cubicBezTo>
                    <a:pt x="9777" y="19784"/>
                    <a:pt x="9808" y="19880"/>
                    <a:pt x="9922" y="19880"/>
                  </a:cubicBezTo>
                  <a:cubicBezTo>
                    <a:pt x="9952" y="19880"/>
                    <a:pt x="9988" y="19873"/>
                    <a:pt x="10030" y="19859"/>
                  </a:cubicBezTo>
                  <a:cubicBezTo>
                    <a:pt x="10430" y="19826"/>
                    <a:pt x="13866" y="19125"/>
                    <a:pt x="17168" y="17924"/>
                  </a:cubicBezTo>
                  <a:cubicBezTo>
                    <a:pt x="21251" y="16412"/>
                    <a:pt x="22516" y="15433"/>
                    <a:pt x="23278" y="15433"/>
                  </a:cubicBezTo>
                  <a:cubicBezTo>
                    <a:pt x="23525" y="15433"/>
                    <a:pt x="23720" y="15536"/>
                    <a:pt x="23940" y="15756"/>
                  </a:cubicBezTo>
                  <a:lnTo>
                    <a:pt x="24073" y="15856"/>
                  </a:lnTo>
                  <a:cubicBezTo>
                    <a:pt x="24115" y="15884"/>
                    <a:pt x="24150" y="15900"/>
                    <a:pt x="24180" y="15900"/>
                  </a:cubicBezTo>
                  <a:cubicBezTo>
                    <a:pt x="24223" y="15900"/>
                    <a:pt x="24254" y="15868"/>
                    <a:pt x="24273" y="15790"/>
                  </a:cubicBezTo>
                  <a:cubicBezTo>
                    <a:pt x="24440" y="15156"/>
                    <a:pt x="24073" y="15322"/>
                    <a:pt x="23573" y="12821"/>
                  </a:cubicBezTo>
                  <a:cubicBezTo>
                    <a:pt x="23440" y="12120"/>
                    <a:pt x="23540" y="11953"/>
                    <a:pt x="23206" y="11853"/>
                  </a:cubicBezTo>
                  <a:cubicBezTo>
                    <a:pt x="22005" y="11520"/>
                    <a:pt x="20771" y="10652"/>
                    <a:pt x="20004" y="9785"/>
                  </a:cubicBezTo>
                  <a:cubicBezTo>
                    <a:pt x="19770" y="9552"/>
                    <a:pt x="19770" y="9652"/>
                    <a:pt x="19003" y="9518"/>
                  </a:cubicBezTo>
                  <a:cubicBezTo>
                    <a:pt x="14667" y="8951"/>
                    <a:pt x="11364" y="4782"/>
                    <a:pt x="11197" y="278"/>
                  </a:cubicBezTo>
                  <a:cubicBezTo>
                    <a:pt x="11197" y="65"/>
                    <a:pt x="11133" y="1"/>
                    <a:pt x="109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22" name="Google Shape;2510;p48">
              <a:extLst>
                <a:ext uri="{FF2B5EF4-FFF2-40B4-BE49-F238E27FC236}">
                  <a16:creationId xmlns:a16="http://schemas.microsoft.com/office/drawing/2014/main" id="{2E91B443-9729-3F17-9DED-E2E1518222E0}"/>
                </a:ext>
              </a:extLst>
            </p:cNvPr>
            <p:cNvSpPr/>
            <p:nvPr/>
          </p:nvSpPr>
          <p:spPr>
            <a:xfrm>
              <a:off x="6862054" y="2759755"/>
              <a:ext cx="453786" cy="317976"/>
            </a:xfrm>
            <a:custGeom>
              <a:avLst/>
              <a:gdLst/>
              <a:ahLst/>
              <a:cxnLst/>
              <a:rect l="l" t="t" r="r" b="b"/>
              <a:pathLst>
                <a:path w="16446" h="11524" extrusionOk="0">
                  <a:moveTo>
                    <a:pt x="12009" y="1"/>
                  </a:moveTo>
                  <a:cubicBezTo>
                    <a:pt x="11555" y="1"/>
                    <a:pt x="10180" y="922"/>
                    <a:pt x="4370" y="2046"/>
                  </a:cubicBezTo>
                  <a:cubicBezTo>
                    <a:pt x="3837" y="2113"/>
                    <a:pt x="4137" y="2580"/>
                    <a:pt x="3136" y="3247"/>
                  </a:cubicBezTo>
                  <a:cubicBezTo>
                    <a:pt x="2302" y="3781"/>
                    <a:pt x="1835" y="3847"/>
                    <a:pt x="1101" y="4114"/>
                  </a:cubicBezTo>
                  <a:cubicBezTo>
                    <a:pt x="468" y="4381"/>
                    <a:pt x="1" y="4848"/>
                    <a:pt x="368" y="5415"/>
                  </a:cubicBezTo>
                  <a:cubicBezTo>
                    <a:pt x="468" y="5582"/>
                    <a:pt x="601" y="5749"/>
                    <a:pt x="768" y="5882"/>
                  </a:cubicBezTo>
                  <a:cubicBezTo>
                    <a:pt x="5104" y="9451"/>
                    <a:pt x="7106" y="8951"/>
                    <a:pt x="7606" y="10185"/>
                  </a:cubicBezTo>
                  <a:cubicBezTo>
                    <a:pt x="7773" y="10719"/>
                    <a:pt x="7339" y="11119"/>
                    <a:pt x="6839" y="11219"/>
                  </a:cubicBezTo>
                  <a:lnTo>
                    <a:pt x="6639" y="11219"/>
                  </a:lnTo>
                  <a:cubicBezTo>
                    <a:pt x="6505" y="11219"/>
                    <a:pt x="6472" y="11353"/>
                    <a:pt x="6539" y="11419"/>
                  </a:cubicBezTo>
                  <a:cubicBezTo>
                    <a:pt x="6592" y="11491"/>
                    <a:pt x="6636" y="11524"/>
                    <a:pt x="6697" y="11524"/>
                  </a:cubicBezTo>
                  <a:cubicBezTo>
                    <a:pt x="6749" y="11524"/>
                    <a:pt x="6813" y="11499"/>
                    <a:pt x="6906" y="11453"/>
                  </a:cubicBezTo>
                  <a:cubicBezTo>
                    <a:pt x="10475" y="10085"/>
                    <a:pt x="13577" y="8417"/>
                    <a:pt x="16179" y="7083"/>
                  </a:cubicBezTo>
                  <a:cubicBezTo>
                    <a:pt x="16446" y="6949"/>
                    <a:pt x="16379" y="6916"/>
                    <a:pt x="16446" y="6883"/>
                  </a:cubicBezTo>
                  <a:cubicBezTo>
                    <a:pt x="16446" y="6749"/>
                    <a:pt x="16346" y="6683"/>
                    <a:pt x="16312" y="6616"/>
                  </a:cubicBezTo>
                  <a:cubicBezTo>
                    <a:pt x="14645" y="4848"/>
                    <a:pt x="13510" y="3280"/>
                    <a:pt x="12543" y="1045"/>
                  </a:cubicBezTo>
                  <a:cubicBezTo>
                    <a:pt x="12227" y="304"/>
                    <a:pt x="12270" y="1"/>
                    <a:pt x="120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23" name="Google Shape;2511;p48">
              <a:extLst>
                <a:ext uri="{FF2B5EF4-FFF2-40B4-BE49-F238E27FC236}">
                  <a16:creationId xmlns:a16="http://schemas.microsoft.com/office/drawing/2014/main" id="{C0328679-F49B-B91B-13C8-BA363E67523B}"/>
                </a:ext>
              </a:extLst>
            </p:cNvPr>
            <p:cNvSpPr/>
            <p:nvPr/>
          </p:nvSpPr>
          <p:spPr>
            <a:xfrm>
              <a:off x="7679346" y="2622432"/>
              <a:ext cx="312982" cy="634627"/>
            </a:xfrm>
            <a:custGeom>
              <a:avLst/>
              <a:gdLst/>
              <a:ahLst/>
              <a:cxnLst/>
              <a:rect l="l" t="t" r="r" b="b"/>
              <a:pathLst>
                <a:path w="11343" h="23000" extrusionOk="0">
                  <a:moveTo>
                    <a:pt x="4680" y="0"/>
                  </a:moveTo>
                  <a:cubicBezTo>
                    <a:pt x="4640" y="0"/>
                    <a:pt x="4592" y="42"/>
                    <a:pt x="4571" y="85"/>
                  </a:cubicBezTo>
                  <a:cubicBezTo>
                    <a:pt x="4404" y="552"/>
                    <a:pt x="4571" y="752"/>
                    <a:pt x="4070" y="2687"/>
                  </a:cubicBezTo>
                  <a:cubicBezTo>
                    <a:pt x="3370" y="5355"/>
                    <a:pt x="3036" y="4921"/>
                    <a:pt x="3437" y="5489"/>
                  </a:cubicBezTo>
                  <a:cubicBezTo>
                    <a:pt x="4070" y="6222"/>
                    <a:pt x="4437" y="7090"/>
                    <a:pt x="4738" y="8024"/>
                  </a:cubicBezTo>
                  <a:cubicBezTo>
                    <a:pt x="5738" y="11193"/>
                    <a:pt x="4704" y="13027"/>
                    <a:pt x="4604" y="13194"/>
                  </a:cubicBezTo>
                  <a:cubicBezTo>
                    <a:pt x="4577" y="13305"/>
                    <a:pt x="4640" y="13369"/>
                    <a:pt x="4777" y="13369"/>
                  </a:cubicBezTo>
                  <a:cubicBezTo>
                    <a:pt x="4805" y="13369"/>
                    <a:pt x="4837" y="13367"/>
                    <a:pt x="4871" y="13361"/>
                  </a:cubicBezTo>
                  <a:cubicBezTo>
                    <a:pt x="5405" y="13194"/>
                    <a:pt x="6672" y="13027"/>
                    <a:pt x="7206" y="13027"/>
                  </a:cubicBezTo>
                  <a:cubicBezTo>
                    <a:pt x="7239" y="13027"/>
                    <a:pt x="7339" y="13027"/>
                    <a:pt x="7339" y="13061"/>
                  </a:cubicBezTo>
                  <a:cubicBezTo>
                    <a:pt x="7339" y="13094"/>
                    <a:pt x="7239" y="13094"/>
                    <a:pt x="7206" y="13094"/>
                  </a:cubicBezTo>
                  <a:cubicBezTo>
                    <a:pt x="5238" y="13327"/>
                    <a:pt x="6005" y="13161"/>
                    <a:pt x="1936" y="14328"/>
                  </a:cubicBezTo>
                  <a:cubicBezTo>
                    <a:pt x="1435" y="14428"/>
                    <a:pt x="1902" y="14595"/>
                    <a:pt x="2036" y="16096"/>
                  </a:cubicBezTo>
                  <a:cubicBezTo>
                    <a:pt x="2069" y="16930"/>
                    <a:pt x="2036" y="17831"/>
                    <a:pt x="1902" y="18665"/>
                  </a:cubicBezTo>
                  <a:cubicBezTo>
                    <a:pt x="1369" y="21400"/>
                    <a:pt x="101" y="22534"/>
                    <a:pt x="34" y="22701"/>
                  </a:cubicBezTo>
                  <a:cubicBezTo>
                    <a:pt x="1" y="22768"/>
                    <a:pt x="34" y="22868"/>
                    <a:pt x="101" y="22901"/>
                  </a:cubicBezTo>
                  <a:cubicBezTo>
                    <a:pt x="690" y="22971"/>
                    <a:pt x="1219" y="23000"/>
                    <a:pt x="1742" y="23000"/>
                  </a:cubicBezTo>
                  <a:cubicBezTo>
                    <a:pt x="2464" y="23000"/>
                    <a:pt x="3172" y="22945"/>
                    <a:pt x="4004" y="22868"/>
                  </a:cubicBezTo>
                  <a:cubicBezTo>
                    <a:pt x="7540" y="22501"/>
                    <a:pt x="10909" y="21000"/>
                    <a:pt x="11075" y="17430"/>
                  </a:cubicBezTo>
                  <a:cubicBezTo>
                    <a:pt x="11342" y="10425"/>
                    <a:pt x="5171" y="585"/>
                    <a:pt x="4738" y="51"/>
                  </a:cubicBezTo>
                  <a:cubicBezTo>
                    <a:pt x="4725" y="15"/>
                    <a:pt x="4704" y="0"/>
                    <a:pt x="46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24" name="Google Shape;2512;p48">
              <a:extLst>
                <a:ext uri="{FF2B5EF4-FFF2-40B4-BE49-F238E27FC236}">
                  <a16:creationId xmlns:a16="http://schemas.microsoft.com/office/drawing/2014/main" id="{92ECABCC-0EAA-77A8-5CC0-D240297F5C37}"/>
                </a:ext>
              </a:extLst>
            </p:cNvPr>
            <p:cNvSpPr/>
            <p:nvPr/>
          </p:nvSpPr>
          <p:spPr>
            <a:xfrm>
              <a:off x="7086623" y="2975384"/>
              <a:ext cx="453786" cy="242235"/>
            </a:xfrm>
            <a:custGeom>
              <a:avLst/>
              <a:gdLst/>
              <a:ahLst/>
              <a:cxnLst/>
              <a:rect l="l" t="t" r="r" b="b"/>
              <a:pathLst>
                <a:path w="16446" h="8779" extrusionOk="0">
                  <a:moveTo>
                    <a:pt x="7143" y="0"/>
                  </a:moveTo>
                  <a:cubicBezTo>
                    <a:pt x="6864" y="0"/>
                    <a:pt x="6441" y="288"/>
                    <a:pt x="3637" y="1703"/>
                  </a:cubicBezTo>
                  <a:cubicBezTo>
                    <a:pt x="2870" y="2070"/>
                    <a:pt x="1368" y="2737"/>
                    <a:pt x="601" y="3071"/>
                  </a:cubicBezTo>
                  <a:cubicBezTo>
                    <a:pt x="1" y="3371"/>
                    <a:pt x="334" y="4472"/>
                    <a:pt x="1168" y="4538"/>
                  </a:cubicBezTo>
                  <a:cubicBezTo>
                    <a:pt x="1229" y="4541"/>
                    <a:pt x="1289" y="4543"/>
                    <a:pt x="1348" y="4543"/>
                  </a:cubicBezTo>
                  <a:cubicBezTo>
                    <a:pt x="2434" y="4543"/>
                    <a:pt x="3110" y="4046"/>
                    <a:pt x="3315" y="4046"/>
                  </a:cubicBezTo>
                  <a:cubicBezTo>
                    <a:pt x="3341" y="4046"/>
                    <a:pt x="3359" y="4053"/>
                    <a:pt x="3370" y="4071"/>
                  </a:cubicBezTo>
                  <a:cubicBezTo>
                    <a:pt x="3503" y="4238"/>
                    <a:pt x="2036" y="4638"/>
                    <a:pt x="1869" y="4638"/>
                  </a:cubicBezTo>
                  <a:cubicBezTo>
                    <a:pt x="1168" y="4772"/>
                    <a:pt x="1102" y="5773"/>
                    <a:pt x="1769" y="6106"/>
                  </a:cubicBezTo>
                  <a:cubicBezTo>
                    <a:pt x="1928" y="6186"/>
                    <a:pt x="2116" y="6219"/>
                    <a:pt x="2316" y="6219"/>
                  </a:cubicBezTo>
                  <a:cubicBezTo>
                    <a:pt x="2870" y="6219"/>
                    <a:pt x="3521" y="5969"/>
                    <a:pt x="3937" y="5773"/>
                  </a:cubicBezTo>
                  <a:cubicBezTo>
                    <a:pt x="4184" y="5649"/>
                    <a:pt x="4303" y="5580"/>
                    <a:pt x="4362" y="5580"/>
                  </a:cubicBezTo>
                  <a:cubicBezTo>
                    <a:pt x="4382" y="5580"/>
                    <a:pt x="4395" y="5589"/>
                    <a:pt x="4404" y="5606"/>
                  </a:cubicBezTo>
                  <a:cubicBezTo>
                    <a:pt x="4404" y="5639"/>
                    <a:pt x="4371" y="5706"/>
                    <a:pt x="4371" y="5706"/>
                  </a:cubicBezTo>
                  <a:cubicBezTo>
                    <a:pt x="3937" y="5906"/>
                    <a:pt x="3503" y="6139"/>
                    <a:pt x="3036" y="6240"/>
                  </a:cubicBezTo>
                  <a:cubicBezTo>
                    <a:pt x="2736" y="6306"/>
                    <a:pt x="2503" y="6306"/>
                    <a:pt x="2569" y="6606"/>
                  </a:cubicBezTo>
                  <a:cubicBezTo>
                    <a:pt x="2695" y="7076"/>
                    <a:pt x="3173" y="7546"/>
                    <a:pt x="3894" y="7546"/>
                  </a:cubicBezTo>
                  <a:cubicBezTo>
                    <a:pt x="3941" y="7546"/>
                    <a:pt x="3989" y="7545"/>
                    <a:pt x="4037" y="7540"/>
                  </a:cubicBezTo>
                  <a:cubicBezTo>
                    <a:pt x="5069" y="7449"/>
                    <a:pt x="6045" y="6889"/>
                    <a:pt x="6289" y="6889"/>
                  </a:cubicBezTo>
                  <a:cubicBezTo>
                    <a:pt x="6313" y="6889"/>
                    <a:pt x="6330" y="6895"/>
                    <a:pt x="6339" y="6907"/>
                  </a:cubicBezTo>
                  <a:cubicBezTo>
                    <a:pt x="6372" y="6940"/>
                    <a:pt x="6339" y="6973"/>
                    <a:pt x="6272" y="6973"/>
                  </a:cubicBezTo>
                  <a:cubicBezTo>
                    <a:pt x="5772" y="7207"/>
                    <a:pt x="5338" y="7407"/>
                    <a:pt x="4838" y="7540"/>
                  </a:cubicBezTo>
                  <a:cubicBezTo>
                    <a:pt x="4571" y="7607"/>
                    <a:pt x="4537" y="7641"/>
                    <a:pt x="4537" y="7941"/>
                  </a:cubicBezTo>
                  <a:cubicBezTo>
                    <a:pt x="4571" y="8474"/>
                    <a:pt x="5405" y="8741"/>
                    <a:pt x="5905" y="8775"/>
                  </a:cubicBezTo>
                  <a:cubicBezTo>
                    <a:pt x="5972" y="8777"/>
                    <a:pt x="6039" y="8779"/>
                    <a:pt x="6104" y="8779"/>
                  </a:cubicBezTo>
                  <a:cubicBezTo>
                    <a:pt x="6822" y="8779"/>
                    <a:pt x="7482" y="8613"/>
                    <a:pt x="8674" y="8308"/>
                  </a:cubicBezTo>
                  <a:cubicBezTo>
                    <a:pt x="9174" y="8208"/>
                    <a:pt x="9741" y="8041"/>
                    <a:pt x="10508" y="7874"/>
                  </a:cubicBezTo>
                  <a:cubicBezTo>
                    <a:pt x="12091" y="7511"/>
                    <a:pt x="12866" y="7470"/>
                    <a:pt x="13604" y="7470"/>
                  </a:cubicBezTo>
                  <a:cubicBezTo>
                    <a:pt x="13814" y="7470"/>
                    <a:pt x="14022" y="7474"/>
                    <a:pt x="14244" y="7474"/>
                  </a:cubicBezTo>
                  <a:cubicBezTo>
                    <a:pt x="15027" y="7474"/>
                    <a:pt x="15401" y="7586"/>
                    <a:pt x="15616" y="7586"/>
                  </a:cubicBezTo>
                  <a:cubicBezTo>
                    <a:pt x="15823" y="7586"/>
                    <a:pt x="15881" y="7482"/>
                    <a:pt x="16012" y="7073"/>
                  </a:cubicBezTo>
                  <a:cubicBezTo>
                    <a:pt x="16212" y="6306"/>
                    <a:pt x="16346" y="5739"/>
                    <a:pt x="16379" y="5139"/>
                  </a:cubicBezTo>
                  <a:cubicBezTo>
                    <a:pt x="16446" y="4538"/>
                    <a:pt x="16446" y="3905"/>
                    <a:pt x="16446" y="3237"/>
                  </a:cubicBezTo>
                  <a:cubicBezTo>
                    <a:pt x="16346" y="2804"/>
                    <a:pt x="16346" y="2804"/>
                    <a:pt x="15879" y="2804"/>
                  </a:cubicBezTo>
                  <a:cubicBezTo>
                    <a:pt x="15786" y="2808"/>
                    <a:pt x="15692" y="2810"/>
                    <a:pt x="15596" y="2810"/>
                  </a:cubicBezTo>
                  <a:cubicBezTo>
                    <a:pt x="14146" y="2810"/>
                    <a:pt x="12390" y="2331"/>
                    <a:pt x="10575" y="1236"/>
                  </a:cubicBezTo>
                  <a:cubicBezTo>
                    <a:pt x="9641" y="636"/>
                    <a:pt x="8574" y="269"/>
                    <a:pt x="7473" y="68"/>
                  </a:cubicBezTo>
                  <a:cubicBezTo>
                    <a:pt x="7319" y="34"/>
                    <a:pt x="7240" y="0"/>
                    <a:pt x="7143" y="0"/>
                  </a:cubicBezTo>
                  <a:close/>
                </a:path>
              </a:pathLst>
            </a:custGeom>
            <a:solidFill>
              <a:srgbClr val="DB5E43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25" name="Google Shape;2513;p48">
              <a:extLst>
                <a:ext uri="{FF2B5EF4-FFF2-40B4-BE49-F238E27FC236}">
                  <a16:creationId xmlns:a16="http://schemas.microsoft.com/office/drawing/2014/main" id="{C99D3A7D-31C7-A5D8-6DF5-DE62E6ABA5AB}"/>
                </a:ext>
              </a:extLst>
            </p:cNvPr>
            <p:cNvSpPr/>
            <p:nvPr/>
          </p:nvSpPr>
          <p:spPr>
            <a:xfrm>
              <a:off x="6999185" y="1718172"/>
              <a:ext cx="579001" cy="804652"/>
            </a:xfrm>
            <a:custGeom>
              <a:avLst/>
              <a:gdLst/>
              <a:ahLst/>
              <a:cxnLst/>
              <a:rect l="l" t="t" r="r" b="b"/>
              <a:pathLst>
                <a:path w="20984" h="29162" extrusionOk="0">
                  <a:moveTo>
                    <a:pt x="6205" y="1"/>
                  </a:moveTo>
                  <a:cubicBezTo>
                    <a:pt x="5672" y="2202"/>
                    <a:pt x="4504" y="5104"/>
                    <a:pt x="3170" y="5872"/>
                  </a:cubicBezTo>
                  <a:cubicBezTo>
                    <a:pt x="3136" y="6038"/>
                    <a:pt x="3070" y="6172"/>
                    <a:pt x="3070" y="6339"/>
                  </a:cubicBezTo>
                  <a:cubicBezTo>
                    <a:pt x="2970" y="6272"/>
                    <a:pt x="2836" y="6172"/>
                    <a:pt x="2669" y="6105"/>
                  </a:cubicBezTo>
                  <a:cubicBezTo>
                    <a:pt x="2469" y="6005"/>
                    <a:pt x="2236" y="5938"/>
                    <a:pt x="2002" y="5938"/>
                  </a:cubicBezTo>
                  <a:lnTo>
                    <a:pt x="1802" y="5938"/>
                  </a:lnTo>
                  <a:cubicBezTo>
                    <a:pt x="301" y="6005"/>
                    <a:pt x="1" y="8007"/>
                    <a:pt x="968" y="9274"/>
                  </a:cubicBezTo>
                  <a:cubicBezTo>
                    <a:pt x="1135" y="9141"/>
                    <a:pt x="1302" y="9107"/>
                    <a:pt x="1502" y="9041"/>
                  </a:cubicBezTo>
                  <a:lnTo>
                    <a:pt x="1669" y="9041"/>
                  </a:lnTo>
                  <a:cubicBezTo>
                    <a:pt x="2036" y="9041"/>
                    <a:pt x="2369" y="9207"/>
                    <a:pt x="2636" y="9508"/>
                  </a:cubicBezTo>
                  <a:cubicBezTo>
                    <a:pt x="2703" y="9608"/>
                    <a:pt x="2736" y="9674"/>
                    <a:pt x="2803" y="9808"/>
                  </a:cubicBezTo>
                  <a:cubicBezTo>
                    <a:pt x="2703" y="9941"/>
                    <a:pt x="2669" y="10041"/>
                    <a:pt x="2569" y="10175"/>
                  </a:cubicBezTo>
                  <a:cubicBezTo>
                    <a:pt x="2669" y="10208"/>
                    <a:pt x="2736" y="10208"/>
                    <a:pt x="2870" y="10208"/>
                  </a:cubicBezTo>
                  <a:lnTo>
                    <a:pt x="3003" y="10208"/>
                  </a:lnTo>
                  <a:cubicBezTo>
                    <a:pt x="3136" y="11342"/>
                    <a:pt x="3403" y="12410"/>
                    <a:pt x="3870" y="13244"/>
                  </a:cubicBezTo>
                  <a:cubicBezTo>
                    <a:pt x="4337" y="14078"/>
                    <a:pt x="5171" y="15112"/>
                    <a:pt x="6239" y="15946"/>
                  </a:cubicBezTo>
                  <a:cubicBezTo>
                    <a:pt x="6205" y="16279"/>
                    <a:pt x="6172" y="16779"/>
                    <a:pt x="6039" y="17447"/>
                  </a:cubicBezTo>
                  <a:cubicBezTo>
                    <a:pt x="5972" y="17947"/>
                    <a:pt x="5838" y="18547"/>
                    <a:pt x="5672" y="19281"/>
                  </a:cubicBezTo>
                  <a:lnTo>
                    <a:pt x="3737" y="19281"/>
                  </a:lnTo>
                  <a:cubicBezTo>
                    <a:pt x="3570" y="19315"/>
                    <a:pt x="3403" y="19315"/>
                    <a:pt x="3337" y="19315"/>
                  </a:cubicBezTo>
                  <a:cubicBezTo>
                    <a:pt x="1168" y="19615"/>
                    <a:pt x="1202" y="19515"/>
                    <a:pt x="1202" y="19848"/>
                  </a:cubicBezTo>
                  <a:lnTo>
                    <a:pt x="1202" y="20182"/>
                  </a:lnTo>
                  <a:cubicBezTo>
                    <a:pt x="1335" y="23818"/>
                    <a:pt x="4070" y="28488"/>
                    <a:pt x="9074" y="29155"/>
                  </a:cubicBezTo>
                  <a:cubicBezTo>
                    <a:pt x="9114" y="29159"/>
                    <a:pt x="9151" y="29162"/>
                    <a:pt x="9184" y="29162"/>
                  </a:cubicBezTo>
                  <a:cubicBezTo>
                    <a:pt x="9398" y="29162"/>
                    <a:pt x="9465" y="29075"/>
                    <a:pt x="9408" y="28988"/>
                  </a:cubicBezTo>
                  <a:cubicBezTo>
                    <a:pt x="9341" y="28821"/>
                    <a:pt x="8974" y="28488"/>
                    <a:pt x="8307" y="27320"/>
                  </a:cubicBezTo>
                  <a:cubicBezTo>
                    <a:pt x="8040" y="26853"/>
                    <a:pt x="7740" y="27220"/>
                    <a:pt x="6639" y="26286"/>
                  </a:cubicBezTo>
                  <a:cubicBezTo>
                    <a:pt x="6005" y="25753"/>
                    <a:pt x="6072" y="25319"/>
                    <a:pt x="5705" y="24819"/>
                  </a:cubicBezTo>
                  <a:cubicBezTo>
                    <a:pt x="5538" y="24618"/>
                    <a:pt x="5471" y="24318"/>
                    <a:pt x="5672" y="24085"/>
                  </a:cubicBezTo>
                  <a:cubicBezTo>
                    <a:pt x="6039" y="23584"/>
                    <a:pt x="5538" y="23151"/>
                    <a:pt x="6205" y="22850"/>
                  </a:cubicBezTo>
                  <a:cubicBezTo>
                    <a:pt x="6372" y="22784"/>
                    <a:pt x="6472" y="22817"/>
                    <a:pt x="6472" y="22617"/>
                  </a:cubicBezTo>
                  <a:cubicBezTo>
                    <a:pt x="6405" y="21783"/>
                    <a:pt x="7139" y="22150"/>
                    <a:pt x="7206" y="21783"/>
                  </a:cubicBezTo>
                  <a:cubicBezTo>
                    <a:pt x="7239" y="21449"/>
                    <a:pt x="7506" y="21183"/>
                    <a:pt x="7740" y="21116"/>
                  </a:cubicBezTo>
                  <a:lnTo>
                    <a:pt x="8207" y="21149"/>
                  </a:lnTo>
                  <a:cubicBezTo>
                    <a:pt x="8340" y="21216"/>
                    <a:pt x="8474" y="21316"/>
                    <a:pt x="8540" y="21483"/>
                  </a:cubicBezTo>
                  <a:cubicBezTo>
                    <a:pt x="8707" y="21716"/>
                    <a:pt x="8574" y="21850"/>
                    <a:pt x="8907" y="21983"/>
                  </a:cubicBezTo>
                  <a:cubicBezTo>
                    <a:pt x="10008" y="22317"/>
                    <a:pt x="10975" y="23518"/>
                    <a:pt x="10909" y="24685"/>
                  </a:cubicBezTo>
                  <a:cubicBezTo>
                    <a:pt x="10909" y="24919"/>
                    <a:pt x="11009" y="25119"/>
                    <a:pt x="11176" y="25219"/>
                  </a:cubicBezTo>
                  <a:cubicBezTo>
                    <a:pt x="11876" y="25819"/>
                    <a:pt x="12710" y="26186"/>
                    <a:pt x="13577" y="26353"/>
                  </a:cubicBezTo>
                  <a:cubicBezTo>
                    <a:pt x="13638" y="26367"/>
                    <a:pt x="13687" y="26374"/>
                    <a:pt x="13729" y="26374"/>
                  </a:cubicBezTo>
                  <a:cubicBezTo>
                    <a:pt x="13985" y="26374"/>
                    <a:pt x="13938" y="26089"/>
                    <a:pt x="14311" y="25286"/>
                  </a:cubicBezTo>
                  <a:cubicBezTo>
                    <a:pt x="15412" y="22650"/>
                    <a:pt x="16546" y="22350"/>
                    <a:pt x="16213" y="22117"/>
                  </a:cubicBezTo>
                  <a:cubicBezTo>
                    <a:pt x="16179" y="22017"/>
                    <a:pt x="16079" y="21983"/>
                    <a:pt x="15979" y="21883"/>
                  </a:cubicBezTo>
                  <a:cubicBezTo>
                    <a:pt x="15846" y="21816"/>
                    <a:pt x="15679" y="21683"/>
                    <a:pt x="15479" y="21616"/>
                  </a:cubicBezTo>
                  <a:cubicBezTo>
                    <a:pt x="15345" y="21550"/>
                    <a:pt x="15245" y="21483"/>
                    <a:pt x="15145" y="21449"/>
                  </a:cubicBezTo>
                  <a:cubicBezTo>
                    <a:pt x="14711" y="21216"/>
                    <a:pt x="14211" y="21016"/>
                    <a:pt x="13677" y="20816"/>
                  </a:cubicBezTo>
                  <a:cubicBezTo>
                    <a:pt x="13511" y="19948"/>
                    <a:pt x="13344" y="18814"/>
                    <a:pt x="13244" y="17780"/>
                  </a:cubicBezTo>
                  <a:cubicBezTo>
                    <a:pt x="13210" y="17347"/>
                    <a:pt x="13177" y="16946"/>
                    <a:pt x="13177" y="16513"/>
                  </a:cubicBezTo>
                  <a:cubicBezTo>
                    <a:pt x="13744" y="16212"/>
                    <a:pt x="14311" y="15845"/>
                    <a:pt x="14745" y="15445"/>
                  </a:cubicBezTo>
                  <a:cubicBezTo>
                    <a:pt x="15379" y="14911"/>
                    <a:pt x="15879" y="14311"/>
                    <a:pt x="16213" y="13811"/>
                  </a:cubicBezTo>
                  <a:cubicBezTo>
                    <a:pt x="16746" y="13010"/>
                    <a:pt x="17080" y="12009"/>
                    <a:pt x="17347" y="10875"/>
                  </a:cubicBezTo>
                  <a:lnTo>
                    <a:pt x="17480" y="10875"/>
                  </a:lnTo>
                  <a:cubicBezTo>
                    <a:pt x="17530" y="10878"/>
                    <a:pt x="17580" y="10879"/>
                    <a:pt x="17629" y="10879"/>
                  </a:cubicBezTo>
                  <a:cubicBezTo>
                    <a:pt x="20276" y="10879"/>
                    <a:pt x="20984" y="7395"/>
                    <a:pt x="19248" y="6772"/>
                  </a:cubicBezTo>
                  <a:cubicBezTo>
                    <a:pt x="19148" y="6706"/>
                    <a:pt x="18981" y="6672"/>
                    <a:pt x="18814" y="6672"/>
                  </a:cubicBezTo>
                  <a:cubicBezTo>
                    <a:pt x="18773" y="6669"/>
                    <a:pt x="18732" y="6667"/>
                    <a:pt x="18691" y="6667"/>
                  </a:cubicBezTo>
                  <a:cubicBezTo>
                    <a:pt x="18345" y="6667"/>
                    <a:pt x="18053" y="6790"/>
                    <a:pt x="17814" y="6939"/>
                  </a:cubicBezTo>
                  <a:cubicBezTo>
                    <a:pt x="17747" y="6972"/>
                    <a:pt x="17714" y="6972"/>
                    <a:pt x="17680" y="7006"/>
                  </a:cubicBezTo>
                  <a:lnTo>
                    <a:pt x="17680" y="6839"/>
                  </a:lnTo>
                  <a:cubicBezTo>
                    <a:pt x="17513" y="6772"/>
                    <a:pt x="17347" y="6606"/>
                    <a:pt x="17213" y="6372"/>
                  </a:cubicBezTo>
                  <a:cubicBezTo>
                    <a:pt x="16246" y="5004"/>
                    <a:pt x="16813" y="3170"/>
                    <a:pt x="14545" y="1535"/>
                  </a:cubicBezTo>
                  <a:cubicBezTo>
                    <a:pt x="14374" y="1450"/>
                    <a:pt x="12996" y="616"/>
                    <a:pt x="12425" y="616"/>
                  </a:cubicBezTo>
                  <a:cubicBezTo>
                    <a:pt x="12325" y="616"/>
                    <a:pt x="12249" y="642"/>
                    <a:pt x="12210" y="701"/>
                  </a:cubicBezTo>
                  <a:lnTo>
                    <a:pt x="12210" y="835"/>
                  </a:lnTo>
                  <a:cubicBezTo>
                    <a:pt x="12243" y="835"/>
                    <a:pt x="12243" y="868"/>
                    <a:pt x="12243" y="868"/>
                  </a:cubicBezTo>
                  <a:cubicBezTo>
                    <a:pt x="12310" y="935"/>
                    <a:pt x="12310" y="968"/>
                    <a:pt x="12343" y="1001"/>
                  </a:cubicBezTo>
                  <a:cubicBezTo>
                    <a:pt x="12376" y="1035"/>
                    <a:pt x="12376" y="1102"/>
                    <a:pt x="12410" y="1135"/>
                  </a:cubicBezTo>
                  <a:cubicBezTo>
                    <a:pt x="12577" y="1335"/>
                    <a:pt x="12910" y="1635"/>
                    <a:pt x="13144" y="1969"/>
                  </a:cubicBezTo>
                  <a:cubicBezTo>
                    <a:pt x="13177" y="2002"/>
                    <a:pt x="13210" y="2036"/>
                    <a:pt x="13210" y="2102"/>
                  </a:cubicBezTo>
                  <a:lnTo>
                    <a:pt x="13344" y="2336"/>
                  </a:lnTo>
                  <a:cubicBezTo>
                    <a:pt x="13511" y="2669"/>
                    <a:pt x="13511" y="2970"/>
                    <a:pt x="13177" y="3270"/>
                  </a:cubicBezTo>
                  <a:cubicBezTo>
                    <a:pt x="12876" y="3498"/>
                    <a:pt x="12414" y="3610"/>
                    <a:pt x="11865" y="3610"/>
                  </a:cubicBezTo>
                  <a:cubicBezTo>
                    <a:pt x="10648" y="3610"/>
                    <a:pt x="9004" y="3060"/>
                    <a:pt x="7740" y="2002"/>
                  </a:cubicBezTo>
                  <a:lnTo>
                    <a:pt x="7406" y="1669"/>
                  </a:lnTo>
                  <a:cubicBezTo>
                    <a:pt x="7306" y="1602"/>
                    <a:pt x="7173" y="1468"/>
                    <a:pt x="7073" y="1335"/>
                  </a:cubicBezTo>
                  <a:cubicBezTo>
                    <a:pt x="7006" y="1268"/>
                    <a:pt x="6906" y="1168"/>
                    <a:pt x="6873" y="1102"/>
                  </a:cubicBezTo>
                  <a:cubicBezTo>
                    <a:pt x="6739" y="968"/>
                    <a:pt x="6639" y="801"/>
                    <a:pt x="6539" y="635"/>
                  </a:cubicBezTo>
                  <a:cubicBezTo>
                    <a:pt x="6506" y="635"/>
                    <a:pt x="6506" y="601"/>
                    <a:pt x="6506" y="601"/>
                  </a:cubicBezTo>
                  <a:lnTo>
                    <a:pt x="6372" y="334"/>
                  </a:lnTo>
                  <a:cubicBezTo>
                    <a:pt x="6305" y="201"/>
                    <a:pt x="6239" y="134"/>
                    <a:pt x="6205" y="1"/>
                  </a:cubicBezTo>
                  <a:close/>
                </a:path>
              </a:pathLst>
            </a:custGeom>
            <a:solidFill>
              <a:srgbClr val="DB5E43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26" name="Google Shape;2514;p48">
              <a:extLst>
                <a:ext uri="{FF2B5EF4-FFF2-40B4-BE49-F238E27FC236}">
                  <a16:creationId xmlns:a16="http://schemas.microsoft.com/office/drawing/2014/main" id="{54BAA294-C33B-F2E6-C252-C5D8709CB4B1}"/>
                </a:ext>
              </a:extLst>
            </p:cNvPr>
            <p:cNvSpPr/>
            <p:nvPr/>
          </p:nvSpPr>
          <p:spPr>
            <a:xfrm>
              <a:off x="7391289" y="2476334"/>
              <a:ext cx="254044" cy="363062"/>
            </a:xfrm>
            <a:custGeom>
              <a:avLst/>
              <a:gdLst/>
              <a:ahLst/>
              <a:cxnLst/>
              <a:rect l="l" t="t" r="r" b="b"/>
              <a:pathLst>
                <a:path w="9207" h="13158" extrusionOk="0">
                  <a:moveTo>
                    <a:pt x="5084" y="0"/>
                  </a:moveTo>
                  <a:cubicBezTo>
                    <a:pt x="4796" y="0"/>
                    <a:pt x="4455" y="226"/>
                    <a:pt x="4203" y="710"/>
                  </a:cubicBezTo>
                  <a:cubicBezTo>
                    <a:pt x="3503" y="2177"/>
                    <a:pt x="3369" y="2744"/>
                    <a:pt x="2335" y="4012"/>
                  </a:cubicBezTo>
                  <a:cubicBezTo>
                    <a:pt x="1468" y="5046"/>
                    <a:pt x="400" y="6480"/>
                    <a:pt x="167" y="7815"/>
                  </a:cubicBezTo>
                  <a:cubicBezTo>
                    <a:pt x="0" y="8749"/>
                    <a:pt x="67" y="8215"/>
                    <a:pt x="1701" y="10683"/>
                  </a:cubicBezTo>
                  <a:cubicBezTo>
                    <a:pt x="2168" y="11384"/>
                    <a:pt x="2635" y="12151"/>
                    <a:pt x="3002" y="12918"/>
                  </a:cubicBezTo>
                  <a:cubicBezTo>
                    <a:pt x="3076" y="13084"/>
                    <a:pt x="3109" y="13158"/>
                    <a:pt x="3313" y="13158"/>
                  </a:cubicBezTo>
                  <a:cubicBezTo>
                    <a:pt x="3479" y="13158"/>
                    <a:pt x="3760" y="13108"/>
                    <a:pt x="4270" y="13018"/>
                  </a:cubicBezTo>
                  <a:cubicBezTo>
                    <a:pt x="4870" y="12885"/>
                    <a:pt x="5504" y="12785"/>
                    <a:pt x="6138" y="12551"/>
                  </a:cubicBezTo>
                  <a:cubicBezTo>
                    <a:pt x="6238" y="12518"/>
                    <a:pt x="6338" y="12485"/>
                    <a:pt x="6371" y="12351"/>
                  </a:cubicBezTo>
                  <a:cubicBezTo>
                    <a:pt x="6872" y="11117"/>
                    <a:pt x="7872" y="9449"/>
                    <a:pt x="8973" y="8215"/>
                  </a:cubicBezTo>
                  <a:cubicBezTo>
                    <a:pt x="9207" y="7982"/>
                    <a:pt x="9107" y="7715"/>
                    <a:pt x="9007" y="7314"/>
                  </a:cubicBezTo>
                  <a:cubicBezTo>
                    <a:pt x="8606" y="5380"/>
                    <a:pt x="8773" y="5780"/>
                    <a:pt x="8606" y="4679"/>
                  </a:cubicBezTo>
                  <a:cubicBezTo>
                    <a:pt x="8551" y="4540"/>
                    <a:pt x="8495" y="4471"/>
                    <a:pt x="8382" y="4471"/>
                  </a:cubicBezTo>
                  <a:cubicBezTo>
                    <a:pt x="8359" y="4471"/>
                    <a:pt x="8334" y="4473"/>
                    <a:pt x="8306" y="4479"/>
                  </a:cubicBezTo>
                  <a:cubicBezTo>
                    <a:pt x="7972" y="4546"/>
                    <a:pt x="7606" y="4512"/>
                    <a:pt x="7272" y="4612"/>
                  </a:cubicBezTo>
                  <a:cubicBezTo>
                    <a:pt x="4292" y="4971"/>
                    <a:pt x="3754" y="5330"/>
                    <a:pt x="3563" y="5330"/>
                  </a:cubicBezTo>
                  <a:cubicBezTo>
                    <a:pt x="3523" y="5330"/>
                    <a:pt x="3498" y="5314"/>
                    <a:pt x="3469" y="5280"/>
                  </a:cubicBezTo>
                  <a:cubicBezTo>
                    <a:pt x="3436" y="5213"/>
                    <a:pt x="4170" y="4979"/>
                    <a:pt x="4403" y="4979"/>
                  </a:cubicBezTo>
                  <a:cubicBezTo>
                    <a:pt x="4670" y="4946"/>
                    <a:pt x="4870" y="4813"/>
                    <a:pt x="5004" y="4546"/>
                  </a:cubicBezTo>
                  <a:cubicBezTo>
                    <a:pt x="6004" y="3045"/>
                    <a:pt x="5738" y="710"/>
                    <a:pt x="5571" y="343"/>
                  </a:cubicBezTo>
                  <a:cubicBezTo>
                    <a:pt x="5473" y="119"/>
                    <a:pt x="5292" y="0"/>
                    <a:pt x="5084" y="0"/>
                  </a:cubicBezTo>
                  <a:close/>
                </a:path>
              </a:pathLst>
            </a:custGeom>
            <a:solidFill>
              <a:srgbClr val="DB5E43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27" name="Google Shape;2515;p48">
              <a:extLst>
                <a:ext uri="{FF2B5EF4-FFF2-40B4-BE49-F238E27FC236}">
                  <a16:creationId xmlns:a16="http://schemas.microsoft.com/office/drawing/2014/main" id="{1D78480B-422D-28B9-E18F-0262E8EEB4F1}"/>
                </a:ext>
              </a:extLst>
            </p:cNvPr>
            <p:cNvSpPr/>
            <p:nvPr/>
          </p:nvSpPr>
          <p:spPr>
            <a:xfrm>
              <a:off x="7496524" y="1936173"/>
              <a:ext cx="41113" cy="42299"/>
            </a:xfrm>
            <a:custGeom>
              <a:avLst/>
              <a:gdLst/>
              <a:ahLst/>
              <a:cxnLst/>
              <a:rect l="l" t="t" r="r" b="b"/>
              <a:pathLst>
                <a:path w="1490" h="1533" extrusionOk="0">
                  <a:moveTo>
                    <a:pt x="1196" y="0"/>
                  </a:moveTo>
                  <a:cubicBezTo>
                    <a:pt x="1079" y="0"/>
                    <a:pt x="983" y="192"/>
                    <a:pt x="823" y="406"/>
                  </a:cubicBezTo>
                  <a:cubicBezTo>
                    <a:pt x="456" y="873"/>
                    <a:pt x="189" y="1040"/>
                    <a:pt x="22" y="1273"/>
                  </a:cubicBezTo>
                  <a:cubicBezTo>
                    <a:pt x="0" y="1382"/>
                    <a:pt x="49" y="1533"/>
                    <a:pt x="234" y="1533"/>
                  </a:cubicBezTo>
                  <a:cubicBezTo>
                    <a:pt x="332" y="1533"/>
                    <a:pt x="470" y="1489"/>
                    <a:pt x="656" y="1373"/>
                  </a:cubicBezTo>
                  <a:cubicBezTo>
                    <a:pt x="1323" y="1006"/>
                    <a:pt x="1490" y="206"/>
                    <a:pt x="1290" y="39"/>
                  </a:cubicBezTo>
                  <a:cubicBezTo>
                    <a:pt x="1256" y="12"/>
                    <a:pt x="1226" y="0"/>
                    <a:pt x="1196" y="0"/>
                  </a:cubicBezTo>
                  <a:close/>
                </a:path>
              </a:pathLst>
            </a:custGeom>
            <a:solidFill>
              <a:srgbClr val="D811AD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28" name="Google Shape;2516;p48">
              <a:extLst>
                <a:ext uri="{FF2B5EF4-FFF2-40B4-BE49-F238E27FC236}">
                  <a16:creationId xmlns:a16="http://schemas.microsoft.com/office/drawing/2014/main" id="{24D38E6B-BDCE-FDD4-0C60-07E7A0C16077}"/>
                </a:ext>
              </a:extLst>
            </p:cNvPr>
            <p:cNvSpPr/>
            <p:nvPr/>
          </p:nvSpPr>
          <p:spPr>
            <a:xfrm>
              <a:off x="7032322" y="1914845"/>
              <a:ext cx="39374" cy="44617"/>
            </a:xfrm>
            <a:custGeom>
              <a:avLst/>
              <a:gdLst/>
              <a:ahLst/>
              <a:cxnLst/>
              <a:rect l="l" t="t" r="r" b="b"/>
              <a:pathLst>
                <a:path w="1427" h="1617" extrusionOk="0">
                  <a:moveTo>
                    <a:pt x="317" y="1"/>
                  </a:moveTo>
                  <a:cubicBezTo>
                    <a:pt x="252" y="1"/>
                    <a:pt x="187" y="33"/>
                    <a:pt x="168" y="111"/>
                  </a:cubicBezTo>
                  <a:cubicBezTo>
                    <a:pt x="1" y="678"/>
                    <a:pt x="534" y="1446"/>
                    <a:pt x="1168" y="1612"/>
                  </a:cubicBezTo>
                  <a:cubicBezTo>
                    <a:pt x="1180" y="1615"/>
                    <a:pt x="1192" y="1617"/>
                    <a:pt x="1204" y="1617"/>
                  </a:cubicBezTo>
                  <a:cubicBezTo>
                    <a:pt x="1324" y="1617"/>
                    <a:pt x="1426" y="1470"/>
                    <a:pt x="1335" y="1379"/>
                  </a:cubicBezTo>
                  <a:cubicBezTo>
                    <a:pt x="1335" y="1379"/>
                    <a:pt x="1302" y="1245"/>
                    <a:pt x="1102" y="1012"/>
                  </a:cubicBezTo>
                  <a:cubicBezTo>
                    <a:pt x="1001" y="879"/>
                    <a:pt x="868" y="778"/>
                    <a:pt x="635" y="445"/>
                  </a:cubicBezTo>
                  <a:cubicBezTo>
                    <a:pt x="534" y="345"/>
                    <a:pt x="434" y="45"/>
                    <a:pt x="434" y="45"/>
                  </a:cubicBezTo>
                  <a:cubicBezTo>
                    <a:pt x="407" y="17"/>
                    <a:pt x="362" y="1"/>
                    <a:pt x="3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29" name="Google Shape;2517;p48">
              <a:extLst>
                <a:ext uri="{FF2B5EF4-FFF2-40B4-BE49-F238E27FC236}">
                  <a16:creationId xmlns:a16="http://schemas.microsoft.com/office/drawing/2014/main" id="{DC412DA5-7E93-06AB-106A-9A8F1B5AFC6A}"/>
                </a:ext>
              </a:extLst>
            </p:cNvPr>
            <p:cNvSpPr/>
            <p:nvPr/>
          </p:nvSpPr>
          <p:spPr>
            <a:xfrm>
              <a:off x="7348936" y="1971242"/>
              <a:ext cx="100354" cy="81094"/>
            </a:xfrm>
            <a:custGeom>
              <a:avLst/>
              <a:gdLst/>
              <a:ahLst/>
              <a:cxnLst/>
              <a:rect l="l" t="t" r="r" b="b"/>
              <a:pathLst>
                <a:path w="3637" h="2939" extrusionOk="0">
                  <a:moveTo>
                    <a:pt x="1793" y="1"/>
                  </a:moveTo>
                  <a:cubicBezTo>
                    <a:pt x="828" y="1"/>
                    <a:pt x="67" y="623"/>
                    <a:pt x="34" y="1403"/>
                  </a:cubicBezTo>
                  <a:cubicBezTo>
                    <a:pt x="1" y="2170"/>
                    <a:pt x="735" y="2904"/>
                    <a:pt x="1735" y="2937"/>
                  </a:cubicBezTo>
                  <a:cubicBezTo>
                    <a:pt x="1761" y="2938"/>
                    <a:pt x="1786" y="2939"/>
                    <a:pt x="1811" y="2939"/>
                  </a:cubicBezTo>
                  <a:cubicBezTo>
                    <a:pt x="2776" y="2939"/>
                    <a:pt x="3537" y="2318"/>
                    <a:pt x="3570" y="1570"/>
                  </a:cubicBezTo>
                  <a:cubicBezTo>
                    <a:pt x="3637" y="769"/>
                    <a:pt x="2836" y="69"/>
                    <a:pt x="1869" y="2"/>
                  </a:cubicBezTo>
                  <a:cubicBezTo>
                    <a:pt x="1843" y="1"/>
                    <a:pt x="1818" y="1"/>
                    <a:pt x="17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30" name="Google Shape;2518;p48">
              <a:extLst>
                <a:ext uri="{FF2B5EF4-FFF2-40B4-BE49-F238E27FC236}">
                  <a16:creationId xmlns:a16="http://schemas.microsoft.com/office/drawing/2014/main" id="{FF2845D8-FEA0-01B3-8E4D-270ABA6B4B81}"/>
                </a:ext>
              </a:extLst>
            </p:cNvPr>
            <p:cNvSpPr/>
            <p:nvPr/>
          </p:nvSpPr>
          <p:spPr>
            <a:xfrm>
              <a:off x="7116091" y="1961116"/>
              <a:ext cx="100354" cy="80267"/>
            </a:xfrm>
            <a:custGeom>
              <a:avLst/>
              <a:gdLst/>
              <a:ahLst/>
              <a:cxnLst/>
              <a:rect l="l" t="t" r="r" b="b"/>
              <a:pathLst>
                <a:path w="3637" h="2909" extrusionOk="0">
                  <a:moveTo>
                    <a:pt x="1822" y="1"/>
                  </a:moveTo>
                  <a:cubicBezTo>
                    <a:pt x="859" y="1"/>
                    <a:pt x="99" y="590"/>
                    <a:pt x="67" y="1370"/>
                  </a:cubicBezTo>
                  <a:cubicBezTo>
                    <a:pt x="0" y="2170"/>
                    <a:pt x="801" y="2871"/>
                    <a:pt x="1768" y="2904"/>
                  </a:cubicBezTo>
                  <a:cubicBezTo>
                    <a:pt x="1815" y="2907"/>
                    <a:pt x="1862" y="2909"/>
                    <a:pt x="1908" y="2909"/>
                  </a:cubicBezTo>
                  <a:cubicBezTo>
                    <a:pt x="2815" y="2909"/>
                    <a:pt x="3571" y="2298"/>
                    <a:pt x="3603" y="1537"/>
                  </a:cubicBezTo>
                  <a:cubicBezTo>
                    <a:pt x="3636" y="769"/>
                    <a:pt x="2836" y="35"/>
                    <a:pt x="1902" y="2"/>
                  </a:cubicBezTo>
                  <a:cubicBezTo>
                    <a:pt x="1875" y="1"/>
                    <a:pt x="1849" y="1"/>
                    <a:pt x="18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31" name="Google Shape;2519;p48">
              <a:extLst>
                <a:ext uri="{FF2B5EF4-FFF2-40B4-BE49-F238E27FC236}">
                  <a16:creationId xmlns:a16="http://schemas.microsoft.com/office/drawing/2014/main" id="{1F1F4FDA-F398-7388-7204-FBADEC6DAFDE}"/>
                </a:ext>
              </a:extLst>
            </p:cNvPr>
            <p:cNvSpPr/>
            <p:nvPr/>
          </p:nvSpPr>
          <p:spPr>
            <a:xfrm>
              <a:off x="6573970" y="2789306"/>
              <a:ext cx="504418" cy="364690"/>
            </a:xfrm>
            <a:custGeom>
              <a:avLst/>
              <a:gdLst/>
              <a:ahLst/>
              <a:cxnLst/>
              <a:rect l="l" t="t" r="r" b="b"/>
              <a:pathLst>
                <a:path w="18281" h="13217" extrusionOk="0">
                  <a:moveTo>
                    <a:pt x="13906" y="1"/>
                  </a:moveTo>
                  <a:cubicBezTo>
                    <a:pt x="13811" y="1"/>
                    <a:pt x="13711" y="14"/>
                    <a:pt x="13611" y="41"/>
                  </a:cubicBezTo>
                  <a:cubicBezTo>
                    <a:pt x="11976" y="508"/>
                    <a:pt x="9074" y="1442"/>
                    <a:pt x="6506" y="1776"/>
                  </a:cubicBezTo>
                  <a:cubicBezTo>
                    <a:pt x="5255" y="1942"/>
                    <a:pt x="4604" y="1967"/>
                    <a:pt x="4183" y="1967"/>
                  </a:cubicBezTo>
                  <a:cubicBezTo>
                    <a:pt x="4003" y="1967"/>
                    <a:pt x="3864" y="1963"/>
                    <a:pt x="3739" y="1963"/>
                  </a:cubicBezTo>
                  <a:cubicBezTo>
                    <a:pt x="3571" y="1963"/>
                    <a:pt x="3427" y="1971"/>
                    <a:pt x="3237" y="2009"/>
                  </a:cubicBezTo>
                  <a:lnTo>
                    <a:pt x="2936" y="2009"/>
                  </a:lnTo>
                  <a:cubicBezTo>
                    <a:pt x="2770" y="1976"/>
                    <a:pt x="2594" y="1967"/>
                    <a:pt x="2419" y="1967"/>
                  </a:cubicBezTo>
                  <a:cubicBezTo>
                    <a:pt x="2244" y="1967"/>
                    <a:pt x="2069" y="1976"/>
                    <a:pt x="1902" y="1976"/>
                  </a:cubicBezTo>
                  <a:lnTo>
                    <a:pt x="1769" y="1976"/>
                  </a:lnTo>
                  <a:cubicBezTo>
                    <a:pt x="1502" y="2042"/>
                    <a:pt x="2136" y="2710"/>
                    <a:pt x="1969" y="4544"/>
                  </a:cubicBezTo>
                  <a:cubicBezTo>
                    <a:pt x="1602" y="8447"/>
                    <a:pt x="1" y="5812"/>
                    <a:pt x="3737" y="8881"/>
                  </a:cubicBezTo>
                  <a:cubicBezTo>
                    <a:pt x="4704" y="9681"/>
                    <a:pt x="6239" y="10849"/>
                    <a:pt x="7640" y="11783"/>
                  </a:cubicBezTo>
                  <a:cubicBezTo>
                    <a:pt x="8307" y="12183"/>
                    <a:pt x="8974" y="12550"/>
                    <a:pt x="9541" y="12817"/>
                  </a:cubicBezTo>
                  <a:cubicBezTo>
                    <a:pt x="10141" y="13078"/>
                    <a:pt x="10782" y="13216"/>
                    <a:pt x="11464" y="13216"/>
                  </a:cubicBezTo>
                  <a:cubicBezTo>
                    <a:pt x="11654" y="13216"/>
                    <a:pt x="11847" y="13205"/>
                    <a:pt x="12043" y="13184"/>
                  </a:cubicBezTo>
                  <a:cubicBezTo>
                    <a:pt x="12410" y="13150"/>
                    <a:pt x="12910" y="12984"/>
                    <a:pt x="13077" y="12850"/>
                  </a:cubicBezTo>
                  <a:cubicBezTo>
                    <a:pt x="13144" y="12817"/>
                    <a:pt x="13144" y="12683"/>
                    <a:pt x="13044" y="12650"/>
                  </a:cubicBezTo>
                  <a:cubicBezTo>
                    <a:pt x="12510" y="12483"/>
                    <a:pt x="11109" y="12316"/>
                    <a:pt x="9308" y="10815"/>
                  </a:cubicBezTo>
                  <a:cubicBezTo>
                    <a:pt x="9241" y="10715"/>
                    <a:pt x="9074" y="10548"/>
                    <a:pt x="9141" y="10515"/>
                  </a:cubicBezTo>
                  <a:cubicBezTo>
                    <a:pt x="9145" y="10513"/>
                    <a:pt x="9149" y="10511"/>
                    <a:pt x="9154" y="10511"/>
                  </a:cubicBezTo>
                  <a:cubicBezTo>
                    <a:pt x="9280" y="10511"/>
                    <a:pt x="9807" y="11310"/>
                    <a:pt x="11476" y="12016"/>
                  </a:cubicBezTo>
                  <a:cubicBezTo>
                    <a:pt x="12435" y="12429"/>
                    <a:pt x="13194" y="12573"/>
                    <a:pt x="13773" y="12573"/>
                  </a:cubicBezTo>
                  <a:cubicBezTo>
                    <a:pt x="15066" y="12573"/>
                    <a:pt x="15465" y="11852"/>
                    <a:pt x="15212" y="11783"/>
                  </a:cubicBezTo>
                  <a:cubicBezTo>
                    <a:pt x="14578" y="11516"/>
                    <a:pt x="13277" y="11783"/>
                    <a:pt x="10275" y="9348"/>
                  </a:cubicBezTo>
                  <a:cubicBezTo>
                    <a:pt x="10242" y="9314"/>
                    <a:pt x="10242" y="9281"/>
                    <a:pt x="10208" y="9214"/>
                  </a:cubicBezTo>
                  <a:lnTo>
                    <a:pt x="10242" y="9181"/>
                  </a:lnTo>
                  <a:cubicBezTo>
                    <a:pt x="10308" y="9181"/>
                    <a:pt x="10308" y="9281"/>
                    <a:pt x="10408" y="9281"/>
                  </a:cubicBezTo>
                  <a:cubicBezTo>
                    <a:pt x="11809" y="10438"/>
                    <a:pt x="13682" y="11650"/>
                    <a:pt x="15520" y="11650"/>
                  </a:cubicBezTo>
                  <a:cubicBezTo>
                    <a:pt x="15695" y="11650"/>
                    <a:pt x="15871" y="11639"/>
                    <a:pt x="16046" y="11616"/>
                  </a:cubicBezTo>
                  <a:cubicBezTo>
                    <a:pt x="16980" y="11516"/>
                    <a:pt x="17247" y="10849"/>
                    <a:pt x="16780" y="10448"/>
                  </a:cubicBezTo>
                  <a:cubicBezTo>
                    <a:pt x="16279" y="9981"/>
                    <a:pt x="13744" y="10015"/>
                    <a:pt x="10975" y="7346"/>
                  </a:cubicBezTo>
                  <a:lnTo>
                    <a:pt x="10975" y="7313"/>
                  </a:lnTo>
                  <a:cubicBezTo>
                    <a:pt x="10987" y="7301"/>
                    <a:pt x="11001" y="7295"/>
                    <a:pt x="11016" y="7295"/>
                  </a:cubicBezTo>
                  <a:cubicBezTo>
                    <a:pt x="11129" y="7295"/>
                    <a:pt x="11348" y="7603"/>
                    <a:pt x="11876" y="8013"/>
                  </a:cubicBezTo>
                  <a:cubicBezTo>
                    <a:pt x="13156" y="9006"/>
                    <a:pt x="15358" y="10121"/>
                    <a:pt x="16949" y="10121"/>
                  </a:cubicBezTo>
                  <a:cubicBezTo>
                    <a:pt x="17016" y="10121"/>
                    <a:pt x="17082" y="10119"/>
                    <a:pt x="17146" y="10115"/>
                  </a:cubicBezTo>
                  <a:cubicBezTo>
                    <a:pt x="18281" y="9981"/>
                    <a:pt x="18114" y="8881"/>
                    <a:pt x="17046" y="8480"/>
                  </a:cubicBezTo>
                  <a:cubicBezTo>
                    <a:pt x="15212" y="7780"/>
                    <a:pt x="13044" y="6612"/>
                    <a:pt x="11409" y="5278"/>
                  </a:cubicBezTo>
                  <a:cubicBezTo>
                    <a:pt x="10575" y="4544"/>
                    <a:pt x="10041" y="3877"/>
                    <a:pt x="10942" y="3210"/>
                  </a:cubicBezTo>
                  <a:cubicBezTo>
                    <a:pt x="11743" y="2643"/>
                    <a:pt x="14078" y="2609"/>
                    <a:pt x="14478" y="641"/>
                  </a:cubicBezTo>
                  <a:cubicBezTo>
                    <a:pt x="14585" y="214"/>
                    <a:pt x="14286" y="1"/>
                    <a:pt x="13906" y="1"/>
                  </a:cubicBezTo>
                  <a:close/>
                </a:path>
              </a:pathLst>
            </a:custGeom>
            <a:solidFill>
              <a:srgbClr val="EC917A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32" name="Google Shape;2520;p48">
              <a:extLst>
                <a:ext uri="{FF2B5EF4-FFF2-40B4-BE49-F238E27FC236}">
                  <a16:creationId xmlns:a16="http://schemas.microsoft.com/office/drawing/2014/main" id="{D56BF519-6EB9-C322-29FE-B0A5FA862F02}"/>
                </a:ext>
              </a:extLst>
            </p:cNvPr>
            <p:cNvSpPr/>
            <p:nvPr/>
          </p:nvSpPr>
          <p:spPr>
            <a:xfrm>
              <a:off x="7447080" y="2545562"/>
              <a:ext cx="357488" cy="470066"/>
            </a:xfrm>
            <a:custGeom>
              <a:avLst/>
              <a:gdLst/>
              <a:ahLst/>
              <a:cxnLst/>
              <a:rect l="l" t="t" r="r" b="b"/>
              <a:pathLst>
                <a:path w="12956" h="17036" extrusionOk="0">
                  <a:moveTo>
                    <a:pt x="12305" y="0"/>
                  </a:moveTo>
                  <a:cubicBezTo>
                    <a:pt x="12172" y="0"/>
                    <a:pt x="12003" y="2"/>
                    <a:pt x="11788" y="2"/>
                  </a:cubicBezTo>
                  <a:cubicBezTo>
                    <a:pt x="10187" y="2"/>
                    <a:pt x="8352" y="369"/>
                    <a:pt x="6951" y="869"/>
                  </a:cubicBezTo>
                  <a:cubicBezTo>
                    <a:pt x="6651" y="969"/>
                    <a:pt x="6618" y="1003"/>
                    <a:pt x="6618" y="1336"/>
                  </a:cubicBezTo>
                  <a:cubicBezTo>
                    <a:pt x="6618" y="1436"/>
                    <a:pt x="6618" y="1536"/>
                    <a:pt x="6651" y="1636"/>
                  </a:cubicBezTo>
                  <a:cubicBezTo>
                    <a:pt x="6751" y="1970"/>
                    <a:pt x="6618" y="1937"/>
                    <a:pt x="6818" y="3304"/>
                  </a:cubicBezTo>
                  <a:cubicBezTo>
                    <a:pt x="7318" y="6840"/>
                    <a:pt x="7818" y="4338"/>
                    <a:pt x="5784" y="7507"/>
                  </a:cubicBezTo>
                  <a:cubicBezTo>
                    <a:pt x="3866" y="10465"/>
                    <a:pt x="4134" y="11713"/>
                    <a:pt x="3686" y="11713"/>
                  </a:cubicBezTo>
                  <a:cubicBezTo>
                    <a:pt x="3674" y="11713"/>
                    <a:pt x="3662" y="11712"/>
                    <a:pt x="3649" y="11710"/>
                  </a:cubicBezTo>
                  <a:cubicBezTo>
                    <a:pt x="3621" y="11710"/>
                    <a:pt x="3592" y="11709"/>
                    <a:pt x="3564" y="11709"/>
                  </a:cubicBezTo>
                  <a:cubicBezTo>
                    <a:pt x="2183" y="11709"/>
                    <a:pt x="603" y="12502"/>
                    <a:pt x="113" y="13678"/>
                  </a:cubicBezTo>
                  <a:cubicBezTo>
                    <a:pt x="1" y="13959"/>
                    <a:pt x="77" y="14358"/>
                    <a:pt x="303" y="14358"/>
                  </a:cubicBezTo>
                  <a:cubicBezTo>
                    <a:pt x="346" y="14358"/>
                    <a:pt x="394" y="14344"/>
                    <a:pt x="447" y="14312"/>
                  </a:cubicBezTo>
                  <a:cubicBezTo>
                    <a:pt x="576" y="14280"/>
                    <a:pt x="1829" y="13342"/>
                    <a:pt x="1971" y="13342"/>
                  </a:cubicBezTo>
                  <a:cubicBezTo>
                    <a:pt x="1975" y="13342"/>
                    <a:pt x="1979" y="13343"/>
                    <a:pt x="1981" y="13345"/>
                  </a:cubicBezTo>
                  <a:cubicBezTo>
                    <a:pt x="2114" y="13478"/>
                    <a:pt x="580" y="14145"/>
                    <a:pt x="280" y="14712"/>
                  </a:cubicBezTo>
                  <a:cubicBezTo>
                    <a:pt x="134" y="15052"/>
                    <a:pt x="288" y="15497"/>
                    <a:pt x="717" y="15497"/>
                  </a:cubicBezTo>
                  <a:cubicBezTo>
                    <a:pt x="877" y="15497"/>
                    <a:pt x="1077" y="15434"/>
                    <a:pt x="1314" y="15280"/>
                  </a:cubicBezTo>
                  <a:cubicBezTo>
                    <a:pt x="1398" y="15224"/>
                    <a:pt x="1435" y="15097"/>
                    <a:pt x="1523" y="15097"/>
                  </a:cubicBezTo>
                  <a:cubicBezTo>
                    <a:pt x="1540" y="15097"/>
                    <a:pt x="1559" y="15102"/>
                    <a:pt x="1581" y="15113"/>
                  </a:cubicBezTo>
                  <a:cubicBezTo>
                    <a:pt x="1614" y="15280"/>
                    <a:pt x="1447" y="15280"/>
                    <a:pt x="1347" y="15346"/>
                  </a:cubicBezTo>
                  <a:cubicBezTo>
                    <a:pt x="1280" y="15480"/>
                    <a:pt x="1114" y="15513"/>
                    <a:pt x="980" y="15780"/>
                  </a:cubicBezTo>
                  <a:cubicBezTo>
                    <a:pt x="790" y="16187"/>
                    <a:pt x="1152" y="16417"/>
                    <a:pt x="1509" y="16417"/>
                  </a:cubicBezTo>
                  <a:cubicBezTo>
                    <a:pt x="1591" y="16417"/>
                    <a:pt x="1673" y="16405"/>
                    <a:pt x="1747" y="16380"/>
                  </a:cubicBezTo>
                  <a:cubicBezTo>
                    <a:pt x="2144" y="16248"/>
                    <a:pt x="2247" y="16074"/>
                    <a:pt x="2290" y="16074"/>
                  </a:cubicBezTo>
                  <a:cubicBezTo>
                    <a:pt x="2301" y="16074"/>
                    <a:pt x="2308" y="16086"/>
                    <a:pt x="2315" y="16113"/>
                  </a:cubicBezTo>
                  <a:cubicBezTo>
                    <a:pt x="2348" y="16180"/>
                    <a:pt x="2248" y="16280"/>
                    <a:pt x="2081" y="16447"/>
                  </a:cubicBezTo>
                  <a:cubicBezTo>
                    <a:pt x="1875" y="16623"/>
                    <a:pt x="2187" y="16826"/>
                    <a:pt x="2470" y="16826"/>
                  </a:cubicBezTo>
                  <a:cubicBezTo>
                    <a:pt x="2508" y="16826"/>
                    <a:pt x="2546" y="16822"/>
                    <a:pt x="2581" y="16814"/>
                  </a:cubicBezTo>
                  <a:cubicBezTo>
                    <a:pt x="2848" y="16781"/>
                    <a:pt x="2948" y="16681"/>
                    <a:pt x="3148" y="16547"/>
                  </a:cubicBezTo>
                  <a:cubicBezTo>
                    <a:pt x="3192" y="16519"/>
                    <a:pt x="3225" y="16507"/>
                    <a:pt x="3251" y="16507"/>
                  </a:cubicBezTo>
                  <a:cubicBezTo>
                    <a:pt x="3418" y="16507"/>
                    <a:pt x="3256" y="17036"/>
                    <a:pt x="3755" y="17036"/>
                  </a:cubicBezTo>
                  <a:cubicBezTo>
                    <a:pt x="3811" y="17036"/>
                    <a:pt x="3875" y="17029"/>
                    <a:pt x="3949" y="17014"/>
                  </a:cubicBezTo>
                  <a:cubicBezTo>
                    <a:pt x="4616" y="16881"/>
                    <a:pt x="5117" y="16214"/>
                    <a:pt x="5450" y="15613"/>
                  </a:cubicBezTo>
                  <a:cubicBezTo>
                    <a:pt x="6184" y="14212"/>
                    <a:pt x="5984" y="13879"/>
                    <a:pt x="6484" y="13645"/>
                  </a:cubicBezTo>
                  <a:cubicBezTo>
                    <a:pt x="9153" y="12311"/>
                    <a:pt x="11021" y="9509"/>
                    <a:pt x="11988" y="6707"/>
                  </a:cubicBezTo>
                  <a:cubicBezTo>
                    <a:pt x="12755" y="4538"/>
                    <a:pt x="12822" y="2937"/>
                    <a:pt x="12922" y="1770"/>
                  </a:cubicBezTo>
                  <a:cubicBezTo>
                    <a:pt x="12922" y="1536"/>
                    <a:pt x="12955" y="436"/>
                    <a:pt x="12855" y="202"/>
                  </a:cubicBezTo>
                  <a:cubicBezTo>
                    <a:pt x="12804" y="20"/>
                    <a:pt x="12772" y="0"/>
                    <a:pt x="12305" y="0"/>
                  </a:cubicBezTo>
                  <a:close/>
                </a:path>
              </a:pathLst>
            </a:custGeom>
            <a:solidFill>
              <a:srgbClr val="C05E46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33" name="Google Shape;2521;p48">
              <a:extLst>
                <a:ext uri="{FF2B5EF4-FFF2-40B4-BE49-F238E27FC236}">
                  <a16:creationId xmlns:a16="http://schemas.microsoft.com/office/drawing/2014/main" id="{BB841A09-A781-C4DA-BE63-9979C8439A9B}"/>
                </a:ext>
              </a:extLst>
            </p:cNvPr>
            <p:cNvSpPr/>
            <p:nvPr/>
          </p:nvSpPr>
          <p:spPr>
            <a:xfrm>
              <a:off x="6434081" y="1471254"/>
              <a:ext cx="568543" cy="768313"/>
            </a:xfrm>
            <a:custGeom>
              <a:avLst/>
              <a:gdLst/>
              <a:ahLst/>
              <a:cxnLst/>
              <a:rect l="l" t="t" r="r" b="b"/>
              <a:pathLst>
                <a:path w="20605" h="27845" extrusionOk="0">
                  <a:moveTo>
                    <a:pt x="10948" y="1"/>
                  </a:moveTo>
                  <a:cubicBezTo>
                    <a:pt x="9035" y="1"/>
                    <a:pt x="7254" y="801"/>
                    <a:pt x="5838" y="2445"/>
                  </a:cubicBezTo>
                  <a:cubicBezTo>
                    <a:pt x="5038" y="3379"/>
                    <a:pt x="4270" y="4780"/>
                    <a:pt x="3670" y="6381"/>
                  </a:cubicBezTo>
                  <a:cubicBezTo>
                    <a:pt x="3470" y="6081"/>
                    <a:pt x="3136" y="5848"/>
                    <a:pt x="2736" y="5714"/>
                  </a:cubicBezTo>
                  <a:cubicBezTo>
                    <a:pt x="2578" y="5669"/>
                    <a:pt x="2428" y="5648"/>
                    <a:pt x="2286" y="5648"/>
                  </a:cubicBezTo>
                  <a:cubicBezTo>
                    <a:pt x="420" y="5648"/>
                    <a:pt x="1" y="9276"/>
                    <a:pt x="2636" y="10051"/>
                  </a:cubicBezTo>
                  <a:cubicBezTo>
                    <a:pt x="2669" y="10051"/>
                    <a:pt x="2703" y="10051"/>
                    <a:pt x="2736" y="10084"/>
                  </a:cubicBezTo>
                  <a:cubicBezTo>
                    <a:pt x="2636" y="11218"/>
                    <a:pt x="2636" y="12252"/>
                    <a:pt x="2869" y="13153"/>
                  </a:cubicBezTo>
                  <a:cubicBezTo>
                    <a:pt x="3136" y="14087"/>
                    <a:pt x="3670" y="15254"/>
                    <a:pt x="4537" y="16288"/>
                  </a:cubicBezTo>
                  <a:cubicBezTo>
                    <a:pt x="4304" y="16889"/>
                    <a:pt x="3903" y="17756"/>
                    <a:pt x="3303" y="18924"/>
                  </a:cubicBezTo>
                  <a:cubicBezTo>
                    <a:pt x="2569" y="18757"/>
                    <a:pt x="1869" y="18590"/>
                    <a:pt x="1168" y="18457"/>
                  </a:cubicBezTo>
                  <a:cubicBezTo>
                    <a:pt x="1112" y="18450"/>
                    <a:pt x="1063" y="18446"/>
                    <a:pt x="1023" y="18446"/>
                  </a:cubicBezTo>
                  <a:cubicBezTo>
                    <a:pt x="848" y="18446"/>
                    <a:pt x="814" y="18519"/>
                    <a:pt x="868" y="18790"/>
                  </a:cubicBezTo>
                  <a:cubicBezTo>
                    <a:pt x="2322" y="24566"/>
                    <a:pt x="5215" y="27845"/>
                    <a:pt x="7899" y="27845"/>
                  </a:cubicBezTo>
                  <a:cubicBezTo>
                    <a:pt x="9711" y="27845"/>
                    <a:pt x="11427" y="26352"/>
                    <a:pt x="12543" y="23127"/>
                  </a:cubicBezTo>
                  <a:cubicBezTo>
                    <a:pt x="12643" y="22860"/>
                    <a:pt x="12643" y="22760"/>
                    <a:pt x="12376" y="22593"/>
                  </a:cubicBezTo>
                  <a:cubicBezTo>
                    <a:pt x="11942" y="22293"/>
                    <a:pt x="11442" y="22026"/>
                    <a:pt x="10842" y="21726"/>
                  </a:cubicBezTo>
                  <a:cubicBezTo>
                    <a:pt x="10942" y="20591"/>
                    <a:pt x="11008" y="19424"/>
                    <a:pt x="11209" y="18290"/>
                  </a:cubicBezTo>
                  <a:cubicBezTo>
                    <a:pt x="12576" y="17890"/>
                    <a:pt x="13810" y="17089"/>
                    <a:pt x="14544" y="16422"/>
                  </a:cubicBezTo>
                  <a:cubicBezTo>
                    <a:pt x="15278" y="15788"/>
                    <a:pt x="15812" y="14887"/>
                    <a:pt x="16312" y="13887"/>
                  </a:cubicBezTo>
                  <a:cubicBezTo>
                    <a:pt x="16346" y="13887"/>
                    <a:pt x="16379" y="13920"/>
                    <a:pt x="16379" y="13920"/>
                  </a:cubicBezTo>
                  <a:cubicBezTo>
                    <a:pt x="16643" y="13994"/>
                    <a:pt x="16896" y="14029"/>
                    <a:pt x="17136" y="14029"/>
                  </a:cubicBezTo>
                  <a:cubicBezTo>
                    <a:pt x="19479" y="14029"/>
                    <a:pt x="20605" y="10789"/>
                    <a:pt x="18547" y="10184"/>
                  </a:cubicBezTo>
                  <a:cubicBezTo>
                    <a:pt x="18394" y="10128"/>
                    <a:pt x="18235" y="10102"/>
                    <a:pt x="18078" y="10102"/>
                  </a:cubicBezTo>
                  <a:cubicBezTo>
                    <a:pt x="17858" y="10102"/>
                    <a:pt x="17641" y="10154"/>
                    <a:pt x="17446" y="10251"/>
                  </a:cubicBezTo>
                  <a:cubicBezTo>
                    <a:pt x="17780" y="8583"/>
                    <a:pt x="17847" y="7015"/>
                    <a:pt x="17647" y="5781"/>
                  </a:cubicBezTo>
                  <a:cubicBezTo>
                    <a:pt x="17180" y="2945"/>
                    <a:pt x="15378" y="1044"/>
                    <a:pt x="12876" y="244"/>
                  </a:cubicBezTo>
                  <a:lnTo>
                    <a:pt x="12810" y="244"/>
                  </a:lnTo>
                  <a:cubicBezTo>
                    <a:pt x="12181" y="82"/>
                    <a:pt x="11558" y="1"/>
                    <a:pt x="10948" y="1"/>
                  </a:cubicBezTo>
                  <a:close/>
                </a:path>
              </a:pathLst>
            </a:custGeom>
            <a:solidFill>
              <a:srgbClr val="EC917A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34" name="Google Shape;2522;p48">
              <a:extLst>
                <a:ext uri="{FF2B5EF4-FFF2-40B4-BE49-F238E27FC236}">
                  <a16:creationId xmlns:a16="http://schemas.microsoft.com/office/drawing/2014/main" id="{62D83261-5709-84DE-EAAB-4D34F3D8DADF}"/>
                </a:ext>
              </a:extLst>
            </p:cNvPr>
            <p:cNvSpPr/>
            <p:nvPr/>
          </p:nvSpPr>
          <p:spPr>
            <a:xfrm>
              <a:off x="7397718" y="1957198"/>
              <a:ext cx="384750" cy="477461"/>
            </a:xfrm>
            <a:custGeom>
              <a:avLst/>
              <a:gdLst/>
              <a:ahLst/>
              <a:cxnLst/>
              <a:rect l="l" t="t" r="r" b="b"/>
              <a:pathLst>
                <a:path w="13944" h="17304" extrusionOk="0">
                  <a:moveTo>
                    <a:pt x="8508" y="1"/>
                  </a:moveTo>
                  <a:cubicBezTo>
                    <a:pt x="7371" y="1"/>
                    <a:pt x="6172" y="495"/>
                    <a:pt x="5004" y="945"/>
                  </a:cubicBezTo>
                  <a:cubicBezTo>
                    <a:pt x="4337" y="1178"/>
                    <a:pt x="3670" y="1612"/>
                    <a:pt x="3136" y="2112"/>
                  </a:cubicBezTo>
                  <a:cubicBezTo>
                    <a:pt x="1735" y="3346"/>
                    <a:pt x="701" y="5248"/>
                    <a:pt x="267" y="7182"/>
                  </a:cubicBezTo>
                  <a:cubicBezTo>
                    <a:pt x="134" y="7750"/>
                    <a:pt x="67" y="8317"/>
                    <a:pt x="67" y="8850"/>
                  </a:cubicBezTo>
                  <a:cubicBezTo>
                    <a:pt x="1" y="10518"/>
                    <a:pt x="534" y="12119"/>
                    <a:pt x="1668" y="13253"/>
                  </a:cubicBezTo>
                  <a:cubicBezTo>
                    <a:pt x="1802" y="13354"/>
                    <a:pt x="1935" y="13454"/>
                    <a:pt x="2102" y="13587"/>
                  </a:cubicBezTo>
                  <a:cubicBezTo>
                    <a:pt x="1969" y="13620"/>
                    <a:pt x="1935" y="13754"/>
                    <a:pt x="1902" y="13887"/>
                  </a:cubicBezTo>
                  <a:cubicBezTo>
                    <a:pt x="1769" y="14621"/>
                    <a:pt x="1802" y="15488"/>
                    <a:pt x="2202" y="16089"/>
                  </a:cubicBezTo>
                  <a:cubicBezTo>
                    <a:pt x="2718" y="16930"/>
                    <a:pt x="3607" y="17303"/>
                    <a:pt x="4650" y="17303"/>
                  </a:cubicBezTo>
                  <a:cubicBezTo>
                    <a:pt x="6709" y="17303"/>
                    <a:pt x="9369" y="15846"/>
                    <a:pt x="10942" y="13654"/>
                  </a:cubicBezTo>
                  <a:cubicBezTo>
                    <a:pt x="11042" y="13520"/>
                    <a:pt x="11042" y="13420"/>
                    <a:pt x="10908" y="13287"/>
                  </a:cubicBezTo>
                  <a:cubicBezTo>
                    <a:pt x="10708" y="13087"/>
                    <a:pt x="10375" y="12920"/>
                    <a:pt x="10041" y="12753"/>
                  </a:cubicBezTo>
                  <a:cubicBezTo>
                    <a:pt x="10308" y="12420"/>
                    <a:pt x="10808" y="12420"/>
                    <a:pt x="11242" y="12353"/>
                  </a:cubicBezTo>
                  <a:cubicBezTo>
                    <a:pt x="12076" y="12286"/>
                    <a:pt x="12776" y="11652"/>
                    <a:pt x="12876" y="10818"/>
                  </a:cubicBezTo>
                  <a:cubicBezTo>
                    <a:pt x="12943" y="10085"/>
                    <a:pt x="12409" y="9484"/>
                    <a:pt x="12376" y="9284"/>
                  </a:cubicBezTo>
                  <a:cubicBezTo>
                    <a:pt x="12276" y="8950"/>
                    <a:pt x="13944" y="7082"/>
                    <a:pt x="12943" y="3847"/>
                  </a:cubicBezTo>
                  <a:cubicBezTo>
                    <a:pt x="12476" y="2346"/>
                    <a:pt x="11475" y="1178"/>
                    <a:pt x="10108" y="411"/>
                  </a:cubicBezTo>
                  <a:cubicBezTo>
                    <a:pt x="9596" y="117"/>
                    <a:pt x="9059" y="1"/>
                    <a:pt x="8508" y="1"/>
                  </a:cubicBezTo>
                  <a:close/>
                </a:path>
              </a:pathLst>
            </a:custGeom>
            <a:solidFill>
              <a:srgbClr val="C05E46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35" name="Google Shape;2523;p48">
              <a:extLst>
                <a:ext uri="{FF2B5EF4-FFF2-40B4-BE49-F238E27FC236}">
                  <a16:creationId xmlns:a16="http://schemas.microsoft.com/office/drawing/2014/main" id="{A8119637-0BFE-B754-0DBB-6C2804E0025D}"/>
                </a:ext>
              </a:extLst>
            </p:cNvPr>
            <p:cNvSpPr/>
            <p:nvPr/>
          </p:nvSpPr>
          <p:spPr>
            <a:xfrm>
              <a:off x="7161506" y="2328085"/>
              <a:ext cx="225210" cy="258238"/>
            </a:xfrm>
            <a:custGeom>
              <a:avLst/>
              <a:gdLst/>
              <a:ahLst/>
              <a:cxnLst/>
              <a:rect l="l" t="t" r="r" b="b"/>
              <a:pathLst>
                <a:path w="8162" h="9359" extrusionOk="0">
                  <a:moveTo>
                    <a:pt x="2848" y="1"/>
                  </a:moveTo>
                  <a:cubicBezTo>
                    <a:pt x="2255" y="1"/>
                    <a:pt x="1954" y="473"/>
                    <a:pt x="2691" y="1146"/>
                  </a:cubicBezTo>
                  <a:cubicBezTo>
                    <a:pt x="2958" y="1346"/>
                    <a:pt x="2858" y="1546"/>
                    <a:pt x="2824" y="1713"/>
                  </a:cubicBezTo>
                  <a:cubicBezTo>
                    <a:pt x="2524" y="2914"/>
                    <a:pt x="3158" y="3381"/>
                    <a:pt x="2991" y="3547"/>
                  </a:cubicBezTo>
                  <a:cubicBezTo>
                    <a:pt x="2958" y="3547"/>
                    <a:pt x="2858" y="3447"/>
                    <a:pt x="2858" y="3414"/>
                  </a:cubicBezTo>
                  <a:cubicBezTo>
                    <a:pt x="2557" y="2914"/>
                    <a:pt x="2624" y="2280"/>
                    <a:pt x="2557" y="2046"/>
                  </a:cubicBezTo>
                  <a:cubicBezTo>
                    <a:pt x="2557" y="2004"/>
                    <a:pt x="2491" y="1962"/>
                    <a:pt x="2425" y="1962"/>
                  </a:cubicBezTo>
                  <a:cubicBezTo>
                    <a:pt x="2386" y="1962"/>
                    <a:pt x="2348" y="1976"/>
                    <a:pt x="2324" y="2013"/>
                  </a:cubicBezTo>
                  <a:cubicBezTo>
                    <a:pt x="2190" y="2113"/>
                    <a:pt x="2224" y="2513"/>
                    <a:pt x="1823" y="2647"/>
                  </a:cubicBezTo>
                  <a:cubicBezTo>
                    <a:pt x="1374" y="2787"/>
                    <a:pt x="1611" y="3307"/>
                    <a:pt x="938" y="3307"/>
                  </a:cubicBezTo>
                  <a:cubicBezTo>
                    <a:pt x="812" y="3307"/>
                    <a:pt x="655" y="3289"/>
                    <a:pt x="456" y="3247"/>
                  </a:cubicBezTo>
                  <a:cubicBezTo>
                    <a:pt x="443" y="3246"/>
                    <a:pt x="432" y="3245"/>
                    <a:pt x="421" y="3245"/>
                  </a:cubicBezTo>
                  <a:cubicBezTo>
                    <a:pt x="1" y="3245"/>
                    <a:pt x="888" y="4491"/>
                    <a:pt x="2157" y="4848"/>
                  </a:cubicBezTo>
                  <a:cubicBezTo>
                    <a:pt x="2457" y="4915"/>
                    <a:pt x="2391" y="5015"/>
                    <a:pt x="2858" y="5749"/>
                  </a:cubicBezTo>
                  <a:cubicBezTo>
                    <a:pt x="3792" y="7217"/>
                    <a:pt x="5526" y="8885"/>
                    <a:pt x="7227" y="9352"/>
                  </a:cubicBezTo>
                  <a:cubicBezTo>
                    <a:pt x="7256" y="9356"/>
                    <a:pt x="7281" y="9359"/>
                    <a:pt x="7303" y="9359"/>
                  </a:cubicBezTo>
                  <a:cubicBezTo>
                    <a:pt x="7596" y="9359"/>
                    <a:pt x="7399" y="8973"/>
                    <a:pt x="7461" y="8818"/>
                  </a:cubicBezTo>
                  <a:cubicBezTo>
                    <a:pt x="7461" y="8184"/>
                    <a:pt x="7461" y="7584"/>
                    <a:pt x="7494" y="6983"/>
                  </a:cubicBezTo>
                  <a:cubicBezTo>
                    <a:pt x="7761" y="4415"/>
                    <a:pt x="8161" y="4481"/>
                    <a:pt x="7661" y="4381"/>
                  </a:cubicBezTo>
                  <a:cubicBezTo>
                    <a:pt x="6827" y="4215"/>
                    <a:pt x="5760" y="3748"/>
                    <a:pt x="5092" y="3047"/>
                  </a:cubicBezTo>
                  <a:cubicBezTo>
                    <a:pt x="4792" y="2714"/>
                    <a:pt x="4992" y="2513"/>
                    <a:pt x="4859" y="2013"/>
                  </a:cubicBezTo>
                  <a:cubicBezTo>
                    <a:pt x="4477" y="556"/>
                    <a:pt x="3491" y="1"/>
                    <a:pt x="2848" y="1"/>
                  </a:cubicBezTo>
                  <a:close/>
                </a:path>
              </a:pathLst>
            </a:custGeom>
            <a:solidFill>
              <a:srgbClr val="C05E46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36" name="Google Shape;2524;p48">
              <a:extLst>
                <a:ext uri="{FF2B5EF4-FFF2-40B4-BE49-F238E27FC236}">
                  <a16:creationId xmlns:a16="http://schemas.microsoft.com/office/drawing/2014/main" id="{47AE2C90-A272-95B4-3F33-D9DE46C544C3}"/>
                </a:ext>
              </a:extLst>
            </p:cNvPr>
            <p:cNvSpPr/>
            <p:nvPr/>
          </p:nvSpPr>
          <p:spPr>
            <a:xfrm>
              <a:off x="7167107" y="2326760"/>
              <a:ext cx="71409" cy="51405"/>
            </a:xfrm>
            <a:custGeom>
              <a:avLst/>
              <a:gdLst/>
              <a:ahLst/>
              <a:cxnLst/>
              <a:rect l="l" t="t" r="r" b="b"/>
              <a:pathLst>
                <a:path w="2588" h="1863" extrusionOk="0">
                  <a:moveTo>
                    <a:pt x="1051" y="1"/>
                  </a:moveTo>
                  <a:cubicBezTo>
                    <a:pt x="975" y="1"/>
                    <a:pt x="897" y="9"/>
                    <a:pt x="820" y="26"/>
                  </a:cubicBezTo>
                  <a:cubicBezTo>
                    <a:pt x="1" y="92"/>
                    <a:pt x="887" y="1863"/>
                    <a:pt x="2183" y="1863"/>
                  </a:cubicBezTo>
                  <a:cubicBezTo>
                    <a:pt x="2207" y="1863"/>
                    <a:pt x="2230" y="1862"/>
                    <a:pt x="2254" y="1861"/>
                  </a:cubicBezTo>
                  <a:cubicBezTo>
                    <a:pt x="2388" y="1861"/>
                    <a:pt x="2454" y="1761"/>
                    <a:pt x="2488" y="1627"/>
                  </a:cubicBezTo>
                  <a:cubicBezTo>
                    <a:pt x="2588" y="1394"/>
                    <a:pt x="2421" y="1294"/>
                    <a:pt x="2254" y="1127"/>
                  </a:cubicBezTo>
                  <a:cubicBezTo>
                    <a:pt x="1721" y="560"/>
                    <a:pt x="2121" y="460"/>
                    <a:pt x="1654" y="193"/>
                  </a:cubicBezTo>
                  <a:cubicBezTo>
                    <a:pt x="1481" y="69"/>
                    <a:pt x="1271" y="1"/>
                    <a:pt x="1051" y="1"/>
                  </a:cubicBezTo>
                  <a:close/>
                </a:path>
              </a:pathLst>
            </a:custGeom>
            <a:solidFill>
              <a:srgbClr val="C05E46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37" name="Google Shape;2525;p48">
              <a:extLst>
                <a:ext uri="{FF2B5EF4-FFF2-40B4-BE49-F238E27FC236}">
                  <a16:creationId xmlns:a16="http://schemas.microsoft.com/office/drawing/2014/main" id="{D9EBC546-4858-13BA-04AA-BE716524B4B7}"/>
                </a:ext>
              </a:extLst>
            </p:cNvPr>
            <p:cNvSpPr/>
            <p:nvPr/>
          </p:nvSpPr>
          <p:spPr>
            <a:xfrm>
              <a:off x="7163934" y="2350599"/>
              <a:ext cx="58027" cy="47901"/>
            </a:xfrm>
            <a:custGeom>
              <a:avLst/>
              <a:gdLst/>
              <a:ahLst/>
              <a:cxnLst/>
              <a:rect l="l" t="t" r="r" b="b"/>
              <a:pathLst>
                <a:path w="2103" h="1736" extrusionOk="0">
                  <a:moveTo>
                    <a:pt x="473" y="0"/>
                  </a:moveTo>
                  <a:cubicBezTo>
                    <a:pt x="284" y="0"/>
                    <a:pt x="58" y="173"/>
                    <a:pt x="34" y="363"/>
                  </a:cubicBezTo>
                  <a:cubicBezTo>
                    <a:pt x="1" y="563"/>
                    <a:pt x="1" y="830"/>
                    <a:pt x="101" y="1030"/>
                  </a:cubicBezTo>
                  <a:cubicBezTo>
                    <a:pt x="380" y="1438"/>
                    <a:pt x="922" y="1736"/>
                    <a:pt x="1379" y="1736"/>
                  </a:cubicBezTo>
                  <a:cubicBezTo>
                    <a:pt x="1632" y="1736"/>
                    <a:pt x="1860" y="1644"/>
                    <a:pt x="2002" y="1431"/>
                  </a:cubicBezTo>
                  <a:cubicBezTo>
                    <a:pt x="2102" y="1264"/>
                    <a:pt x="2069" y="1097"/>
                    <a:pt x="1869" y="1064"/>
                  </a:cubicBezTo>
                  <a:cubicBezTo>
                    <a:pt x="1335" y="897"/>
                    <a:pt x="1002" y="530"/>
                    <a:pt x="668" y="96"/>
                  </a:cubicBezTo>
                  <a:cubicBezTo>
                    <a:pt x="620" y="29"/>
                    <a:pt x="549" y="0"/>
                    <a:pt x="473" y="0"/>
                  </a:cubicBezTo>
                  <a:close/>
                </a:path>
              </a:pathLst>
            </a:custGeom>
            <a:solidFill>
              <a:srgbClr val="C05E46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38" name="Google Shape;2526;p48">
              <a:extLst>
                <a:ext uri="{FF2B5EF4-FFF2-40B4-BE49-F238E27FC236}">
                  <a16:creationId xmlns:a16="http://schemas.microsoft.com/office/drawing/2014/main" id="{B4A42E3B-B246-8B27-F9D4-7E305B387DA0}"/>
                </a:ext>
              </a:extLst>
            </p:cNvPr>
            <p:cNvSpPr/>
            <p:nvPr/>
          </p:nvSpPr>
          <p:spPr>
            <a:xfrm>
              <a:off x="7150801" y="2380343"/>
              <a:ext cx="56427" cy="34132"/>
            </a:xfrm>
            <a:custGeom>
              <a:avLst/>
              <a:gdLst/>
              <a:ahLst/>
              <a:cxnLst/>
              <a:rect l="l" t="t" r="r" b="b"/>
              <a:pathLst>
                <a:path w="2045" h="1237" extrusionOk="0">
                  <a:moveTo>
                    <a:pt x="407" y="0"/>
                  </a:moveTo>
                  <a:cubicBezTo>
                    <a:pt x="113" y="0"/>
                    <a:pt x="1" y="1220"/>
                    <a:pt x="1311" y="1220"/>
                  </a:cubicBezTo>
                  <a:cubicBezTo>
                    <a:pt x="1340" y="1230"/>
                    <a:pt x="1374" y="1236"/>
                    <a:pt x="1412" y="1236"/>
                  </a:cubicBezTo>
                  <a:cubicBezTo>
                    <a:pt x="1505" y="1236"/>
                    <a:pt x="1616" y="1195"/>
                    <a:pt x="1711" y="1053"/>
                  </a:cubicBezTo>
                  <a:cubicBezTo>
                    <a:pt x="2045" y="619"/>
                    <a:pt x="1177" y="920"/>
                    <a:pt x="544" y="86"/>
                  </a:cubicBezTo>
                  <a:cubicBezTo>
                    <a:pt x="497" y="26"/>
                    <a:pt x="450" y="0"/>
                    <a:pt x="407" y="0"/>
                  </a:cubicBezTo>
                  <a:close/>
                </a:path>
              </a:pathLst>
            </a:custGeom>
            <a:solidFill>
              <a:srgbClr val="C05E46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39" name="Google Shape;2527;p48">
              <a:extLst>
                <a:ext uri="{FF2B5EF4-FFF2-40B4-BE49-F238E27FC236}">
                  <a16:creationId xmlns:a16="http://schemas.microsoft.com/office/drawing/2014/main" id="{04F9B437-4A82-F814-2CF3-F07F3F617A74}"/>
                </a:ext>
              </a:extLst>
            </p:cNvPr>
            <p:cNvSpPr/>
            <p:nvPr/>
          </p:nvSpPr>
          <p:spPr>
            <a:xfrm>
              <a:off x="7201680" y="2302562"/>
              <a:ext cx="36836" cy="28503"/>
            </a:xfrm>
            <a:custGeom>
              <a:avLst/>
              <a:gdLst/>
              <a:ahLst/>
              <a:cxnLst/>
              <a:rect l="l" t="t" r="r" b="b"/>
              <a:pathLst>
                <a:path w="1335" h="1033" extrusionOk="0">
                  <a:moveTo>
                    <a:pt x="621" y="0"/>
                  </a:moveTo>
                  <a:cubicBezTo>
                    <a:pt x="304" y="0"/>
                    <a:pt x="1" y="317"/>
                    <a:pt x="1" y="603"/>
                  </a:cubicBezTo>
                  <a:cubicBezTo>
                    <a:pt x="1" y="803"/>
                    <a:pt x="134" y="803"/>
                    <a:pt x="534" y="1003"/>
                  </a:cubicBezTo>
                  <a:cubicBezTo>
                    <a:pt x="575" y="1024"/>
                    <a:pt x="606" y="1033"/>
                    <a:pt x="633" y="1033"/>
                  </a:cubicBezTo>
                  <a:cubicBezTo>
                    <a:pt x="737" y="1033"/>
                    <a:pt x="775" y="889"/>
                    <a:pt x="1068" y="703"/>
                  </a:cubicBezTo>
                  <a:cubicBezTo>
                    <a:pt x="1335" y="603"/>
                    <a:pt x="1135" y="36"/>
                    <a:pt x="668" y="3"/>
                  </a:cubicBezTo>
                  <a:cubicBezTo>
                    <a:pt x="652" y="1"/>
                    <a:pt x="637" y="0"/>
                    <a:pt x="621" y="0"/>
                  </a:cubicBezTo>
                  <a:close/>
                </a:path>
              </a:pathLst>
            </a:custGeom>
            <a:solidFill>
              <a:srgbClr val="C05E46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40" name="Google Shape;2528;p48">
              <a:extLst>
                <a:ext uri="{FF2B5EF4-FFF2-40B4-BE49-F238E27FC236}">
                  <a16:creationId xmlns:a16="http://schemas.microsoft.com/office/drawing/2014/main" id="{23275B93-DEB6-67FE-8E33-7C1C22FED476}"/>
                </a:ext>
              </a:extLst>
            </p:cNvPr>
            <p:cNvSpPr/>
            <p:nvPr/>
          </p:nvSpPr>
          <p:spPr>
            <a:xfrm>
              <a:off x="7023134" y="2078739"/>
              <a:ext cx="40506" cy="140529"/>
            </a:xfrm>
            <a:custGeom>
              <a:avLst/>
              <a:gdLst/>
              <a:ahLst/>
              <a:cxnLst/>
              <a:rect l="l" t="t" r="r" b="b"/>
              <a:pathLst>
                <a:path w="1468" h="5093" extrusionOk="0">
                  <a:moveTo>
                    <a:pt x="1184" y="0"/>
                  </a:moveTo>
                  <a:cubicBezTo>
                    <a:pt x="1134" y="0"/>
                    <a:pt x="1084" y="25"/>
                    <a:pt x="1034" y="76"/>
                  </a:cubicBezTo>
                  <a:cubicBezTo>
                    <a:pt x="701" y="409"/>
                    <a:pt x="467" y="776"/>
                    <a:pt x="300" y="1210"/>
                  </a:cubicBezTo>
                  <a:cubicBezTo>
                    <a:pt x="134" y="1610"/>
                    <a:pt x="34" y="2077"/>
                    <a:pt x="0" y="2544"/>
                  </a:cubicBezTo>
                  <a:cubicBezTo>
                    <a:pt x="0" y="2777"/>
                    <a:pt x="34" y="2978"/>
                    <a:pt x="34" y="3244"/>
                  </a:cubicBezTo>
                  <a:cubicBezTo>
                    <a:pt x="100" y="3445"/>
                    <a:pt x="134" y="3711"/>
                    <a:pt x="234" y="3912"/>
                  </a:cubicBezTo>
                  <a:cubicBezTo>
                    <a:pt x="400" y="4345"/>
                    <a:pt x="701" y="4712"/>
                    <a:pt x="1001" y="5046"/>
                  </a:cubicBezTo>
                  <a:cubicBezTo>
                    <a:pt x="1025" y="5069"/>
                    <a:pt x="1098" y="5093"/>
                    <a:pt x="1163" y="5093"/>
                  </a:cubicBezTo>
                  <a:cubicBezTo>
                    <a:pt x="1190" y="5093"/>
                    <a:pt x="1215" y="5089"/>
                    <a:pt x="1234" y="5079"/>
                  </a:cubicBezTo>
                  <a:cubicBezTo>
                    <a:pt x="1435" y="5046"/>
                    <a:pt x="1468" y="4912"/>
                    <a:pt x="1435" y="4779"/>
                  </a:cubicBezTo>
                  <a:cubicBezTo>
                    <a:pt x="1301" y="4412"/>
                    <a:pt x="1134" y="4045"/>
                    <a:pt x="1034" y="3645"/>
                  </a:cubicBezTo>
                  <a:cubicBezTo>
                    <a:pt x="968" y="3278"/>
                    <a:pt x="934" y="2911"/>
                    <a:pt x="934" y="2577"/>
                  </a:cubicBezTo>
                  <a:cubicBezTo>
                    <a:pt x="934" y="2210"/>
                    <a:pt x="968" y="1843"/>
                    <a:pt x="1034" y="1443"/>
                  </a:cubicBezTo>
                  <a:cubicBezTo>
                    <a:pt x="1134" y="1076"/>
                    <a:pt x="1268" y="709"/>
                    <a:pt x="1368" y="309"/>
                  </a:cubicBezTo>
                  <a:lnTo>
                    <a:pt x="1368" y="276"/>
                  </a:lnTo>
                  <a:cubicBezTo>
                    <a:pt x="1435" y="209"/>
                    <a:pt x="1368" y="109"/>
                    <a:pt x="1334" y="76"/>
                  </a:cubicBezTo>
                  <a:cubicBezTo>
                    <a:pt x="1284" y="25"/>
                    <a:pt x="1234" y="0"/>
                    <a:pt x="11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41" name="Google Shape;2529;p48">
              <a:extLst>
                <a:ext uri="{FF2B5EF4-FFF2-40B4-BE49-F238E27FC236}">
                  <a16:creationId xmlns:a16="http://schemas.microsoft.com/office/drawing/2014/main" id="{84E6C561-3079-0637-18E2-BB2143B4DDC6}"/>
                </a:ext>
              </a:extLst>
            </p:cNvPr>
            <p:cNvSpPr/>
            <p:nvPr/>
          </p:nvSpPr>
          <p:spPr>
            <a:xfrm>
              <a:off x="7154746" y="1629354"/>
              <a:ext cx="24861" cy="69754"/>
            </a:xfrm>
            <a:custGeom>
              <a:avLst/>
              <a:gdLst/>
              <a:ahLst/>
              <a:cxnLst/>
              <a:rect l="l" t="t" r="r" b="b"/>
              <a:pathLst>
                <a:path w="901" h="2528" extrusionOk="0">
                  <a:moveTo>
                    <a:pt x="613" y="1"/>
                  </a:moveTo>
                  <a:cubicBezTo>
                    <a:pt x="551" y="1"/>
                    <a:pt x="484" y="17"/>
                    <a:pt x="434" y="51"/>
                  </a:cubicBezTo>
                  <a:cubicBezTo>
                    <a:pt x="267" y="218"/>
                    <a:pt x="200" y="384"/>
                    <a:pt x="100" y="618"/>
                  </a:cubicBezTo>
                  <a:cubicBezTo>
                    <a:pt x="34" y="818"/>
                    <a:pt x="0" y="1018"/>
                    <a:pt x="0" y="1218"/>
                  </a:cubicBezTo>
                  <a:cubicBezTo>
                    <a:pt x="0" y="1452"/>
                    <a:pt x="0" y="1652"/>
                    <a:pt x="67" y="1852"/>
                  </a:cubicBezTo>
                  <a:cubicBezTo>
                    <a:pt x="100" y="2052"/>
                    <a:pt x="234" y="2286"/>
                    <a:pt x="367" y="2419"/>
                  </a:cubicBezTo>
                  <a:cubicBezTo>
                    <a:pt x="401" y="2486"/>
                    <a:pt x="434" y="2519"/>
                    <a:pt x="501" y="2519"/>
                  </a:cubicBezTo>
                  <a:cubicBezTo>
                    <a:pt x="517" y="2525"/>
                    <a:pt x="535" y="2528"/>
                    <a:pt x="553" y="2528"/>
                  </a:cubicBezTo>
                  <a:cubicBezTo>
                    <a:pt x="642" y="2528"/>
                    <a:pt x="740" y="2458"/>
                    <a:pt x="767" y="2319"/>
                  </a:cubicBezTo>
                  <a:cubicBezTo>
                    <a:pt x="834" y="2119"/>
                    <a:pt x="834" y="1952"/>
                    <a:pt x="834" y="1785"/>
                  </a:cubicBezTo>
                  <a:cubicBezTo>
                    <a:pt x="834" y="1619"/>
                    <a:pt x="834" y="1452"/>
                    <a:pt x="868" y="1285"/>
                  </a:cubicBezTo>
                  <a:lnTo>
                    <a:pt x="868" y="751"/>
                  </a:lnTo>
                  <a:cubicBezTo>
                    <a:pt x="901" y="618"/>
                    <a:pt x="901" y="384"/>
                    <a:pt x="868" y="184"/>
                  </a:cubicBezTo>
                  <a:cubicBezTo>
                    <a:pt x="868" y="151"/>
                    <a:pt x="834" y="84"/>
                    <a:pt x="767" y="51"/>
                  </a:cubicBezTo>
                  <a:cubicBezTo>
                    <a:pt x="734" y="17"/>
                    <a:pt x="676" y="1"/>
                    <a:pt x="6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42" name="Google Shape;2530;p48">
              <a:extLst>
                <a:ext uri="{FF2B5EF4-FFF2-40B4-BE49-F238E27FC236}">
                  <a16:creationId xmlns:a16="http://schemas.microsoft.com/office/drawing/2014/main" id="{EC2E8177-B01D-87C7-34DA-639F7C544D11}"/>
                </a:ext>
              </a:extLst>
            </p:cNvPr>
            <p:cNvSpPr/>
            <p:nvPr/>
          </p:nvSpPr>
          <p:spPr>
            <a:xfrm>
              <a:off x="7271624" y="1588408"/>
              <a:ext cx="244856" cy="262349"/>
            </a:xfrm>
            <a:custGeom>
              <a:avLst/>
              <a:gdLst/>
              <a:ahLst/>
              <a:cxnLst/>
              <a:rect l="l" t="t" r="r" b="b"/>
              <a:pathLst>
                <a:path w="8874" h="9508" extrusionOk="0">
                  <a:moveTo>
                    <a:pt x="201" y="0"/>
                  </a:moveTo>
                  <a:cubicBezTo>
                    <a:pt x="134" y="0"/>
                    <a:pt x="1" y="100"/>
                    <a:pt x="1" y="167"/>
                  </a:cubicBezTo>
                  <a:cubicBezTo>
                    <a:pt x="1" y="301"/>
                    <a:pt x="34" y="367"/>
                    <a:pt x="167" y="434"/>
                  </a:cubicBezTo>
                  <a:cubicBezTo>
                    <a:pt x="1302" y="567"/>
                    <a:pt x="2402" y="868"/>
                    <a:pt x="3470" y="1301"/>
                  </a:cubicBezTo>
                  <a:cubicBezTo>
                    <a:pt x="4504" y="1702"/>
                    <a:pt x="5471" y="2302"/>
                    <a:pt x="6205" y="3069"/>
                  </a:cubicBezTo>
                  <a:cubicBezTo>
                    <a:pt x="6972" y="3870"/>
                    <a:pt x="7506" y="4837"/>
                    <a:pt x="7840" y="5905"/>
                  </a:cubicBezTo>
                  <a:cubicBezTo>
                    <a:pt x="8173" y="7005"/>
                    <a:pt x="8273" y="8140"/>
                    <a:pt x="8273" y="9307"/>
                  </a:cubicBezTo>
                  <a:cubicBezTo>
                    <a:pt x="8273" y="9441"/>
                    <a:pt x="8340" y="9507"/>
                    <a:pt x="8440" y="9507"/>
                  </a:cubicBezTo>
                  <a:cubicBezTo>
                    <a:pt x="8540" y="9507"/>
                    <a:pt x="8674" y="9474"/>
                    <a:pt x="8674" y="9340"/>
                  </a:cubicBezTo>
                  <a:cubicBezTo>
                    <a:pt x="8874" y="8173"/>
                    <a:pt x="8874" y="6939"/>
                    <a:pt x="8607" y="5704"/>
                  </a:cubicBezTo>
                  <a:cubicBezTo>
                    <a:pt x="8540" y="5438"/>
                    <a:pt x="8440" y="5137"/>
                    <a:pt x="8340" y="4837"/>
                  </a:cubicBezTo>
                  <a:lnTo>
                    <a:pt x="8240" y="4637"/>
                  </a:lnTo>
                  <a:cubicBezTo>
                    <a:pt x="8207" y="4537"/>
                    <a:pt x="8173" y="4504"/>
                    <a:pt x="8173" y="4437"/>
                  </a:cubicBezTo>
                  <a:lnTo>
                    <a:pt x="7973" y="4003"/>
                  </a:lnTo>
                  <a:cubicBezTo>
                    <a:pt x="7906" y="3870"/>
                    <a:pt x="7806" y="3703"/>
                    <a:pt x="7706" y="3603"/>
                  </a:cubicBezTo>
                  <a:lnTo>
                    <a:pt x="7473" y="3203"/>
                  </a:lnTo>
                  <a:cubicBezTo>
                    <a:pt x="7306" y="2969"/>
                    <a:pt x="7039" y="2769"/>
                    <a:pt x="6872" y="2502"/>
                  </a:cubicBezTo>
                  <a:cubicBezTo>
                    <a:pt x="6005" y="1635"/>
                    <a:pt x="4904" y="1001"/>
                    <a:pt x="3737" y="567"/>
                  </a:cubicBezTo>
                  <a:cubicBezTo>
                    <a:pt x="2569" y="201"/>
                    <a:pt x="1402" y="34"/>
                    <a:pt x="2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43" name="Google Shape;2531;p48">
              <a:extLst>
                <a:ext uri="{FF2B5EF4-FFF2-40B4-BE49-F238E27FC236}">
                  <a16:creationId xmlns:a16="http://schemas.microsoft.com/office/drawing/2014/main" id="{C16CCF29-7AB8-461C-03E2-5CB91B329305}"/>
                </a:ext>
              </a:extLst>
            </p:cNvPr>
            <p:cNvSpPr/>
            <p:nvPr/>
          </p:nvSpPr>
          <p:spPr>
            <a:xfrm>
              <a:off x="7229299" y="1621353"/>
              <a:ext cx="74583" cy="138652"/>
            </a:xfrm>
            <a:custGeom>
              <a:avLst/>
              <a:gdLst/>
              <a:ahLst/>
              <a:cxnLst/>
              <a:rect l="l" t="t" r="r" b="b"/>
              <a:pathLst>
                <a:path w="2703" h="5025" extrusionOk="0">
                  <a:moveTo>
                    <a:pt x="317" y="1"/>
                  </a:moveTo>
                  <a:cubicBezTo>
                    <a:pt x="216" y="1"/>
                    <a:pt x="163" y="87"/>
                    <a:pt x="134" y="174"/>
                  </a:cubicBezTo>
                  <a:cubicBezTo>
                    <a:pt x="0" y="641"/>
                    <a:pt x="0" y="1108"/>
                    <a:pt x="34" y="1608"/>
                  </a:cubicBezTo>
                  <a:cubicBezTo>
                    <a:pt x="67" y="2042"/>
                    <a:pt x="200" y="2542"/>
                    <a:pt x="367" y="2976"/>
                  </a:cubicBezTo>
                  <a:cubicBezTo>
                    <a:pt x="534" y="3443"/>
                    <a:pt x="834" y="3843"/>
                    <a:pt x="1168" y="4210"/>
                  </a:cubicBezTo>
                  <a:cubicBezTo>
                    <a:pt x="1501" y="4611"/>
                    <a:pt x="1902" y="4844"/>
                    <a:pt x="2369" y="5011"/>
                  </a:cubicBezTo>
                  <a:cubicBezTo>
                    <a:pt x="2398" y="5021"/>
                    <a:pt x="2424" y="5025"/>
                    <a:pt x="2450" y="5025"/>
                  </a:cubicBezTo>
                  <a:cubicBezTo>
                    <a:pt x="2511" y="5025"/>
                    <a:pt x="2565" y="5001"/>
                    <a:pt x="2635" y="4977"/>
                  </a:cubicBezTo>
                  <a:cubicBezTo>
                    <a:pt x="2702" y="4844"/>
                    <a:pt x="2702" y="4744"/>
                    <a:pt x="2569" y="4611"/>
                  </a:cubicBezTo>
                  <a:cubicBezTo>
                    <a:pt x="2302" y="4310"/>
                    <a:pt x="2002" y="4010"/>
                    <a:pt x="1735" y="3677"/>
                  </a:cubicBezTo>
                  <a:cubicBezTo>
                    <a:pt x="1535" y="3343"/>
                    <a:pt x="1335" y="3009"/>
                    <a:pt x="1168" y="2609"/>
                  </a:cubicBezTo>
                  <a:cubicBezTo>
                    <a:pt x="1001" y="2209"/>
                    <a:pt x="868" y="1809"/>
                    <a:pt x="801" y="1442"/>
                  </a:cubicBezTo>
                  <a:lnTo>
                    <a:pt x="534" y="174"/>
                  </a:lnTo>
                  <a:cubicBezTo>
                    <a:pt x="534" y="107"/>
                    <a:pt x="467" y="74"/>
                    <a:pt x="367" y="7"/>
                  </a:cubicBezTo>
                  <a:cubicBezTo>
                    <a:pt x="349" y="3"/>
                    <a:pt x="333" y="1"/>
                    <a:pt x="3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44" name="Google Shape;2532;p48">
              <a:extLst>
                <a:ext uri="{FF2B5EF4-FFF2-40B4-BE49-F238E27FC236}">
                  <a16:creationId xmlns:a16="http://schemas.microsoft.com/office/drawing/2014/main" id="{B98BC777-BCE7-1479-91BA-DD568EC3B20C}"/>
                </a:ext>
              </a:extLst>
            </p:cNvPr>
            <p:cNvSpPr/>
            <p:nvPr/>
          </p:nvSpPr>
          <p:spPr>
            <a:xfrm>
              <a:off x="7045208" y="1648779"/>
              <a:ext cx="80101" cy="194279"/>
            </a:xfrm>
            <a:custGeom>
              <a:avLst/>
              <a:gdLst/>
              <a:ahLst/>
              <a:cxnLst/>
              <a:rect l="l" t="t" r="r" b="b"/>
              <a:pathLst>
                <a:path w="2903" h="7041" extrusionOk="0">
                  <a:moveTo>
                    <a:pt x="2728" y="0"/>
                  </a:moveTo>
                  <a:cubicBezTo>
                    <a:pt x="2697" y="0"/>
                    <a:pt x="2665" y="4"/>
                    <a:pt x="2636" y="14"/>
                  </a:cubicBezTo>
                  <a:cubicBezTo>
                    <a:pt x="2002" y="314"/>
                    <a:pt x="1502" y="748"/>
                    <a:pt x="1068" y="1282"/>
                  </a:cubicBezTo>
                  <a:cubicBezTo>
                    <a:pt x="668" y="1815"/>
                    <a:pt x="368" y="2416"/>
                    <a:pt x="201" y="3083"/>
                  </a:cubicBezTo>
                  <a:cubicBezTo>
                    <a:pt x="34" y="3750"/>
                    <a:pt x="1" y="4417"/>
                    <a:pt x="34" y="5018"/>
                  </a:cubicBezTo>
                  <a:cubicBezTo>
                    <a:pt x="34" y="5351"/>
                    <a:pt x="134" y="5685"/>
                    <a:pt x="201" y="5985"/>
                  </a:cubicBezTo>
                  <a:cubicBezTo>
                    <a:pt x="301" y="6285"/>
                    <a:pt x="368" y="6619"/>
                    <a:pt x="501" y="6919"/>
                  </a:cubicBezTo>
                  <a:cubicBezTo>
                    <a:pt x="527" y="6970"/>
                    <a:pt x="592" y="7041"/>
                    <a:pt x="651" y="7041"/>
                  </a:cubicBezTo>
                  <a:cubicBezTo>
                    <a:pt x="668" y="7041"/>
                    <a:pt x="686" y="7035"/>
                    <a:pt x="701" y="7019"/>
                  </a:cubicBezTo>
                  <a:cubicBezTo>
                    <a:pt x="835" y="7019"/>
                    <a:pt x="901" y="6919"/>
                    <a:pt x="901" y="6819"/>
                  </a:cubicBezTo>
                  <a:lnTo>
                    <a:pt x="901" y="6786"/>
                  </a:lnTo>
                  <a:cubicBezTo>
                    <a:pt x="901" y="6485"/>
                    <a:pt x="868" y="6152"/>
                    <a:pt x="835" y="5851"/>
                  </a:cubicBezTo>
                  <a:lnTo>
                    <a:pt x="835" y="5384"/>
                  </a:lnTo>
                  <a:lnTo>
                    <a:pt x="835" y="4951"/>
                  </a:lnTo>
                  <a:lnTo>
                    <a:pt x="835" y="4484"/>
                  </a:lnTo>
                  <a:cubicBezTo>
                    <a:pt x="835" y="4317"/>
                    <a:pt x="868" y="4184"/>
                    <a:pt x="868" y="4050"/>
                  </a:cubicBezTo>
                  <a:cubicBezTo>
                    <a:pt x="901" y="3783"/>
                    <a:pt x="968" y="3483"/>
                    <a:pt x="1035" y="3216"/>
                  </a:cubicBezTo>
                  <a:cubicBezTo>
                    <a:pt x="1202" y="2683"/>
                    <a:pt x="1402" y="2149"/>
                    <a:pt x="1702" y="1648"/>
                  </a:cubicBezTo>
                  <a:cubicBezTo>
                    <a:pt x="2002" y="1148"/>
                    <a:pt x="2369" y="681"/>
                    <a:pt x="2836" y="314"/>
                  </a:cubicBezTo>
                  <a:cubicBezTo>
                    <a:pt x="2903" y="281"/>
                    <a:pt x="2903" y="147"/>
                    <a:pt x="2869" y="47"/>
                  </a:cubicBezTo>
                  <a:cubicBezTo>
                    <a:pt x="2869" y="24"/>
                    <a:pt x="2803" y="0"/>
                    <a:pt x="27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45" name="Google Shape;2533;p48">
              <a:extLst>
                <a:ext uri="{FF2B5EF4-FFF2-40B4-BE49-F238E27FC236}">
                  <a16:creationId xmlns:a16="http://schemas.microsoft.com/office/drawing/2014/main" id="{EA232A15-51E1-DA5F-25BD-EE1E84E520A3}"/>
                </a:ext>
              </a:extLst>
            </p:cNvPr>
            <p:cNvSpPr/>
            <p:nvPr/>
          </p:nvSpPr>
          <p:spPr>
            <a:xfrm>
              <a:off x="7280840" y="3331564"/>
              <a:ext cx="295460" cy="167956"/>
            </a:xfrm>
            <a:custGeom>
              <a:avLst/>
              <a:gdLst/>
              <a:ahLst/>
              <a:cxnLst/>
              <a:rect l="l" t="t" r="r" b="b"/>
              <a:pathLst>
                <a:path w="10708" h="6087" extrusionOk="0">
                  <a:moveTo>
                    <a:pt x="9384" y="1"/>
                  </a:moveTo>
                  <a:cubicBezTo>
                    <a:pt x="9243" y="1"/>
                    <a:pt x="9021" y="369"/>
                    <a:pt x="8306" y="702"/>
                  </a:cubicBezTo>
                  <a:cubicBezTo>
                    <a:pt x="7750" y="971"/>
                    <a:pt x="7005" y="1141"/>
                    <a:pt x="6295" y="1141"/>
                  </a:cubicBezTo>
                  <a:cubicBezTo>
                    <a:pt x="5772" y="1141"/>
                    <a:pt x="5267" y="1048"/>
                    <a:pt x="4870" y="836"/>
                  </a:cubicBezTo>
                  <a:cubicBezTo>
                    <a:pt x="4772" y="770"/>
                    <a:pt x="4717" y="729"/>
                    <a:pt x="4658" y="729"/>
                  </a:cubicBezTo>
                  <a:cubicBezTo>
                    <a:pt x="4476" y="729"/>
                    <a:pt x="4244" y="1114"/>
                    <a:pt x="2535" y="2370"/>
                  </a:cubicBezTo>
                  <a:cubicBezTo>
                    <a:pt x="0" y="4305"/>
                    <a:pt x="868" y="5906"/>
                    <a:pt x="2836" y="6073"/>
                  </a:cubicBezTo>
                  <a:cubicBezTo>
                    <a:pt x="2961" y="6082"/>
                    <a:pt x="3082" y="6086"/>
                    <a:pt x="3198" y="6086"/>
                  </a:cubicBezTo>
                  <a:cubicBezTo>
                    <a:pt x="4782" y="6086"/>
                    <a:pt x="5555" y="5290"/>
                    <a:pt x="6705" y="5072"/>
                  </a:cubicBezTo>
                  <a:cubicBezTo>
                    <a:pt x="6818" y="5058"/>
                    <a:pt x="6911" y="5053"/>
                    <a:pt x="6991" y="5053"/>
                  </a:cubicBezTo>
                  <a:cubicBezTo>
                    <a:pt x="7210" y="5053"/>
                    <a:pt x="7329" y="5092"/>
                    <a:pt x="7470" y="5092"/>
                  </a:cubicBezTo>
                  <a:cubicBezTo>
                    <a:pt x="7521" y="5092"/>
                    <a:pt x="7576" y="5086"/>
                    <a:pt x="7639" y="5072"/>
                  </a:cubicBezTo>
                  <a:cubicBezTo>
                    <a:pt x="10308" y="4705"/>
                    <a:pt x="10708" y="2570"/>
                    <a:pt x="9540" y="202"/>
                  </a:cubicBezTo>
                  <a:cubicBezTo>
                    <a:pt x="9483" y="59"/>
                    <a:pt x="9440" y="1"/>
                    <a:pt x="93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46" name="Google Shape;2534;p48">
              <a:extLst>
                <a:ext uri="{FF2B5EF4-FFF2-40B4-BE49-F238E27FC236}">
                  <a16:creationId xmlns:a16="http://schemas.microsoft.com/office/drawing/2014/main" id="{3CCFC32A-93F4-BD26-24A6-EA256FAEA8F4}"/>
                </a:ext>
              </a:extLst>
            </p:cNvPr>
            <p:cNvSpPr/>
            <p:nvPr/>
          </p:nvSpPr>
          <p:spPr>
            <a:xfrm>
              <a:off x="7747139" y="3338848"/>
              <a:ext cx="243338" cy="216436"/>
            </a:xfrm>
            <a:custGeom>
              <a:avLst/>
              <a:gdLst/>
              <a:ahLst/>
              <a:cxnLst/>
              <a:rect l="l" t="t" r="r" b="b"/>
              <a:pathLst>
                <a:path w="8819" h="7844" extrusionOk="0">
                  <a:moveTo>
                    <a:pt x="7133" y="0"/>
                  </a:moveTo>
                  <a:cubicBezTo>
                    <a:pt x="7096" y="0"/>
                    <a:pt x="7069" y="33"/>
                    <a:pt x="7051" y="105"/>
                  </a:cubicBezTo>
                  <a:cubicBezTo>
                    <a:pt x="6572" y="1253"/>
                    <a:pt x="5179" y="2280"/>
                    <a:pt x="3366" y="2280"/>
                  </a:cubicBezTo>
                  <a:cubicBezTo>
                    <a:pt x="3283" y="2280"/>
                    <a:pt x="3199" y="2277"/>
                    <a:pt x="3115" y="2273"/>
                  </a:cubicBezTo>
                  <a:cubicBezTo>
                    <a:pt x="2948" y="2273"/>
                    <a:pt x="2881" y="2373"/>
                    <a:pt x="2714" y="2540"/>
                  </a:cubicBezTo>
                  <a:cubicBezTo>
                    <a:pt x="1914" y="3441"/>
                    <a:pt x="780" y="4942"/>
                    <a:pt x="413" y="5976"/>
                  </a:cubicBezTo>
                  <a:cubicBezTo>
                    <a:pt x="1" y="7088"/>
                    <a:pt x="847" y="7844"/>
                    <a:pt x="2026" y="7844"/>
                  </a:cubicBezTo>
                  <a:cubicBezTo>
                    <a:pt x="2757" y="7844"/>
                    <a:pt x="3616" y="7553"/>
                    <a:pt x="4382" y="6876"/>
                  </a:cubicBezTo>
                  <a:cubicBezTo>
                    <a:pt x="5750" y="5642"/>
                    <a:pt x="7318" y="5876"/>
                    <a:pt x="8252" y="4742"/>
                  </a:cubicBezTo>
                  <a:cubicBezTo>
                    <a:pt x="8618" y="4308"/>
                    <a:pt x="8819" y="3808"/>
                    <a:pt x="8785" y="3207"/>
                  </a:cubicBezTo>
                  <a:cubicBezTo>
                    <a:pt x="8819" y="2707"/>
                    <a:pt x="8652" y="2240"/>
                    <a:pt x="8452" y="1773"/>
                  </a:cubicBezTo>
                  <a:cubicBezTo>
                    <a:pt x="8151" y="1106"/>
                    <a:pt x="7718" y="605"/>
                    <a:pt x="7251" y="72"/>
                  </a:cubicBezTo>
                  <a:cubicBezTo>
                    <a:pt x="7204" y="25"/>
                    <a:pt x="7165" y="0"/>
                    <a:pt x="71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47" name="Google Shape;2535;p48">
              <a:extLst>
                <a:ext uri="{FF2B5EF4-FFF2-40B4-BE49-F238E27FC236}">
                  <a16:creationId xmlns:a16="http://schemas.microsoft.com/office/drawing/2014/main" id="{EA3F3F9A-605A-390B-DFB0-3ED161A48756}"/>
                </a:ext>
              </a:extLst>
            </p:cNvPr>
            <p:cNvSpPr/>
            <p:nvPr/>
          </p:nvSpPr>
          <p:spPr>
            <a:xfrm>
              <a:off x="6635638" y="1796256"/>
              <a:ext cx="111419" cy="78004"/>
            </a:xfrm>
            <a:custGeom>
              <a:avLst/>
              <a:gdLst/>
              <a:ahLst/>
              <a:cxnLst/>
              <a:rect l="l" t="t" r="r" b="b"/>
              <a:pathLst>
                <a:path w="4038" h="2827" extrusionOk="0">
                  <a:moveTo>
                    <a:pt x="316" y="1"/>
                  </a:moveTo>
                  <a:cubicBezTo>
                    <a:pt x="174" y="1"/>
                    <a:pt x="68" y="120"/>
                    <a:pt x="68" y="240"/>
                  </a:cubicBezTo>
                  <a:cubicBezTo>
                    <a:pt x="1" y="1474"/>
                    <a:pt x="535" y="2508"/>
                    <a:pt x="1402" y="2775"/>
                  </a:cubicBezTo>
                  <a:cubicBezTo>
                    <a:pt x="1536" y="2810"/>
                    <a:pt x="1673" y="2827"/>
                    <a:pt x="1812" y="2827"/>
                  </a:cubicBezTo>
                  <a:cubicBezTo>
                    <a:pt x="2600" y="2827"/>
                    <a:pt x="3421" y="2272"/>
                    <a:pt x="3904" y="1307"/>
                  </a:cubicBezTo>
                  <a:cubicBezTo>
                    <a:pt x="4037" y="1174"/>
                    <a:pt x="3970" y="1007"/>
                    <a:pt x="3804" y="973"/>
                  </a:cubicBezTo>
                  <a:lnTo>
                    <a:pt x="368" y="6"/>
                  </a:lnTo>
                  <a:cubicBezTo>
                    <a:pt x="350" y="3"/>
                    <a:pt x="333" y="1"/>
                    <a:pt x="3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48" name="Google Shape;2536;p48">
              <a:extLst>
                <a:ext uri="{FF2B5EF4-FFF2-40B4-BE49-F238E27FC236}">
                  <a16:creationId xmlns:a16="http://schemas.microsoft.com/office/drawing/2014/main" id="{7E237D95-0BBB-E373-5A23-5E6917D1B47A}"/>
                </a:ext>
              </a:extLst>
            </p:cNvPr>
            <p:cNvSpPr/>
            <p:nvPr/>
          </p:nvSpPr>
          <p:spPr>
            <a:xfrm>
              <a:off x="6909843" y="1786461"/>
              <a:ext cx="47956" cy="33552"/>
            </a:xfrm>
            <a:custGeom>
              <a:avLst/>
              <a:gdLst/>
              <a:ahLst/>
              <a:cxnLst/>
              <a:rect l="l" t="t" r="r" b="b"/>
              <a:pathLst>
                <a:path w="1738" h="1216" extrusionOk="0">
                  <a:moveTo>
                    <a:pt x="1508" y="1"/>
                  </a:moveTo>
                  <a:cubicBezTo>
                    <a:pt x="1407" y="1"/>
                    <a:pt x="1261" y="159"/>
                    <a:pt x="1071" y="294"/>
                  </a:cubicBezTo>
                  <a:cubicBezTo>
                    <a:pt x="604" y="628"/>
                    <a:pt x="370" y="761"/>
                    <a:pt x="103" y="962"/>
                  </a:cubicBezTo>
                  <a:cubicBezTo>
                    <a:pt x="0" y="1039"/>
                    <a:pt x="36" y="1215"/>
                    <a:pt x="319" y="1215"/>
                  </a:cubicBezTo>
                  <a:cubicBezTo>
                    <a:pt x="402" y="1215"/>
                    <a:pt x="508" y="1200"/>
                    <a:pt x="637" y="1162"/>
                  </a:cubicBezTo>
                  <a:cubicBezTo>
                    <a:pt x="1404" y="962"/>
                    <a:pt x="1738" y="228"/>
                    <a:pt x="1571" y="28"/>
                  </a:cubicBezTo>
                  <a:cubicBezTo>
                    <a:pt x="1552" y="9"/>
                    <a:pt x="1532" y="1"/>
                    <a:pt x="1508" y="1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49" name="Google Shape;2537;p48">
              <a:extLst>
                <a:ext uri="{FF2B5EF4-FFF2-40B4-BE49-F238E27FC236}">
                  <a16:creationId xmlns:a16="http://schemas.microsoft.com/office/drawing/2014/main" id="{3F27FD25-36B8-2363-5211-E623E52E3105}"/>
                </a:ext>
              </a:extLst>
            </p:cNvPr>
            <p:cNvSpPr/>
            <p:nvPr/>
          </p:nvSpPr>
          <p:spPr>
            <a:xfrm>
              <a:off x="6473647" y="1654849"/>
              <a:ext cx="33056" cy="47901"/>
            </a:xfrm>
            <a:custGeom>
              <a:avLst/>
              <a:gdLst/>
              <a:ahLst/>
              <a:cxnLst/>
              <a:rect l="l" t="t" r="r" b="b"/>
              <a:pathLst>
                <a:path w="1198" h="1736" extrusionOk="0">
                  <a:moveTo>
                    <a:pt x="441" y="0"/>
                  </a:moveTo>
                  <a:cubicBezTo>
                    <a:pt x="402" y="0"/>
                    <a:pt x="362" y="19"/>
                    <a:pt x="335" y="61"/>
                  </a:cubicBezTo>
                  <a:cubicBezTo>
                    <a:pt x="1" y="595"/>
                    <a:pt x="368" y="1428"/>
                    <a:pt x="935" y="1729"/>
                  </a:cubicBezTo>
                  <a:cubicBezTo>
                    <a:pt x="953" y="1733"/>
                    <a:pt x="971" y="1735"/>
                    <a:pt x="988" y="1735"/>
                  </a:cubicBezTo>
                  <a:cubicBezTo>
                    <a:pt x="1101" y="1735"/>
                    <a:pt x="1197" y="1649"/>
                    <a:pt x="1168" y="1562"/>
                  </a:cubicBezTo>
                  <a:lnTo>
                    <a:pt x="1168" y="1562"/>
                  </a:lnTo>
                  <a:cubicBezTo>
                    <a:pt x="1168" y="1565"/>
                    <a:pt x="1168" y="1567"/>
                    <a:pt x="1166" y="1567"/>
                  </a:cubicBezTo>
                  <a:cubicBezTo>
                    <a:pt x="1155" y="1567"/>
                    <a:pt x="1092" y="1435"/>
                    <a:pt x="1002" y="1195"/>
                  </a:cubicBezTo>
                  <a:cubicBezTo>
                    <a:pt x="902" y="1062"/>
                    <a:pt x="835" y="895"/>
                    <a:pt x="701" y="528"/>
                  </a:cubicBezTo>
                  <a:cubicBezTo>
                    <a:pt x="668" y="394"/>
                    <a:pt x="568" y="94"/>
                    <a:pt x="568" y="94"/>
                  </a:cubicBezTo>
                  <a:cubicBezTo>
                    <a:pt x="549" y="36"/>
                    <a:pt x="495" y="0"/>
                    <a:pt x="441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50" name="Google Shape;2538;p48">
              <a:extLst>
                <a:ext uri="{FF2B5EF4-FFF2-40B4-BE49-F238E27FC236}">
                  <a16:creationId xmlns:a16="http://schemas.microsoft.com/office/drawing/2014/main" id="{6D70F2B8-3525-0AF5-F12F-872D2FE37F65}"/>
                </a:ext>
              </a:extLst>
            </p:cNvPr>
            <p:cNvSpPr/>
            <p:nvPr/>
          </p:nvSpPr>
          <p:spPr>
            <a:xfrm>
              <a:off x="6756213" y="1787592"/>
              <a:ext cx="104962" cy="81646"/>
            </a:xfrm>
            <a:custGeom>
              <a:avLst/>
              <a:gdLst/>
              <a:ahLst/>
              <a:cxnLst/>
              <a:rect l="l" t="t" r="r" b="b"/>
              <a:pathLst>
                <a:path w="3804" h="2959" extrusionOk="0">
                  <a:moveTo>
                    <a:pt x="1699" y="0"/>
                  </a:moveTo>
                  <a:cubicBezTo>
                    <a:pt x="994" y="0"/>
                    <a:pt x="383" y="361"/>
                    <a:pt x="201" y="987"/>
                  </a:cubicBezTo>
                  <a:cubicBezTo>
                    <a:pt x="1" y="1755"/>
                    <a:pt x="601" y="2588"/>
                    <a:pt x="1502" y="2889"/>
                  </a:cubicBezTo>
                  <a:cubicBezTo>
                    <a:pt x="1688" y="2935"/>
                    <a:pt x="1875" y="2958"/>
                    <a:pt x="2056" y="2958"/>
                  </a:cubicBezTo>
                  <a:cubicBezTo>
                    <a:pt x="2781" y="2958"/>
                    <a:pt x="3416" y="2595"/>
                    <a:pt x="3603" y="1955"/>
                  </a:cubicBezTo>
                  <a:cubicBezTo>
                    <a:pt x="3803" y="1221"/>
                    <a:pt x="3203" y="387"/>
                    <a:pt x="2302" y="87"/>
                  </a:cubicBezTo>
                  <a:cubicBezTo>
                    <a:pt x="2099" y="28"/>
                    <a:pt x="1895" y="0"/>
                    <a:pt x="16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51" name="Google Shape;2539;p48">
              <a:extLst>
                <a:ext uri="{FF2B5EF4-FFF2-40B4-BE49-F238E27FC236}">
                  <a16:creationId xmlns:a16="http://schemas.microsoft.com/office/drawing/2014/main" id="{86E482AF-B0F1-377D-9973-C8D07FCDC552}"/>
                </a:ext>
              </a:extLst>
            </p:cNvPr>
            <p:cNvSpPr/>
            <p:nvPr/>
          </p:nvSpPr>
          <p:spPr>
            <a:xfrm>
              <a:off x="6534404" y="1724187"/>
              <a:ext cx="104962" cy="81536"/>
            </a:xfrm>
            <a:custGeom>
              <a:avLst/>
              <a:gdLst/>
              <a:ahLst/>
              <a:cxnLst/>
              <a:rect l="l" t="t" r="r" b="b"/>
              <a:pathLst>
                <a:path w="3804" h="2955" extrusionOk="0">
                  <a:moveTo>
                    <a:pt x="1720" y="1"/>
                  </a:moveTo>
                  <a:cubicBezTo>
                    <a:pt x="998" y="1"/>
                    <a:pt x="359" y="384"/>
                    <a:pt x="201" y="1017"/>
                  </a:cubicBezTo>
                  <a:cubicBezTo>
                    <a:pt x="1" y="1784"/>
                    <a:pt x="568" y="2618"/>
                    <a:pt x="1502" y="2885"/>
                  </a:cubicBezTo>
                  <a:cubicBezTo>
                    <a:pt x="1682" y="2932"/>
                    <a:pt x="1865" y="2954"/>
                    <a:pt x="2043" y="2954"/>
                  </a:cubicBezTo>
                  <a:cubicBezTo>
                    <a:pt x="2758" y="2954"/>
                    <a:pt x="3410" y="2591"/>
                    <a:pt x="3570" y="1951"/>
                  </a:cubicBezTo>
                  <a:cubicBezTo>
                    <a:pt x="3803" y="1217"/>
                    <a:pt x="3203" y="383"/>
                    <a:pt x="2302" y="83"/>
                  </a:cubicBezTo>
                  <a:cubicBezTo>
                    <a:pt x="2107" y="27"/>
                    <a:pt x="1911" y="1"/>
                    <a:pt x="1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52" name="Google Shape;2540;p48">
              <a:extLst>
                <a:ext uri="{FF2B5EF4-FFF2-40B4-BE49-F238E27FC236}">
                  <a16:creationId xmlns:a16="http://schemas.microsoft.com/office/drawing/2014/main" id="{07393D69-8591-71D2-E4C6-C69B4E8046B1}"/>
                </a:ext>
              </a:extLst>
            </p:cNvPr>
            <p:cNvSpPr/>
            <p:nvPr/>
          </p:nvSpPr>
          <p:spPr>
            <a:xfrm>
              <a:off x="7537608" y="2216808"/>
              <a:ext cx="86558" cy="62414"/>
            </a:xfrm>
            <a:custGeom>
              <a:avLst/>
              <a:gdLst/>
              <a:ahLst/>
              <a:cxnLst/>
              <a:rect l="l" t="t" r="r" b="b"/>
              <a:pathLst>
                <a:path w="3137" h="2262" extrusionOk="0">
                  <a:moveTo>
                    <a:pt x="1272" y="0"/>
                  </a:moveTo>
                  <a:cubicBezTo>
                    <a:pt x="811" y="0"/>
                    <a:pt x="410" y="192"/>
                    <a:pt x="201" y="609"/>
                  </a:cubicBezTo>
                  <a:cubicBezTo>
                    <a:pt x="1" y="1109"/>
                    <a:pt x="401" y="1876"/>
                    <a:pt x="1068" y="2110"/>
                  </a:cubicBezTo>
                  <a:cubicBezTo>
                    <a:pt x="1335" y="2210"/>
                    <a:pt x="1602" y="2262"/>
                    <a:pt x="1848" y="2262"/>
                  </a:cubicBezTo>
                  <a:cubicBezTo>
                    <a:pt x="2340" y="2262"/>
                    <a:pt x="2747" y="2054"/>
                    <a:pt x="2903" y="1610"/>
                  </a:cubicBezTo>
                  <a:cubicBezTo>
                    <a:pt x="3136" y="1143"/>
                    <a:pt x="2703" y="409"/>
                    <a:pt x="1902" y="108"/>
                  </a:cubicBezTo>
                  <a:cubicBezTo>
                    <a:pt x="1688" y="37"/>
                    <a:pt x="1474" y="0"/>
                    <a:pt x="12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53" name="Google Shape;2541;p48">
              <a:extLst>
                <a:ext uri="{FF2B5EF4-FFF2-40B4-BE49-F238E27FC236}">
                  <a16:creationId xmlns:a16="http://schemas.microsoft.com/office/drawing/2014/main" id="{EC9D2434-837C-3AE7-7B29-E468A87D395A}"/>
                </a:ext>
              </a:extLst>
            </p:cNvPr>
            <p:cNvSpPr/>
            <p:nvPr/>
          </p:nvSpPr>
          <p:spPr>
            <a:xfrm>
              <a:off x="7399567" y="2153292"/>
              <a:ext cx="69064" cy="60897"/>
            </a:xfrm>
            <a:custGeom>
              <a:avLst/>
              <a:gdLst/>
              <a:ahLst/>
              <a:cxnLst/>
              <a:rect l="l" t="t" r="r" b="b"/>
              <a:pathLst>
                <a:path w="2503" h="2207" extrusionOk="0">
                  <a:moveTo>
                    <a:pt x="747" y="0"/>
                  </a:moveTo>
                  <a:cubicBezTo>
                    <a:pt x="551" y="0"/>
                    <a:pt x="367" y="25"/>
                    <a:pt x="200" y="75"/>
                  </a:cubicBezTo>
                  <a:cubicBezTo>
                    <a:pt x="67" y="643"/>
                    <a:pt x="0" y="1210"/>
                    <a:pt x="0" y="1743"/>
                  </a:cubicBezTo>
                  <a:cubicBezTo>
                    <a:pt x="200" y="1910"/>
                    <a:pt x="467" y="2044"/>
                    <a:pt x="701" y="2144"/>
                  </a:cubicBezTo>
                  <a:cubicBezTo>
                    <a:pt x="843" y="2186"/>
                    <a:pt x="992" y="2206"/>
                    <a:pt x="1139" y="2206"/>
                  </a:cubicBezTo>
                  <a:cubicBezTo>
                    <a:pt x="1681" y="2206"/>
                    <a:pt x="2204" y="1937"/>
                    <a:pt x="2335" y="1543"/>
                  </a:cubicBezTo>
                  <a:cubicBezTo>
                    <a:pt x="2502" y="876"/>
                    <a:pt x="2035" y="309"/>
                    <a:pt x="1368" y="75"/>
                  </a:cubicBezTo>
                  <a:cubicBezTo>
                    <a:pt x="1151" y="25"/>
                    <a:pt x="943" y="0"/>
                    <a:pt x="7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54" name="Google Shape;2542;p48">
              <a:extLst>
                <a:ext uri="{FF2B5EF4-FFF2-40B4-BE49-F238E27FC236}">
                  <a16:creationId xmlns:a16="http://schemas.microsoft.com/office/drawing/2014/main" id="{5355024D-8B1C-5238-D652-5CD2E7F6E582}"/>
                </a:ext>
              </a:extLst>
            </p:cNvPr>
            <p:cNvSpPr/>
            <p:nvPr/>
          </p:nvSpPr>
          <p:spPr>
            <a:xfrm>
              <a:off x="7695928" y="2244647"/>
              <a:ext cx="32228" cy="24861"/>
            </a:xfrm>
            <a:custGeom>
              <a:avLst/>
              <a:gdLst/>
              <a:ahLst/>
              <a:cxnLst/>
              <a:rect l="l" t="t" r="r" b="b"/>
              <a:pathLst>
                <a:path w="1168" h="901" extrusionOk="0">
                  <a:moveTo>
                    <a:pt x="968" y="0"/>
                  </a:moveTo>
                  <a:cubicBezTo>
                    <a:pt x="734" y="0"/>
                    <a:pt x="567" y="33"/>
                    <a:pt x="401" y="134"/>
                  </a:cubicBezTo>
                  <a:cubicBezTo>
                    <a:pt x="301" y="200"/>
                    <a:pt x="234" y="267"/>
                    <a:pt x="167" y="300"/>
                  </a:cubicBezTo>
                  <a:cubicBezTo>
                    <a:pt x="100" y="400"/>
                    <a:pt x="67" y="467"/>
                    <a:pt x="0" y="601"/>
                  </a:cubicBezTo>
                  <a:lnTo>
                    <a:pt x="0" y="667"/>
                  </a:lnTo>
                  <a:cubicBezTo>
                    <a:pt x="0" y="767"/>
                    <a:pt x="100" y="901"/>
                    <a:pt x="234" y="901"/>
                  </a:cubicBezTo>
                  <a:cubicBezTo>
                    <a:pt x="334" y="901"/>
                    <a:pt x="434" y="901"/>
                    <a:pt x="567" y="867"/>
                  </a:cubicBezTo>
                  <a:lnTo>
                    <a:pt x="801" y="734"/>
                  </a:lnTo>
                  <a:cubicBezTo>
                    <a:pt x="968" y="601"/>
                    <a:pt x="1101" y="500"/>
                    <a:pt x="1168" y="267"/>
                  </a:cubicBezTo>
                  <a:lnTo>
                    <a:pt x="1168" y="234"/>
                  </a:lnTo>
                  <a:cubicBezTo>
                    <a:pt x="1168" y="100"/>
                    <a:pt x="1101" y="33"/>
                    <a:pt x="968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55" name="Google Shape;2543;p48">
              <a:extLst>
                <a:ext uri="{FF2B5EF4-FFF2-40B4-BE49-F238E27FC236}">
                  <a16:creationId xmlns:a16="http://schemas.microsoft.com/office/drawing/2014/main" id="{C8C31D00-D22A-88D7-746A-D42F00259F40}"/>
                </a:ext>
              </a:extLst>
            </p:cNvPr>
            <p:cNvSpPr/>
            <p:nvPr/>
          </p:nvSpPr>
          <p:spPr>
            <a:xfrm>
              <a:off x="7667399" y="2710504"/>
              <a:ext cx="54826" cy="49253"/>
            </a:xfrm>
            <a:custGeom>
              <a:avLst/>
              <a:gdLst/>
              <a:ahLst/>
              <a:cxnLst/>
              <a:rect l="l" t="t" r="r" b="b"/>
              <a:pathLst>
                <a:path w="1987" h="1785" extrusionOk="0">
                  <a:moveTo>
                    <a:pt x="258" y="1"/>
                  </a:moveTo>
                  <a:cubicBezTo>
                    <a:pt x="230" y="1"/>
                    <a:pt x="199" y="9"/>
                    <a:pt x="167" y="28"/>
                  </a:cubicBezTo>
                  <a:cubicBezTo>
                    <a:pt x="0" y="128"/>
                    <a:pt x="100" y="295"/>
                    <a:pt x="167" y="395"/>
                  </a:cubicBezTo>
                  <a:cubicBezTo>
                    <a:pt x="681" y="1251"/>
                    <a:pt x="1445" y="1784"/>
                    <a:pt x="1791" y="1784"/>
                  </a:cubicBezTo>
                  <a:cubicBezTo>
                    <a:pt x="1916" y="1784"/>
                    <a:pt x="1986" y="1714"/>
                    <a:pt x="1968" y="1563"/>
                  </a:cubicBezTo>
                  <a:cubicBezTo>
                    <a:pt x="1968" y="1529"/>
                    <a:pt x="1935" y="1496"/>
                    <a:pt x="1868" y="1496"/>
                  </a:cubicBezTo>
                  <a:cubicBezTo>
                    <a:pt x="1701" y="1363"/>
                    <a:pt x="1001" y="1162"/>
                    <a:pt x="501" y="228"/>
                  </a:cubicBezTo>
                  <a:cubicBezTo>
                    <a:pt x="474" y="147"/>
                    <a:pt x="381" y="1"/>
                    <a:pt x="258" y="1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56" name="Google Shape;2544;p48">
              <a:extLst>
                <a:ext uri="{FF2B5EF4-FFF2-40B4-BE49-F238E27FC236}">
                  <a16:creationId xmlns:a16="http://schemas.microsoft.com/office/drawing/2014/main" id="{3220A594-CE55-35E0-D858-BBA4F2EFC0D0}"/>
                </a:ext>
              </a:extLst>
            </p:cNvPr>
            <p:cNvSpPr/>
            <p:nvPr/>
          </p:nvSpPr>
          <p:spPr>
            <a:xfrm>
              <a:off x="6446966" y="2507127"/>
              <a:ext cx="155567" cy="228107"/>
            </a:xfrm>
            <a:custGeom>
              <a:avLst/>
              <a:gdLst/>
              <a:ahLst/>
              <a:cxnLst/>
              <a:rect l="l" t="t" r="r" b="b"/>
              <a:pathLst>
                <a:path w="5638" h="8267" extrusionOk="0">
                  <a:moveTo>
                    <a:pt x="5368" y="0"/>
                  </a:moveTo>
                  <a:cubicBezTo>
                    <a:pt x="5287" y="0"/>
                    <a:pt x="5228" y="55"/>
                    <a:pt x="5204" y="127"/>
                  </a:cubicBezTo>
                  <a:cubicBezTo>
                    <a:pt x="5171" y="261"/>
                    <a:pt x="5071" y="461"/>
                    <a:pt x="4971" y="728"/>
                  </a:cubicBezTo>
                  <a:cubicBezTo>
                    <a:pt x="4370" y="2229"/>
                    <a:pt x="2969" y="5698"/>
                    <a:pt x="334" y="7699"/>
                  </a:cubicBezTo>
                  <a:cubicBezTo>
                    <a:pt x="234" y="7733"/>
                    <a:pt x="167" y="7800"/>
                    <a:pt x="67" y="7900"/>
                  </a:cubicBezTo>
                  <a:cubicBezTo>
                    <a:pt x="34" y="7933"/>
                    <a:pt x="1" y="8033"/>
                    <a:pt x="34" y="8100"/>
                  </a:cubicBezTo>
                  <a:cubicBezTo>
                    <a:pt x="67" y="8200"/>
                    <a:pt x="167" y="8267"/>
                    <a:pt x="234" y="8267"/>
                  </a:cubicBezTo>
                  <a:lnTo>
                    <a:pt x="301" y="8267"/>
                  </a:lnTo>
                  <a:cubicBezTo>
                    <a:pt x="334" y="8267"/>
                    <a:pt x="334" y="8267"/>
                    <a:pt x="368" y="8233"/>
                  </a:cubicBezTo>
                  <a:cubicBezTo>
                    <a:pt x="2969" y="6732"/>
                    <a:pt x="5471" y="1395"/>
                    <a:pt x="5638" y="261"/>
                  </a:cubicBezTo>
                  <a:cubicBezTo>
                    <a:pt x="5638" y="161"/>
                    <a:pt x="5538" y="61"/>
                    <a:pt x="5471" y="27"/>
                  </a:cubicBezTo>
                  <a:cubicBezTo>
                    <a:pt x="5434" y="9"/>
                    <a:pt x="5399" y="0"/>
                    <a:pt x="5368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57" name="Google Shape;2545;p48">
              <a:extLst>
                <a:ext uri="{FF2B5EF4-FFF2-40B4-BE49-F238E27FC236}">
                  <a16:creationId xmlns:a16="http://schemas.microsoft.com/office/drawing/2014/main" id="{C0ED89E4-004C-6FB8-2AE7-DB30C6344DB9}"/>
                </a:ext>
              </a:extLst>
            </p:cNvPr>
            <p:cNvSpPr/>
            <p:nvPr/>
          </p:nvSpPr>
          <p:spPr>
            <a:xfrm>
              <a:off x="7271624" y="2582424"/>
              <a:ext cx="19370" cy="122428"/>
            </a:xfrm>
            <a:custGeom>
              <a:avLst/>
              <a:gdLst/>
              <a:ahLst/>
              <a:cxnLst/>
              <a:rect l="l" t="t" r="r" b="b"/>
              <a:pathLst>
                <a:path w="702" h="4437" extrusionOk="0">
                  <a:moveTo>
                    <a:pt x="201" y="0"/>
                  </a:moveTo>
                  <a:cubicBezTo>
                    <a:pt x="1" y="34"/>
                    <a:pt x="1" y="167"/>
                    <a:pt x="34" y="634"/>
                  </a:cubicBezTo>
                  <a:cubicBezTo>
                    <a:pt x="201" y="4003"/>
                    <a:pt x="34" y="3036"/>
                    <a:pt x="101" y="3936"/>
                  </a:cubicBezTo>
                  <a:cubicBezTo>
                    <a:pt x="101" y="4103"/>
                    <a:pt x="34" y="4437"/>
                    <a:pt x="334" y="4437"/>
                  </a:cubicBezTo>
                  <a:cubicBezTo>
                    <a:pt x="468" y="4437"/>
                    <a:pt x="601" y="4303"/>
                    <a:pt x="601" y="4036"/>
                  </a:cubicBezTo>
                  <a:cubicBezTo>
                    <a:pt x="701" y="2102"/>
                    <a:pt x="668" y="1768"/>
                    <a:pt x="634" y="1368"/>
                  </a:cubicBezTo>
                  <a:cubicBezTo>
                    <a:pt x="534" y="467"/>
                    <a:pt x="668" y="200"/>
                    <a:pt x="434" y="34"/>
                  </a:cubicBezTo>
                  <a:cubicBezTo>
                    <a:pt x="368" y="0"/>
                    <a:pt x="301" y="0"/>
                    <a:pt x="201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58" name="Google Shape;2546;p48">
              <a:extLst>
                <a:ext uri="{FF2B5EF4-FFF2-40B4-BE49-F238E27FC236}">
                  <a16:creationId xmlns:a16="http://schemas.microsoft.com/office/drawing/2014/main" id="{579D45EE-9227-1699-4AB5-273713411D7B}"/>
                </a:ext>
              </a:extLst>
            </p:cNvPr>
            <p:cNvSpPr/>
            <p:nvPr/>
          </p:nvSpPr>
          <p:spPr>
            <a:xfrm>
              <a:off x="5860699" y="1294475"/>
              <a:ext cx="2164825" cy="2386972"/>
            </a:xfrm>
            <a:custGeom>
              <a:avLst/>
              <a:gdLst/>
              <a:ahLst/>
              <a:cxnLst/>
              <a:rect l="l" t="t" r="r" b="b"/>
              <a:pathLst>
                <a:path w="78457" h="86508" extrusionOk="0">
                  <a:moveTo>
                    <a:pt x="23050" y="12255"/>
                  </a:moveTo>
                  <a:cubicBezTo>
                    <a:pt x="23150" y="12255"/>
                    <a:pt x="23283" y="12255"/>
                    <a:pt x="23417" y="12288"/>
                  </a:cubicBezTo>
                  <a:cubicBezTo>
                    <a:pt x="23717" y="12355"/>
                    <a:pt x="23917" y="12521"/>
                    <a:pt x="24117" y="12755"/>
                  </a:cubicBezTo>
                  <a:cubicBezTo>
                    <a:pt x="23984" y="13022"/>
                    <a:pt x="23917" y="13355"/>
                    <a:pt x="23784" y="13656"/>
                  </a:cubicBezTo>
                  <a:cubicBezTo>
                    <a:pt x="23550" y="14456"/>
                    <a:pt x="23383" y="15257"/>
                    <a:pt x="23250" y="16024"/>
                  </a:cubicBezTo>
                  <a:cubicBezTo>
                    <a:pt x="22449" y="15757"/>
                    <a:pt x="22083" y="15257"/>
                    <a:pt x="21916" y="14790"/>
                  </a:cubicBezTo>
                  <a:cubicBezTo>
                    <a:pt x="21916" y="14756"/>
                    <a:pt x="21916" y="14623"/>
                    <a:pt x="21882" y="14523"/>
                  </a:cubicBezTo>
                  <a:cubicBezTo>
                    <a:pt x="21716" y="13789"/>
                    <a:pt x="21882" y="13022"/>
                    <a:pt x="22283" y="12588"/>
                  </a:cubicBezTo>
                  <a:cubicBezTo>
                    <a:pt x="22483" y="12355"/>
                    <a:pt x="22750" y="12255"/>
                    <a:pt x="23050" y="12255"/>
                  </a:cubicBezTo>
                  <a:close/>
                  <a:moveTo>
                    <a:pt x="39428" y="16925"/>
                  </a:moveTo>
                  <a:cubicBezTo>
                    <a:pt x="40162" y="17191"/>
                    <a:pt x="40229" y="17892"/>
                    <a:pt x="40062" y="18492"/>
                  </a:cubicBezTo>
                  <a:cubicBezTo>
                    <a:pt x="39895" y="19026"/>
                    <a:pt x="39495" y="19593"/>
                    <a:pt x="38961" y="19860"/>
                  </a:cubicBezTo>
                  <a:cubicBezTo>
                    <a:pt x="38678" y="20049"/>
                    <a:pt x="38310" y="20138"/>
                    <a:pt x="37907" y="20138"/>
                  </a:cubicBezTo>
                  <a:cubicBezTo>
                    <a:pt x="37741" y="20138"/>
                    <a:pt x="37569" y="20123"/>
                    <a:pt x="37393" y="20094"/>
                  </a:cubicBezTo>
                  <a:cubicBezTo>
                    <a:pt x="37794" y="19093"/>
                    <a:pt x="38161" y="17992"/>
                    <a:pt x="38394" y="16925"/>
                  </a:cubicBezTo>
                  <a:cubicBezTo>
                    <a:pt x="38428" y="16925"/>
                    <a:pt x="38461" y="16958"/>
                    <a:pt x="38461" y="16958"/>
                  </a:cubicBezTo>
                  <a:cubicBezTo>
                    <a:pt x="38494" y="16991"/>
                    <a:pt x="38561" y="16991"/>
                    <a:pt x="38594" y="16991"/>
                  </a:cubicBezTo>
                  <a:cubicBezTo>
                    <a:pt x="38711" y="17026"/>
                    <a:pt x="38823" y="17041"/>
                    <a:pt x="38928" y="17041"/>
                  </a:cubicBezTo>
                  <a:cubicBezTo>
                    <a:pt x="39125" y="17041"/>
                    <a:pt x="39298" y="16990"/>
                    <a:pt x="39428" y="16925"/>
                  </a:cubicBezTo>
                  <a:close/>
                  <a:moveTo>
                    <a:pt x="52723" y="9257"/>
                  </a:moveTo>
                  <a:cubicBezTo>
                    <a:pt x="53540" y="9257"/>
                    <a:pt x="54385" y="9398"/>
                    <a:pt x="55240" y="9686"/>
                  </a:cubicBezTo>
                  <a:cubicBezTo>
                    <a:pt x="56741" y="10186"/>
                    <a:pt x="58242" y="11154"/>
                    <a:pt x="59343" y="12521"/>
                  </a:cubicBezTo>
                  <a:cubicBezTo>
                    <a:pt x="60510" y="13889"/>
                    <a:pt x="61311" y="15657"/>
                    <a:pt x="61344" y="17725"/>
                  </a:cubicBezTo>
                  <a:cubicBezTo>
                    <a:pt x="61411" y="19226"/>
                    <a:pt x="61144" y="20360"/>
                    <a:pt x="60810" y="21128"/>
                  </a:cubicBezTo>
                  <a:cubicBezTo>
                    <a:pt x="60510" y="21294"/>
                    <a:pt x="60277" y="21528"/>
                    <a:pt x="60110" y="21828"/>
                  </a:cubicBezTo>
                  <a:cubicBezTo>
                    <a:pt x="60010" y="21962"/>
                    <a:pt x="59976" y="22028"/>
                    <a:pt x="59943" y="22162"/>
                  </a:cubicBezTo>
                  <a:cubicBezTo>
                    <a:pt x="59943" y="22195"/>
                    <a:pt x="59910" y="22295"/>
                    <a:pt x="59910" y="22328"/>
                  </a:cubicBezTo>
                  <a:lnTo>
                    <a:pt x="59776" y="22195"/>
                  </a:lnTo>
                  <a:cubicBezTo>
                    <a:pt x="59609" y="22062"/>
                    <a:pt x="59443" y="21962"/>
                    <a:pt x="59242" y="21895"/>
                  </a:cubicBezTo>
                  <a:cubicBezTo>
                    <a:pt x="59176" y="21895"/>
                    <a:pt x="59142" y="21861"/>
                    <a:pt x="59109" y="21861"/>
                  </a:cubicBezTo>
                  <a:cubicBezTo>
                    <a:pt x="59009" y="21828"/>
                    <a:pt x="58909" y="21828"/>
                    <a:pt x="58809" y="21828"/>
                  </a:cubicBezTo>
                  <a:cubicBezTo>
                    <a:pt x="58742" y="21728"/>
                    <a:pt x="58675" y="21661"/>
                    <a:pt x="58642" y="21628"/>
                  </a:cubicBezTo>
                  <a:cubicBezTo>
                    <a:pt x="58609" y="21561"/>
                    <a:pt x="58609" y="21528"/>
                    <a:pt x="58575" y="21495"/>
                  </a:cubicBezTo>
                  <a:cubicBezTo>
                    <a:pt x="58308" y="21061"/>
                    <a:pt x="58175" y="20561"/>
                    <a:pt x="58008" y="20060"/>
                  </a:cubicBezTo>
                  <a:cubicBezTo>
                    <a:pt x="57741" y="19026"/>
                    <a:pt x="57408" y="17825"/>
                    <a:pt x="55907" y="16724"/>
                  </a:cubicBezTo>
                  <a:cubicBezTo>
                    <a:pt x="55907" y="16724"/>
                    <a:pt x="54339" y="15724"/>
                    <a:pt x="53638" y="15724"/>
                  </a:cubicBezTo>
                  <a:lnTo>
                    <a:pt x="53505" y="15724"/>
                  </a:lnTo>
                  <a:cubicBezTo>
                    <a:pt x="53338" y="15790"/>
                    <a:pt x="53272" y="15857"/>
                    <a:pt x="53238" y="15957"/>
                  </a:cubicBezTo>
                  <a:cubicBezTo>
                    <a:pt x="53071" y="16224"/>
                    <a:pt x="53305" y="16524"/>
                    <a:pt x="53672" y="16958"/>
                  </a:cubicBezTo>
                  <a:lnTo>
                    <a:pt x="53805" y="17058"/>
                  </a:lnTo>
                  <a:cubicBezTo>
                    <a:pt x="54005" y="17325"/>
                    <a:pt x="54272" y="17625"/>
                    <a:pt x="54339" y="17859"/>
                  </a:cubicBezTo>
                  <a:cubicBezTo>
                    <a:pt x="54406" y="17959"/>
                    <a:pt x="54406" y="18025"/>
                    <a:pt x="54406" y="18125"/>
                  </a:cubicBezTo>
                  <a:cubicBezTo>
                    <a:pt x="54406" y="18192"/>
                    <a:pt x="54339" y="18292"/>
                    <a:pt x="54239" y="18392"/>
                  </a:cubicBezTo>
                  <a:cubicBezTo>
                    <a:pt x="53975" y="18595"/>
                    <a:pt x="53538" y="18712"/>
                    <a:pt x="53011" y="18712"/>
                  </a:cubicBezTo>
                  <a:cubicBezTo>
                    <a:pt x="52672" y="18712"/>
                    <a:pt x="52296" y="18664"/>
                    <a:pt x="51904" y="18559"/>
                  </a:cubicBezTo>
                  <a:cubicBezTo>
                    <a:pt x="51170" y="18392"/>
                    <a:pt x="50303" y="18025"/>
                    <a:pt x="49569" y="17492"/>
                  </a:cubicBezTo>
                  <a:lnTo>
                    <a:pt x="49069" y="17125"/>
                  </a:lnTo>
                  <a:cubicBezTo>
                    <a:pt x="48501" y="16624"/>
                    <a:pt x="48001" y="16024"/>
                    <a:pt x="47734" y="15323"/>
                  </a:cubicBezTo>
                  <a:cubicBezTo>
                    <a:pt x="47734" y="15323"/>
                    <a:pt x="47734" y="15290"/>
                    <a:pt x="47667" y="15290"/>
                  </a:cubicBezTo>
                  <a:cubicBezTo>
                    <a:pt x="47634" y="15190"/>
                    <a:pt x="47567" y="15157"/>
                    <a:pt x="47434" y="15157"/>
                  </a:cubicBezTo>
                  <a:cubicBezTo>
                    <a:pt x="47301" y="15157"/>
                    <a:pt x="47234" y="15257"/>
                    <a:pt x="47167" y="15357"/>
                  </a:cubicBezTo>
                  <a:cubicBezTo>
                    <a:pt x="47134" y="15490"/>
                    <a:pt x="47100" y="15657"/>
                    <a:pt x="47067" y="15790"/>
                  </a:cubicBezTo>
                  <a:cubicBezTo>
                    <a:pt x="46533" y="17658"/>
                    <a:pt x="45666" y="19660"/>
                    <a:pt x="44765" y="20661"/>
                  </a:cubicBezTo>
                  <a:cubicBezTo>
                    <a:pt x="44565" y="20861"/>
                    <a:pt x="44332" y="21028"/>
                    <a:pt x="44165" y="21161"/>
                  </a:cubicBezTo>
                  <a:cubicBezTo>
                    <a:pt x="44098" y="21194"/>
                    <a:pt x="44065" y="21261"/>
                    <a:pt x="43965" y="21261"/>
                  </a:cubicBezTo>
                  <a:lnTo>
                    <a:pt x="43931" y="21261"/>
                  </a:lnTo>
                  <a:cubicBezTo>
                    <a:pt x="43863" y="21278"/>
                    <a:pt x="43796" y="21287"/>
                    <a:pt x="43730" y="21287"/>
                  </a:cubicBezTo>
                  <a:cubicBezTo>
                    <a:pt x="43542" y="21287"/>
                    <a:pt x="43362" y="21218"/>
                    <a:pt x="43164" y="21094"/>
                  </a:cubicBezTo>
                  <a:cubicBezTo>
                    <a:pt x="43131" y="20994"/>
                    <a:pt x="43064" y="20861"/>
                    <a:pt x="42931" y="20761"/>
                  </a:cubicBezTo>
                  <a:cubicBezTo>
                    <a:pt x="41129" y="18659"/>
                    <a:pt x="41630" y="15490"/>
                    <a:pt x="42997" y="13589"/>
                  </a:cubicBezTo>
                  <a:cubicBezTo>
                    <a:pt x="43894" y="12334"/>
                    <a:pt x="45026" y="11669"/>
                    <a:pt x="46182" y="11669"/>
                  </a:cubicBezTo>
                  <a:cubicBezTo>
                    <a:pt x="46532" y="11669"/>
                    <a:pt x="46885" y="11730"/>
                    <a:pt x="47234" y="11854"/>
                  </a:cubicBezTo>
                  <a:cubicBezTo>
                    <a:pt x="47263" y="11874"/>
                    <a:pt x="47292" y="11882"/>
                    <a:pt x="47321" y="11882"/>
                  </a:cubicBezTo>
                  <a:cubicBezTo>
                    <a:pt x="47390" y="11882"/>
                    <a:pt x="47454" y="11835"/>
                    <a:pt x="47501" y="11788"/>
                  </a:cubicBezTo>
                  <a:cubicBezTo>
                    <a:pt x="48855" y="10124"/>
                    <a:pt x="50700" y="9257"/>
                    <a:pt x="52723" y="9257"/>
                  </a:cubicBezTo>
                  <a:close/>
                  <a:moveTo>
                    <a:pt x="43098" y="21595"/>
                  </a:moveTo>
                  <a:cubicBezTo>
                    <a:pt x="43356" y="21724"/>
                    <a:pt x="43595" y="21773"/>
                    <a:pt x="43798" y="21773"/>
                  </a:cubicBezTo>
                  <a:cubicBezTo>
                    <a:pt x="43857" y="21773"/>
                    <a:pt x="43912" y="21769"/>
                    <a:pt x="43965" y="21761"/>
                  </a:cubicBezTo>
                  <a:cubicBezTo>
                    <a:pt x="43998" y="21761"/>
                    <a:pt x="44065" y="21761"/>
                    <a:pt x="44098" y="21695"/>
                  </a:cubicBezTo>
                  <a:lnTo>
                    <a:pt x="44132" y="21695"/>
                  </a:lnTo>
                  <a:lnTo>
                    <a:pt x="44132" y="21861"/>
                  </a:lnTo>
                  <a:cubicBezTo>
                    <a:pt x="43998" y="22762"/>
                    <a:pt x="43965" y="23696"/>
                    <a:pt x="43998" y="24563"/>
                  </a:cubicBezTo>
                  <a:cubicBezTo>
                    <a:pt x="43731" y="24330"/>
                    <a:pt x="43398" y="24163"/>
                    <a:pt x="42997" y="24163"/>
                  </a:cubicBezTo>
                  <a:lnTo>
                    <a:pt x="42797" y="24163"/>
                  </a:lnTo>
                  <a:cubicBezTo>
                    <a:pt x="42664" y="24196"/>
                    <a:pt x="42497" y="24263"/>
                    <a:pt x="42397" y="24297"/>
                  </a:cubicBezTo>
                  <a:cubicBezTo>
                    <a:pt x="42397" y="24263"/>
                    <a:pt x="42330" y="24196"/>
                    <a:pt x="42297" y="24130"/>
                  </a:cubicBezTo>
                  <a:cubicBezTo>
                    <a:pt x="41963" y="23463"/>
                    <a:pt x="41930" y="22629"/>
                    <a:pt x="42264" y="22095"/>
                  </a:cubicBezTo>
                  <a:cubicBezTo>
                    <a:pt x="42464" y="21795"/>
                    <a:pt x="42731" y="21628"/>
                    <a:pt x="43098" y="21595"/>
                  </a:cubicBezTo>
                  <a:close/>
                  <a:moveTo>
                    <a:pt x="28654" y="7951"/>
                  </a:moveTo>
                  <a:cubicBezTo>
                    <a:pt x="28954" y="8485"/>
                    <a:pt x="29388" y="8952"/>
                    <a:pt x="29821" y="9319"/>
                  </a:cubicBezTo>
                  <a:cubicBezTo>
                    <a:pt x="30750" y="10058"/>
                    <a:pt x="31638" y="10262"/>
                    <a:pt x="32605" y="10262"/>
                  </a:cubicBezTo>
                  <a:cubicBezTo>
                    <a:pt x="33166" y="10262"/>
                    <a:pt x="33754" y="10193"/>
                    <a:pt x="34391" y="10120"/>
                  </a:cubicBezTo>
                  <a:cubicBezTo>
                    <a:pt x="34495" y="10106"/>
                    <a:pt x="34591" y="10099"/>
                    <a:pt x="34682" y="10099"/>
                  </a:cubicBezTo>
                  <a:cubicBezTo>
                    <a:pt x="35468" y="10099"/>
                    <a:pt x="35800" y="10603"/>
                    <a:pt x="36159" y="11321"/>
                  </a:cubicBezTo>
                  <a:cubicBezTo>
                    <a:pt x="36593" y="12054"/>
                    <a:pt x="37127" y="12555"/>
                    <a:pt x="37760" y="12888"/>
                  </a:cubicBezTo>
                  <a:cubicBezTo>
                    <a:pt x="37627" y="13689"/>
                    <a:pt x="37594" y="14523"/>
                    <a:pt x="37627" y="15190"/>
                  </a:cubicBezTo>
                  <a:cubicBezTo>
                    <a:pt x="37627" y="15357"/>
                    <a:pt x="37660" y="15557"/>
                    <a:pt x="37660" y="15724"/>
                  </a:cubicBezTo>
                  <a:cubicBezTo>
                    <a:pt x="37727" y="15991"/>
                    <a:pt x="37794" y="16224"/>
                    <a:pt x="37927" y="16458"/>
                  </a:cubicBezTo>
                  <a:cubicBezTo>
                    <a:pt x="37927" y="16458"/>
                    <a:pt x="37927" y="16491"/>
                    <a:pt x="37961" y="16491"/>
                  </a:cubicBezTo>
                  <a:cubicBezTo>
                    <a:pt x="37927" y="16691"/>
                    <a:pt x="37894" y="16891"/>
                    <a:pt x="37827" y="17158"/>
                  </a:cubicBezTo>
                  <a:cubicBezTo>
                    <a:pt x="37627" y="18125"/>
                    <a:pt x="37327" y="19026"/>
                    <a:pt x="36960" y="19860"/>
                  </a:cubicBezTo>
                  <a:cubicBezTo>
                    <a:pt x="36893" y="20027"/>
                    <a:pt x="36793" y="20194"/>
                    <a:pt x="36760" y="20360"/>
                  </a:cubicBezTo>
                  <a:cubicBezTo>
                    <a:pt x="36293" y="21294"/>
                    <a:pt x="35792" y="22028"/>
                    <a:pt x="35159" y="22629"/>
                  </a:cubicBezTo>
                  <a:cubicBezTo>
                    <a:pt x="34591" y="23162"/>
                    <a:pt x="33557" y="23863"/>
                    <a:pt x="32323" y="24297"/>
                  </a:cubicBezTo>
                  <a:cubicBezTo>
                    <a:pt x="32123" y="24363"/>
                    <a:pt x="31956" y="24397"/>
                    <a:pt x="31756" y="24463"/>
                  </a:cubicBezTo>
                  <a:cubicBezTo>
                    <a:pt x="31456" y="24530"/>
                    <a:pt x="31122" y="24630"/>
                    <a:pt x="30822" y="24663"/>
                  </a:cubicBezTo>
                  <a:cubicBezTo>
                    <a:pt x="30553" y="24688"/>
                    <a:pt x="30280" y="24703"/>
                    <a:pt x="30006" y="24703"/>
                  </a:cubicBezTo>
                  <a:cubicBezTo>
                    <a:pt x="29531" y="24703"/>
                    <a:pt x="29052" y="24657"/>
                    <a:pt x="28587" y="24530"/>
                  </a:cubicBezTo>
                  <a:lnTo>
                    <a:pt x="28554" y="24530"/>
                  </a:lnTo>
                  <a:cubicBezTo>
                    <a:pt x="28454" y="24497"/>
                    <a:pt x="28387" y="24497"/>
                    <a:pt x="28287" y="24463"/>
                  </a:cubicBezTo>
                  <a:cubicBezTo>
                    <a:pt x="27220" y="24063"/>
                    <a:pt x="26319" y="23396"/>
                    <a:pt x="25652" y="22629"/>
                  </a:cubicBezTo>
                  <a:lnTo>
                    <a:pt x="25285" y="22128"/>
                  </a:lnTo>
                  <a:cubicBezTo>
                    <a:pt x="24584" y="21161"/>
                    <a:pt x="24151" y="20160"/>
                    <a:pt x="23951" y="19460"/>
                  </a:cubicBezTo>
                  <a:cubicBezTo>
                    <a:pt x="23750" y="18659"/>
                    <a:pt x="23717" y="17692"/>
                    <a:pt x="23784" y="16691"/>
                  </a:cubicBezTo>
                  <a:cubicBezTo>
                    <a:pt x="23784" y="16524"/>
                    <a:pt x="23817" y="16324"/>
                    <a:pt x="23884" y="16157"/>
                  </a:cubicBezTo>
                  <a:cubicBezTo>
                    <a:pt x="23917" y="15257"/>
                    <a:pt x="24151" y="14289"/>
                    <a:pt x="24451" y="13355"/>
                  </a:cubicBezTo>
                  <a:cubicBezTo>
                    <a:pt x="24551" y="13122"/>
                    <a:pt x="24618" y="12888"/>
                    <a:pt x="24718" y="12655"/>
                  </a:cubicBezTo>
                  <a:lnTo>
                    <a:pt x="24818" y="12388"/>
                  </a:lnTo>
                  <a:cubicBezTo>
                    <a:pt x="25118" y="12321"/>
                    <a:pt x="25385" y="12188"/>
                    <a:pt x="25652" y="12021"/>
                  </a:cubicBezTo>
                  <a:cubicBezTo>
                    <a:pt x="26886" y="11187"/>
                    <a:pt x="27953" y="9453"/>
                    <a:pt x="28654" y="7951"/>
                  </a:cubicBezTo>
                  <a:close/>
                  <a:moveTo>
                    <a:pt x="42997" y="24697"/>
                  </a:moveTo>
                  <a:cubicBezTo>
                    <a:pt x="43364" y="24697"/>
                    <a:pt x="43665" y="24897"/>
                    <a:pt x="43831" y="25197"/>
                  </a:cubicBezTo>
                  <a:cubicBezTo>
                    <a:pt x="43831" y="25264"/>
                    <a:pt x="43898" y="25297"/>
                    <a:pt x="43898" y="25297"/>
                  </a:cubicBezTo>
                  <a:cubicBezTo>
                    <a:pt x="43965" y="25464"/>
                    <a:pt x="43965" y="25631"/>
                    <a:pt x="43931" y="25831"/>
                  </a:cubicBezTo>
                  <a:lnTo>
                    <a:pt x="43931" y="25864"/>
                  </a:lnTo>
                  <a:cubicBezTo>
                    <a:pt x="43931" y="25931"/>
                    <a:pt x="43898" y="25998"/>
                    <a:pt x="43898" y="26031"/>
                  </a:cubicBezTo>
                  <a:cubicBezTo>
                    <a:pt x="43765" y="26298"/>
                    <a:pt x="43565" y="26465"/>
                    <a:pt x="43331" y="26531"/>
                  </a:cubicBezTo>
                  <a:cubicBezTo>
                    <a:pt x="43231" y="26598"/>
                    <a:pt x="43098" y="26632"/>
                    <a:pt x="42964" y="26632"/>
                  </a:cubicBezTo>
                  <a:cubicBezTo>
                    <a:pt x="42797" y="26632"/>
                    <a:pt x="42631" y="26598"/>
                    <a:pt x="42497" y="26498"/>
                  </a:cubicBezTo>
                  <a:cubicBezTo>
                    <a:pt x="42330" y="26431"/>
                    <a:pt x="42164" y="26231"/>
                    <a:pt x="42097" y="25964"/>
                  </a:cubicBezTo>
                  <a:cubicBezTo>
                    <a:pt x="41997" y="25631"/>
                    <a:pt x="42097" y="25264"/>
                    <a:pt x="42297" y="25030"/>
                  </a:cubicBezTo>
                  <a:cubicBezTo>
                    <a:pt x="42430" y="24930"/>
                    <a:pt x="42597" y="24797"/>
                    <a:pt x="42764" y="24730"/>
                  </a:cubicBezTo>
                  <a:cubicBezTo>
                    <a:pt x="42797" y="24730"/>
                    <a:pt x="42831" y="24697"/>
                    <a:pt x="42897" y="24697"/>
                  </a:cubicBezTo>
                  <a:close/>
                  <a:moveTo>
                    <a:pt x="47601" y="16124"/>
                  </a:moveTo>
                  <a:cubicBezTo>
                    <a:pt x="47834" y="16524"/>
                    <a:pt x="48168" y="16958"/>
                    <a:pt x="48568" y="17291"/>
                  </a:cubicBezTo>
                  <a:cubicBezTo>
                    <a:pt x="48668" y="17425"/>
                    <a:pt x="48835" y="17525"/>
                    <a:pt x="48968" y="17658"/>
                  </a:cubicBezTo>
                  <a:cubicBezTo>
                    <a:pt x="49902" y="18359"/>
                    <a:pt x="50903" y="18826"/>
                    <a:pt x="51770" y="19026"/>
                  </a:cubicBezTo>
                  <a:cubicBezTo>
                    <a:pt x="52253" y="19147"/>
                    <a:pt x="52708" y="19208"/>
                    <a:pt x="53118" y="19208"/>
                  </a:cubicBezTo>
                  <a:cubicBezTo>
                    <a:pt x="53727" y="19208"/>
                    <a:pt x="54233" y="19072"/>
                    <a:pt x="54572" y="18793"/>
                  </a:cubicBezTo>
                  <a:cubicBezTo>
                    <a:pt x="54773" y="18626"/>
                    <a:pt x="54906" y="18426"/>
                    <a:pt x="54939" y="18159"/>
                  </a:cubicBezTo>
                  <a:lnTo>
                    <a:pt x="54939" y="18125"/>
                  </a:lnTo>
                  <a:cubicBezTo>
                    <a:pt x="54939" y="17892"/>
                    <a:pt x="54906" y="17658"/>
                    <a:pt x="54773" y="17458"/>
                  </a:cubicBezTo>
                  <a:cubicBezTo>
                    <a:pt x="54606" y="17125"/>
                    <a:pt x="54306" y="16824"/>
                    <a:pt x="54105" y="16558"/>
                  </a:cubicBezTo>
                  <a:cubicBezTo>
                    <a:pt x="53972" y="16458"/>
                    <a:pt x="53839" y="16324"/>
                    <a:pt x="53772" y="16191"/>
                  </a:cubicBezTo>
                  <a:lnTo>
                    <a:pt x="53772" y="16191"/>
                  </a:lnTo>
                  <a:cubicBezTo>
                    <a:pt x="54239" y="16291"/>
                    <a:pt x="55306" y="16858"/>
                    <a:pt x="55640" y="17058"/>
                  </a:cubicBezTo>
                  <a:cubicBezTo>
                    <a:pt x="56841" y="17959"/>
                    <a:pt x="57241" y="18893"/>
                    <a:pt x="57475" y="19827"/>
                  </a:cubicBezTo>
                  <a:cubicBezTo>
                    <a:pt x="57508" y="19960"/>
                    <a:pt x="57508" y="20027"/>
                    <a:pt x="57575" y="20127"/>
                  </a:cubicBezTo>
                  <a:cubicBezTo>
                    <a:pt x="57741" y="20694"/>
                    <a:pt x="57908" y="21294"/>
                    <a:pt x="58242" y="21828"/>
                  </a:cubicBezTo>
                  <a:cubicBezTo>
                    <a:pt x="58108" y="21861"/>
                    <a:pt x="58008" y="21928"/>
                    <a:pt x="57908" y="21995"/>
                  </a:cubicBezTo>
                  <a:cubicBezTo>
                    <a:pt x="57441" y="22295"/>
                    <a:pt x="57141" y="22829"/>
                    <a:pt x="57141" y="23429"/>
                  </a:cubicBezTo>
                  <a:cubicBezTo>
                    <a:pt x="57141" y="23663"/>
                    <a:pt x="57241" y="23963"/>
                    <a:pt x="57341" y="24163"/>
                  </a:cubicBezTo>
                  <a:cubicBezTo>
                    <a:pt x="56474" y="24330"/>
                    <a:pt x="55840" y="25164"/>
                    <a:pt x="55840" y="26098"/>
                  </a:cubicBezTo>
                  <a:cubicBezTo>
                    <a:pt x="55907" y="26832"/>
                    <a:pt x="56307" y="27465"/>
                    <a:pt x="56941" y="27766"/>
                  </a:cubicBezTo>
                  <a:cubicBezTo>
                    <a:pt x="56407" y="28600"/>
                    <a:pt x="55973" y="29567"/>
                    <a:pt x="55740" y="30568"/>
                  </a:cubicBezTo>
                  <a:cubicBezTo>
                    <a:pt x="55406" y="30868"/>
                    <a:pt x="55006" y="31135"/>
                    <a:pt x="54639" y="31368"/>
                  </a:cubicBezTo>
                  <a:cubicBezTo>
                    <a:pt x="54472" y="31468"/>
                    <a:pt x="54306" y="31568"/>
                    <a:pt x="54105" y="31668"/>
                  </a:cubicBezTo>
                  <a:cubicBezTo>
                    <a:pt x="53287" y="32109"/>
                    <a:pt x="52349" y="32372"/>
                    <a:pt x="51349" y="32372"/>
                  </a:cubicBezTo>
                  <a:cubicBezTo>
                    <a:pt x="51290" y="32372"/>
                    <a:pt x="51230" y="32371"/>
                    <a:pt x="51170" y="32369"/>
                  </a:cubicBezTo>
                  <a:lnTo>
                    <a:pt x="51137" y="32369"/>
                  </a:lnTo>
                  <a:cubicBezTo>
                    <a:pt x="49902" y="32302"/>
                    <a:pt x="48768" y="31802"/>
                    <a:pt x="47834" y="31168"/>
                  </a:cubicBezTo>
                  <a:cubicBezTo>
                    <a:pt x="47801" y="31135"/>
                    <a:pt x="47768" y="31135"/>
                    <a:pt x="47734" y="31101"/>
                  </a:cubicBezTo>
                  <a:cubicBezTo>
                    <a:pt x="47601" y="31001"/>
                    <a:pt x="47467" y="30935"/>
                    <a:pt x="47334" y="30801"/>
                  </a:cubicBezTo>
                  <a:cubicBezTo>
                    <a:pt x="46433" y="30001"/>
                    <a:pt x="45766" y="29133"/>
                    <a:pt x="45399" y="28466"/>
                  </a:cubicBezTo>
                  <a:cubicBezTo>
                    <a:pt x="44966" y="27699"/>
                    <a:pt x="44732" y="26798"/>
                    <a:pt x="44599" y="25798"/>
                  </a:cubicBezTo>
                  <a:cubicBezTo>
                    <a:pt x="44632" y="25631"/>
                    <a:pt x="44632" y="25464"/>
                    <a:pt x="44599" y="25297"/>
                  </a:cubicBezTo>
                  <a:cubicBezTo>
                    <a:pt x="44599" y="25164"/>
                    <a:pt x="44599" y="25030"/>
                    <a:pt x="44565" y="24930"/>
                  </a:cubicBezTo>
                  <a:cubicBezTo>
                    <a:pt x="44499" y="24096"/>
                    <a:pt x="44499" y="23262"/>
                    <a:pt x="44599" y="22362"/>
                  </a:cubicBezTo>
                  <a:cubicBezTo>
                    <a:pt x="44599" y="22128"/>
                    <a:pt x="44632" y="21861"/>
                    <a:pt x="44665" y="21628"/>
                  </a:cubicBezTo>
                  <a:cubicBezTo>
                    <a:pt x="44665" y="21595"/>
                    <a:pt x="44665" y="21495"/>
                    <a:pt x="44732" y="21461"/>
                  </a:cubicBezTo>
                  <a:cubicBezTo>
                    <a:pt x="45499" y="20927"/>
                    <a:pt x="46266" y="19693"/>
                    <a:pt x="46800" y="18426"/>
                  </a:cubicBezTo>
                  <a:cubicBezTo>
                    <a:pt x="47134" y="17658"/>
                    <a:pt x="47401" y="16858"/>
                    <a:pt x="47601" y="16124"/>
                  </a:cubicBezTo>
                  <a:close/>
                  <a:moveTo>
                    <a:pt x="25552" y="23162"/>
                  </a:moveTo>
                  <a:cubicBezTo>
                    <a:pt x="26286" y="23996"/>
                    <a:pt x="27286" y="24697"/>
                    <a:pt x="28454" y="25030"/>
                  </a:cubicBezTo>
                  <a:lnTo>
                    <a:pt x="28487" y="25030"/>
                  </a:lnTo>
                  <a:cubicBezTo>
                    <a:pt x="29054" y="25164"/>
                    <a:pt x="29555" y="25264"/>
                    <a:pt x="30088" y="25264"/>
                  </a:cubicBezTo>
                  <a:cubicBezTo>
                    <a:pt x="30288" y="25264"/>
                    <a:pt x="30555" y="25264"/>
                    <a:pt x="30755" y="25197"/>
                  </a:cubicBezTo>
                  <a:cubicBezTo>
                    <a:pt x="31089" y="25164"/>
                    <a:pt x="31423" y="25130"/>
                    <a:pt x="31723" y="25030"/>
                  </a:cubicBezTo>
                  <a:lnTo>
                    <a:pt x="31723" y="25030"/>
                  </a:lnTo>
                  <a:cubicBezTo>
                    <a:pt x="31489" y="25864"/>
                    <a:pt x="31456" y="26765"/>
                    <a:pt x="31389" y="27599"/>
                  </a:cubicBezTo>
                  <a:lnTo>
                    <a:pt x="31389" y="27666"/>
                  </a:lnTo>
                  <a:cubicBezTo>
                    <a:pt x="31389" y="27832"/>
                    <a:pt x="31322" y="28033"/>
                    <a:pt x="31322" y="28199"/>
                  </a:cubicBezTo>
                  <a:cubicBezTo>
                    <a:pt x="31289" y="28500"/>
                    <a:pt x="31289" y="28733"/>
                    <a:pt x="31256" y="29033"/>
                  </a:cubicBezTo>
                  <a:cubicBezTo>
                    <a:pt x="31256" y="29167"/>
                    <a:pt x="31322" y="29300"/>
                    <a:pt x="31489" y="29333"/>
                  </a:cubicBezTo>
                  <a:lnTo>
                    <a:pt x="31556" y="29333"/>
                  </a:lnTo>
                  <a:cubicBezTo>
                    <a:pt x="31656" y="29333"/>
                    <a:pt x="31789" y="29267"/>
                    <a:pt x="31789" y="29100"/>
                  </a:cubicBezTo>
                  <a:cubicBezTo>
                    <a:pt x="31823" y="28866"/>
                    <a:pt x="31823" y="28700"/>
                    <a:pt x="31823" y="28500"/>
                  </a:cubicBezTo>
                  <a:lnTo>
                    <a:pt x="32957" y="29133"/>
                  </a:lnTo>
                  <a:lnTo>
                    <a:pt x="33090" y="29200"/>
                  </a:lnTo>
                  <a:cubicBezTo>
                    <a:pt x="33224" y="29300"/>
                    <a:pt x="33224" y="29300"/>
                    <a:pt x="33157" y="29434"/>
                  </a:cubicBezTo>
                  <a:cubicBezTo>
                    <a:pt x="32990" y="29867"/>
                    <a:pt x="32824" y="30301"/>
                    <a:pt x="32657" y="30701"/>
                  </a:cubicBezTo>
                  <a:cubicBezTo>
                    <a:pt x="31656" y="32869"/>
                    <a:pt x="30255" y="34037"/>
                    <a:pt x="28654" y="34037"/>
                  </a:cubicBezTo>
                  <a:lnTo>
                    <a:pt x="28587" y="34037"/>
                  </a:lnTo>
                  <a:cubicBezTo>
                    <a:pt x="26252" y="33970"/>
                    <a:pt x="23951" y="31302"/>
                    <a:pt x="22483" y="26965"/>
                  </a:cubicBezTo>
                  <a:cubicBezTo>
                    <a:pt x="22316" y="26465"/>
                    <a:pt x="22149" y="25931"/>
                    <a:pt x="21982" y="25364"/>
                  </a:cubicBezTo>
                  <a:lnTo>
                    <a:pt x="21982" y="25331"/>
                  </a:lnTo>
                  <a:cubicBezTo>
                    <a:pt x="21949" y="25197"/>
                    <a:pt x="21916" y="25030"/>
                    <a:pt x="21949" y="24997"/>
                  </a:cubicBezTo>
                  <a:lnTo>
                    <a:pt x="22083" y="24997"/>
                  </a:lnTo>
                  <a:cubicBezTo>
                    <a:pt x="22616" y="25097"/>
                    <a:pt x="23217" y="25197"/>
                    <a:pt x="23817" y="25364"/>
                  </a:cubicBezTo>
                  <a:cubicBezTo>
                    <a:pt x="23650" y="25631"/>
                    <a:pt x="23550" y="25931"/>
                    <a:pt x="23383" y="26198"/>
                  </a:cubicBezTo>
                  <a:cubicBezTo>
                    <a:pt x="23283" y="26331"/>
                    <a:pt x="23317" y="26498"/>
                    <a:pt x="23450" y="26598"/>
                  </a:cubicBezTo>
                  <a:cubicBezTo>
                    <a:pt x="23495" y="26620"/>
                    <a:pt x="23543" y="26632"/>
                    <a:pt x="23590" y="26632"/>
                  </a:cubicBezTo>
                  <a:cubicBezTo>
                    <a:pt x="23684" y="26632"/>
                    <a:pt x="23773" y="26587"/>
                    <a:pt x="23817" y="26498"/>
                  </a:cubicBezTo>
                  <a:cubicBezTo>
                    <a:pt x="24051" y="26165"/>
                    <a:pt x="24217" y="25831"/>
                    <a:pt x="24384" y="25531"/>
                  </a:cubicBezTo>
                  <a:cubicBezTo>
                    <a:pt x="24451" y="25364"/>
                    <a:pt x="24551" y="25264"/>
                    <a:pt x="24618" y="25097"/>
                  </a:cubicBezTo>
                  <a:cubicBezTo>
                    <a:pt x="25051" y="24297"/>
                    <a:pt x="25318" y="23663"/>
                    <a:pt x="25552" y="23162"/>
                  </a:cubicBezTo>
                  <a:close/>
                  <a:moveTo>
                    <a:pt x="44232" y="26531"/>
                  </a:moveTo>
                  <a:cubicBezTo>
                    <a:pt x="44398" y="27365"/>
                    <a:pt x="44632" y="28133"/>
                    <a:pt x="44966" y="28733"/>
                  </a:cubicBezTo>
                  <a:cubicBezTo>
                    <a:pt x="45399" y="29534"/>
                    <a:pt x="46233" y="30568"/>
                    <a:pt x="47301" y="31468"/>
                  </a:cubicBezTo>
                  <a:cubicBezTo>
                    <a:pt x="47267" y="31802"/>
                    <a:pt x="47234" y="32236"/>
                    <a:pt x="47100" y="32803"/>
                  </a:cubicBezTo>
                  <a:cubicBezTo>
                    <a:pt x="47000" y="33303"/>
                    <a:pt x="46934" y="33803"/>
                    <a:pt x="46767" y="34337"/>
                  </a:cubicBezTo>
                  <a:cubicBezTo>
                    <a:pt x="45766" y="34337"/>
                    <a:pt x="44732" y="34370"/>
                    <a:pt x="43765" y="34504"/>
                  </a:cubicBezTo>
                  <a:cubicBezTo>
                    <a:pt x="42997" y="34604"/>
                    <a:pt x="42464" y="34671"/>
                    <a:pt x="41997" y="34804"/>
                  </a:cubicBezTo>
                  <a:cubicBezTo>
                    <a:pt x="41396" y="34037"/>
                    <a:pt x="40896" y="33103"/>
                    <a:pt x="40729" y="31969"/>
                  </a:cubicBezTo>
                  <a:cubicBezTo>
                    <a:pt x="40462" y="30101"/>
                    <a:pt x="41263" y="28133"/>
                    <a:pt x="42597" y="27132"/>
                  </a:cubicBezTo>
                  <a:cubicBezTo>
                    <a:pt x="42731" y="27165"/>
                    <a:pt x="42831" y="27165"/>
                    <a:pt x="42964" y="27165"/>
                  </a:cubicBezTo>
                  <a:cubicBezTo>
                    <a:pt x="43498" y="27165"/>
                    <a:pt x="43931" y="26932"/>
                    <a:pt x="44232" y="26531"/>
                  </a:cubicBezTo>
                  <a:close/>
                  <a:moveTo>
                    <a:pt x="20114" y="24764"/>
                  </a:moveTo>
                  <a:cubicBezTo>
                    <a:pt x="20281" y="24764"/>
                    <a:pt x="20448" y="24797"/>
                    <a:pt x="20581" y="24797"/>
                  </a:cubicBezTo>
                  <a:cubicBezTo>
                    <a:pt x="21249" y="24830"/>
                    <a:pt x="21249" y="24830"/>
                    <a:pt x="21415" y="25497"/>
                  </a:cubicBezTo>
                  <a:cubicBezTo>
                    <a:pt x="21482" y="25831"/>
                    <a:pt x="21582" y="26298"/>
                    <a:pt x="21816" y="27032"/>
                  </a:cubicBezTo>
                  <a:cubicBezTo>
                    <a:pt x="21982" y="27499"/>
                    <a:pt x="22149" y="28033"/>
                    <a:pt x="22449" y="28700"/>
                  </a:cubicBezTo>
                  <a:cubicBezTo>
                    <a:pt x="23917" y="32135"/>
                    <a:pt x="26052" y="34337"/>
                    <a:pt x="28154" y="34637"/>
                  </a:cubicBezTo>
                  <a:cubicBezTo>
                    <a:pt x="28317" y="34661"/>
                    <a:pt x="28479" y="34672"/>
                    <a:pt x="28640" y="34672"/>
                  </a:cubicBezTo>
                  <a:cubicBezTo>
                    <a:pt x="29862" y="34672"/>
                    <a:pt x="31017" y="34007"/>
                    <a:pt x="31990" y="32769"/>
                  </a:cubicBezTo>
                  <a:cubicBezTo>
                    <a:pt x="32323" y="32302"/>
                    <a:pt x="32623" y="31869"/>
                    <a:pt x="32824" y="31502"/>
                  </a:cubicBezTo>
                  <a:cubicBezTo>
                    <a:pt x="33124" y="30968"/>
                    <a:pt x="33291" y="30501"/>
                    <a:pt x="33424" y="30167"/>
                  </a:cubicBezTo>
                  <a:cubicBezTo>
                    <a:pt x="33491" y="29967"/>
                    <a:pt x="33591" y="29700"/>
                    <a:pt x="33624" y="29667"/>
                  </a:cubicBezTo>
                  <a:cubicBezTo>
                    <a:pt x="33924" y="29834"/>
                    <a:pt x="34291" y="30034"/>
                    <a:pt x="34558" y="30201"/>
                  </a:cubicBezTo>
                  <a:cubicBezTo>
                    <a:pt x="34591" y="30434"/>
                    <a:pt x="34325" y="32135"/>
                    <a:pt x="33424" y="33703"/>
                  </a:cubicBezTo>
                  <a:cubicBezTo>
                    <a:pt x="33324" y="33837"/>
                    <a:pt x="33291" y="33937"/>
                    <a:pt x="33224" y="34037"/>
                  </a:cubicBezTo>
                  <a:cubicBezTo>
                    <a:pt x="32390" y="35304"/>
                    <a:pt x="31322" y="36038"/>
                    <a:pt x="30088" y="36205"/>
                  </a:cubicBezTo>
                  <a:cubicBezTo>
                    <a:pt x="29814" y="36247"/>
                    <a:pt x="29538" y="36268"/>
                    <a:pt x="29261" y="36268"/>
                  </a:cubicBezTo>
                  <a:cubicBezTo>
                    <a:pt x="27352" y="36268"/>
                    <a:pt x="25411" y="35276"/>
                    <a:pt x="23750" y="33470"/>
                  </a:cubicBezTo>
                  <a:cubicBezTo>
                    <a:pt x="22283" y="31869"/>
                    <a:pt x="21115" y="29700"/>
                    <a:pt x="20481" y="27499"/>
                  </a:cubicBezTo>
                  <a:cubicBezTo>
                    <a:pt x="20415" y="27032"/>
                    <a:pt x="20315" y="26632"/>
                    <a:pt x="20248" y="26198"/>
                  </a:cubicBezTo>
                  <a:cubicBezTo>
                    <a:pt x="20148" y="25764"/>
                    <a:pt x="20081" y="25297"/>
                    <a:pt x="20048" y="24830"/>
                  </a:cubicBezTo>
                  <a:lnTo>
                    <a:pt x="20048" y="24764"/>
                  </a:lnTo>
                  <a:close/>
                  <a:moveTo>
                    <a:pt x="55607" y="31468"/>
                  </a:moveTo>
                  <a:lnTo>
                    <a:pt x="55473" y="32336"/>
                  </a:lnTo>
                  <a:cubicBezTo>
                    <a:pt x="55406" y="33970"/>
                    <a:pt x="55740" y="35371"/>
                    <a:pt x="56474" y="36505"/>
                  </a:cubicBezTo>
                  <a:cubicBezTo>
                    <a:pt x="56140" y="36338"/>
                    <a:pt x="55740" y="36172"/>
                    <a:pt x="55173" y="35972"/>
                  </a:cubicBezTo>
                  <a:lnTo>
                    <a:pt x="55140" y="35972"/>
                  </a:lnTo>
                  <a:cubicBezTo>
                    <a:pt x="54973" y="34871"/>
                    <a:pt x="54839" y="33970"/>
                    <a:pt x="54773" y="33170"/>
                  </a:cubicBezTo>
                  <a:cubicBezTo>
                    <a:pt x="54739" y="32803"/>
                    <a:pt x="54673" y="32436"/>
                    <a:pt x="54673" y="32069"/>
                  </a:cubicBezTo>
                  <a:cubicBezTo>
                    <a:pt x="54873" y="31969"/>
                    <a:pt x="55140" y="31835"/>
                    <a:pt x="55306" y="31668"/>
                  </a:cubicBezTo>
                  <a:cubicBezTo>
                    <a:pt x="55406" y="31635"/>
                    <a:pt x="55506" y="31535"/>
                    <a:pt x="55607" y="31468"/>
                  </a:cubicBezTo>
                  <a:close/>
                  <a:moveTo>
                    <a:pt x="49269" y="36705"/>
                  </a:moveTo>
                  <a:cubicBezTo>
                    <a:pt x="49402" y="36705"/>
                    <a:pt x="49502" y="36805"/>
                    <a:pt x="49602" y="36972"/>
                  </a:cubicBezTo>
                  <a:cubicBezTo>
                    <a:pt x="49602" y="37039"/>
                    <a:pt x="49602" y="37039"/>
                    <a:pt x="49502" y="37106"/>
                  </a:cubicBezTo>
                  <a:cubicBezTo>
                    <a:pt x="49502" y="37106"/>
                    <a:pt x="49469" y="37139"/>
                    <a:pt x="49435" y="37139"/>
                  </a:cubicBezTo>
                  <a:cubicBezTo>
                    <a:pt x="49296" y="37244"/>
                    <a:pt x="49229" y="37294"/>
                    <a:pt x="49159" y="37294"/>
                  </a:cubicBezTo>
                  <a:cubicBezTo>
                    <a:pt x="49096" y="37294"/>
                    <a:pt x="49029" y="37252"/>
                    <a:pt x="48902" y="37172"/>
                  </a:cubicBezTo>
                  <a:cubicBezTo>
                    <a:pt x="48902" y="37172"/>
                    <a:pt x="48802" y="37139"/>
                    <a:pt x="48835" y="37039"/>
                  </a:cubicBezTo>
                  <a:cubicBezTo>
                    <a:pt x="48902" y="36939"/>
                    <a:pt x="49069" y="36705"/>
                    <a:pt x="49235" y="36705"/>
                  </a:cubicBezTo>
                  <a:close/>
                  <a:moveTo>
                    <a:pt x="58842" y="27332"/>
                  </a:moveTo>
                  <a:lnTo>
                    <a:pt x="58909" y="27365"/>
                  </a:lnTo>
                  <a:cubicBezTo>
                    <a:pt x="58909" y="28238"/>
                    <a:pt x="59599" y="28865"/>
                    <a:pt x="60416" y="28865"/>
                  </a:cubicBezTo>
                  <a:cubicBezTo>
                    <a:pt x="60599" y="28865"/>
                    <a:pt x="60788" y="28833"/>
                    <a:pt x="60977" y="28766"/>
                  </a:cubicBezTo>
                  <a:cubicBezTo>
                    <a:pt x="61144" y="28700"/>
                    <a:pt x="61277" y="28633"/>
                    <a:pt x="61444" y="28500"/>
                  </a:cubicBezTo>
                  <a:lnTo>
                    <a:pt x="61444" y="28500"/>
                  </a:lnTo>
                  <a:cubicBezTo>
                    <a:pt x="61311" y="29200"/>
                    <a:pt x="61611" y="29700"/>
                    <a:pt x="62111" y="29967"/>
                  </a:cubicBezTo>
                  <a:cubicBezTo>
                    <a:pt x="62312" y="30055"/>
                    <a:pt x="62545" y="30105"/>
                    <a:pt x="62790" y="30105"/>
                  </a:cubicBezTo>
                  <a:cubicBezTo>
                    <a:pt x="63198" y="30105"/>
                    <a:pt x="63638" y="29967"/>
                    <a:pt x="64013" y="29634"/>
                  </a:cubicBezTo>
                  <a:lnTo>
                    <a:pt x="64013" y="29634"/>
                  </a:lnTo>
                  <a:cubicBezTo>
                    <a:pt x="63333" y="31017"/>
                    <a:pt x="64342" y="32059"/>
                    <a:pt x="65380" y="32059"/>
                  </a:cubicBezTo>
                  <a:cubicBezTo>
                    <a:pt x="65719" y="32059"/>
                    <a:pt x="66060" y="31948"/>
                    <a:pt x="66348" y="31702"/>
                  </a:cubicBezTo>
                  <a:lnTo>
                    <a:pt x="66348" y="31702"/>
                  </a:lnTo>
                  <a:cubicBezTo>
                    <a:pt x="66181" y="32502"/>
                    <a:pt x="66815" y="33170"/>
                    <a:pt x="67482" y="33470"/>
                  </a:cubicBezTo>
                  <a:cubicBezTo>
                    <a:pt x="67648" y="33503"/>
                    <a:pt x="67782" y="33603"/>
                    <a:pt x="67949" y="33603"/>
                  </a:cubicBezTo>
                  <a:cubicBezTo>
                    <a:pt x="68115" y="33937"/>
                    <a:pt x="68316" y="34304"/>
                    <a:pt x="68282" y="34771"/>
                  </a:cubicBezTo>
                  <a:cubicBezTo>
                    <a:pt x="68249" y="35471"/>
                    <a:pt x="67648" y="36005"/>
                    <a:pt x="66915" y="36038"/>
                  </a:cubicBezTo>
                  <a:lnTo>
                    <a:pt x="66748" y="36038"/>
                  </a:lnTo>
                  <a:cubicBezTo>
                    <a:pt x="66414" y="36105"/>
                    <a:pt x="66014" y="36105"/>
                    <a:pt x="65680" y="36338"/>
                  </a:cubicBezTo>
                  <a:cubicBezTo>
                    <a:pt x="65614" y="36372"/>
                    <a:pt x="65514" y="36472"/>
                    <a:pt x="65480" y="36539"/>
                  </a:cubicBezTo>
                  <a:cubicBezTo>
                    <a:pt x="65447" y="36639"/>
                    <a:pt x="65414" y="36672"/>
                    <a:pt x="65313" y="36705"/>
                  </a:cubicBezTo>
                  <a:cubicBezTo>
                    <a:pt x="64368" y="37795"/>
                    <a:pt x="62852" y="38390"/>
                    <a:pt x="61306" y="38390"/>
                  </a:cubicBezTo>
                  <a:cubicBezTo>
                    <a:pt x="60342" y="38390"/>
                    <a:pt x="59366" y="38159"/>
                    <a:pt x="58509" y="37673"/>
                  </a:cubicBezTo>
                  <a:lnTo>
                    <a:pt x="58142" y="37439"/>
                  </a:lnTo>
                  <a:cubicBezTo>
                    <a:pt x="58075" y="37373"/>
                    <a:pt x="57975" y="37306"/>
                    <a:pt x="57942" y="37272"/>
                  </a:cubicBezTo>
                  <a:cubicBezTo>
                    <a:pt x="57908" y="37206"/>
                    <a:pt x="57808" y="37172"/>
                    <a:pt x="57775" y="37139"/>
                  </a:cubicBezTo>
                  <a:cubicBezTo>
                    <a:pt x="57675" y="37039"/>
                    <a:pt x="57575" y="36972"/>
                    <a:pt x="57475" y="36872"/>
                  </a:cubicBezTo>
                  <a:cubicBezTo>
                    <a:pt x="56074" y="35471"/>
                    <a:pt x="55940" y="33503"/>
                    <a:pt x="56007" y="32302"/>
                  </a:cubicBezTo>
                  <a:cubicBezTo>
                    <a:pt x="56074" y="31802"/>
                    <a:pt x="56140" y="31335"/>
                    <a:pt x="56274" y="30835"/>
                  </a:cubicBezTo>
                  <a:cubicBezTo>
                    <a:pt x="56340" y="30468"/>
                    <a:pt x="56474" y="30134"/>
                    <a:pt x="56607" y="29800"/>
                  </a:cubicBezTo>
                  <a:cubicBezTo>
                    <a:pt x="56841" y="29133"/>
                    <a:pt x="57174" y="28466"/>
                    <a:pt x="57575" y="27866"/>
                  </a:cubicBezTo>
                  <a:cubicBezTo>
                    <a:pt x="57641" y="27866"/>
                    <a:pt x="57741" y="27932"/>
                    <a:pt x="57841" y="27932"/>
                  </a:cubicBezTo>
                  <a:lnTo>
                    <a:pt x="57908" y="27932"/>
                  </a:lnTo>
                  <a:cubicBezTo>
                    <a:pt x="58075" y="27932"/>
                    <a:pt x="58275" y="27866"/>
                    <a:pt x="58475" y="27766"/>
                  </a:cubicBezTo>
                  <a:cubicBezTo>
                    <a:pt x="58609" y="27666"/>
                    <a:pt x="58742" y="27532"/>
                    <a:pt x="58842" y="27332"/>
                  </a:cubicBezTo>
                  <a:close/>
                  <a:moveTo>
                    <a:pt x="48409" y="37631"/>
                  </a:moveTo>
                  <a:cubicBezTo>
                    <a:pt x="48539" y="37631"/>
                    <a:pt x="48714" y="37696"/>
                    <a:pt x="48935" y="37806"/>
                  </a:cubicBezTo>
                  <a:cubicBezTo>
                    <a:pt x="49002" y="37840"/>
                    <a:pt x="49035" y="37873"/>
                    <a:pt x="49035" y="38006"/>
                  </a:cubicBezTo>
                  <a:cubicBezTo>
                    <a:pt x="49135" y="38307"/>
                    <a:pt x="49302" y="38607"/>
                    <a:pt x="49602" y="38840"/>
                  </a:cubicBezTo>
                  <a:cubicBezTo>
                    <a:pt x="49669" y="38874"/>
                    <a:pt x="49669" y="38974"/>
                    <a:pt x="49669" y="39007"/>
                  </a:cubicBezTo>
                  <a:cubicBezTo>
                    <a:pt x="49652" y="39057"/>
                    <a:pt x="49594" y="39090"/>
                    <a:pt x="49490" y="39090"/>
                  </a:cubicBezTo>
                  <a:cubicBezTo>
                    <a:pt x="49385" y="39090"/>
                    <a:pt x="49235" y="39057"/>
                    <a:pt x="49035" y="38974"/>
                  </a:cubicBezTo>
                  <a:cubicBezTo>
                    <a:pt x="48468" y="38707"/>
                    <a:pt x="48135" y="38240"/>
                    <a:pt x="48101" y="37906"/>
                  </a:cubicBezTo>
                  <a:cubicBezTo>
                    <a:pt x="48101" y="37840"/>
                    <a:pt x="48101" y="37706"/>
                    <a:pt x="48168" y="37673"/>
                  </a:cubicBezTo>
                  <a:cubicBezTo>
                    <a:pt x="48235" y="37639"/>
                    <a:pt x="48301" y="37639"/>
                    <a:pt x="48335" y="37639"/>
                  </a:cubicBezTo>
                  <a:cubicBezTo>
                    <a:pt x="48358" y="37634"/>
                    <a:pt x="48382" y="37631"/>
                    <a:pt x="48409" y="37631"/>
                  </a:cubicBezTo>
                  <a:close/>
                  <a:moveTo>
                    <a:pt x="47634" y="38473"/>
                  </a:moveTo>
                  <a:cubicBezTo>
                    <a:pt x="47667" y="38473"/>
                    <a:pt x="47667" y="38473"/>
                    <a:pt x="47734" y="38507"/>
                  </a:cubicBezTo>
                  <a:cubicBezTo>
                    <a:pt x="48401" y="39207"/>
                    <a:pt x="48435" y="39207"/>
                    <a:pt x="48968" y="39474"/>
                  </a:cubicBezTo>
                  <a:lnTo>
                    <a:pt x="49002" y="39507"/>
                  </a:lnTo>
                  <a:cubicBezTo>
                    <a:pt x="49069" y="39507"/>
                    <a:pt x="49069" y="39541"/>
                    <a:pt x="49069" y="39541"/>
                  </a:cubicBezTo>
                  <a:cubicBezTo>
                    <a:pt x="49069" y="39541"/>
                    <a:pt x="49069" y="39607"/>
                    <a:pt x="49002" y="39641"/>
                  </a:cubicBezTo>
                  <a:cubicBezTo>
                    <a:pt x="48835" y="39841"/>
                    <a:pt x="48635" y="39841"/>
                    <a:pt x="48468" y="39841"/>
                  </a:cubicBezTo>
                  <a:cubicBezTo>
                    <a:pt x="48068" y="39808"/>
                    <a:pt x="47567" y="39441"/>
                    <a:pt x="47434" y="39040"/>
                  </a:cubicBezTo>
                  <a:cubicBezTo>
                    <a:pt x="47301" y="38807"/>
                    <a:pt x="47434" y="38607"/>
                    <a:pt x="47567" y="38507"/>
                  </a:cubicBezTo>
                  <a:cubicBezTo>
                    <a:pt x="47601" y="38507"/>
                    <a:pt x="47601" y="38473"/>
                    <a:pt x="47634" y="38473"/>
                  </a:cubicBezTo>
                  <a:close/>
                  <a:moveTo>
                    <a:pt x="47234" y="39674"/>
                  </a:moveTo>
                  <a:cubicBezTo>
                    <a:pt x="47267" y="39674"/>
                    <a:pt x="47301" y="39708"/>
                    <a:pt x="47334" y="39808"/>
                  </a:cubicBezTo>
                  <a:cubicBezTo>
                    <a:pt x="47467" y="39974"/>
                    <a:pt x="47701" y="40208"/>
                    <a:pt x="48268" y="40341"/>
                  </a:cubicBezTo>
                  <a:lnTo>
                    <a:pt x="48335" y="40341"/>
                  </a:lnTo>
                  <a:cubicBezTo>
                    <a:pt x="48335" y="40341"/>
                    <a:pt x="48335" y="40408"/>
                    <a:pt x="48235" y="40408"/>
                  </a:cubicBezTo>
                  <a:cubicBezTo>
                    <a:pt x="47934" y="40408"/>
                    <a:pt x="47401" y="40208"/>
                    <a:pt x="47267" y="40008"/>
                  </a:cubicBezTo>
                  <a:cubicBezTo>
                    <a:pt x="47234" y="39908"/>
                    <a:pt x="47167" y="39741"/>
                    <a:pt x="47167" y="39708"/>
                  </a:cubicBezTo>
                  <a:cubicBezTo>
                    <a:pt x="47167" y="39708"/>
                    <a:pt x="47167" y="39674"/>
                    <a:pt x="47234" y="39674"/>
                  </a:cubicBezTo>
                  <a:close/>
                  <a:moveTo>
                    <a:pt x="65847" y="36972"/>
                  </a:moveTo>
                  <a:cubicBezTo>
                    <a:pt x="66014" y="37139"/>
                    <a:pt x="66247" y="37272"/>
                    <a:pt x="66448" y="37373"/>
                  </a:cubicBezTo>
                  <a:lnTo>
                    <a:pt x="66514" y="37473"/>
                  </a:lnTo>
                  <a:cubicBezTo>
                    <a:pt x="66514" y="37473"/>
                    <a:pt x="66514" y="37506"/>
                    <a:pt x="66481" y="37606"/>
                  </a:cubicBezTo>
                  <a:cubicBezTo>
                    <a:pt x="66081" y="38140"/>
                    <a:pt x="65614" y="38640"/>
                    <a:pt x="65113" y="39040"/>
                  </a:cubicBezTo>
                  <a:cubicBezTo>
                    <a:pt x="63939" y="40108"/>
                    <a:pt x="62231" y="41069"/>
                    <a:pt x="60570" y="41069"/>
                  </a:cubicBezTo>
                  <a:cubicBezTo>
                    <a:pt x="60155" y="41069"/>
                    <a:pt x="59743" y="41008"/>
                    <a:pt x="59343" y="40875"/>
                  </a:cubicBezTo>
                  <a:cubicBezTo>
                    <a:pt x="57908" y="40408"/>
                    <a:pt x="57508" y="38974"/>
                    <a:pt x="57775" y="38073"/>
                  </a:cubicBezTo>
                  <a:cubicBezTo>
                    <a:pt x="57775" y="38040"/>
                    <a:pt x="57808" y="37973"/>
                    <a:pt x="57841" y="37873"/>
                  </a:cubicBezTo>
                  <a:cubicBezTo>
                    <a:pt x="57975" y="38006"/>
                    <a:pt x="58142" y="38073"/>
                    <a:pt x="58308" y="38173"/>
                  </a:cubicBezTo>
                  <a:cubicBezTo>
                    <a:pt x="59242" y="38707"/>
                    <a:pt x="60277" y="38907"/>
                    <a:pt x="61344" y="38907"/>
                  </a:cubicBezTo>
                  <a:cubicBezTo>
                    <a:pt x="63112" y="38907"/>
                    <a:pt x="64813" y="38206"/>
                    <a:pt x="65847" y="36972"/>
                  </a:cubicBezTo>
                  <a:close/>
                  <a:moveTo>
                    <a:pt x="47801" y="31902"/>
                  </a:moveTo>
                  <a:cubicBezTo>
                    <a:pt x="48768" y="32536"/>
                    <a:pt x="49836" y="33003"/>
                    <a:pt x="51137" y="33069"/>
                  </a:cubicBezTo>
                  <a:lnTo>
                    <a:pt x="51404" y="33069"/>
                  </a:lnTo>
                  <a:cubicBezTo>
                    <a:pt x="52404" y="33069"/>
                    <a:pt x="53338" y="32836"/>
                    <a:pt x="54172" y="32402"/>
                  </a:cubicBezTo>
                  <a:cubicBezTo>
                    <a:pt x="54172" y="32669"/>
                    <a:pt x="54239" y="32969"/>
                    <a:pt x="54272" y="33303"/>
                  </a:cubicBezTo>
                  <a:cubicBezTo>
                    <a:pt x="54339" y="34037"/>
                    <a:pt x="54439" y="34871"/>
                    <a:pt x="54606" y="35838"/>
                  </a:cubicBezTo>
                  <a:cubicBezTo>
                    <a:pt x="54639" y="36038"/>
                    <a:pt x="54639" y="36205"/>
                    <a:pt x="54673" y="36405"/>
                  </a:cubicBezTo>
                  <a:cubicBezTo>
                    <a:pt x="54739" y="36539"/>
                    <a:pt x="54739" y="36705"/>
                    <a:pt x="54773" y="36872"/>
                  </a:cubicBezTo>
                  <a:cubicBezTo>
                    <a:pt x="54773" y="37006"/>
                    <a:pt x="54906" y="37072"/>
                    <a:pt x="55006" y="37072"/>
                  </a:cubicBezTo>
                  <a:lnTo>
                    <a:pt x="55073" y="37072"/>
                  </a:lnTo>
                  <a:cubicBezTo>
                    <a:pt x="55173" y="37072"/>
                    <a:pt x="55306" y="36906"/>
                    <a:pt x="55273" y="36805"/>
                  </a:cubicBezTo>
                  <a:lnTo>
                    <a:pt x="55273" y="36672"/>
                  </a:lnTo>
                  <a:cubicBezTo>
                    <a:pt x="55673" y="36839"/>
                    <a:pt x="56107" y="37039"/>
                    <a:pt x="56474" y="37239"/>
                  </a:cubicBezTo>
                  <a:lnTo>
                    <a:pt x="56974" y="37506"/>
                  </a:lnTo>
                  <a:lnTo>
                    <a:pt x="57241" y="37639"/>
                  </a:lnTo>
                  <a:lnTo>
                    <a:pt x="57274" y="37673"/>
                  </a:lnTo>
                  <a:lnTo>
                    <a:pt x="57241" y="37706"/>
                  </a:lnTo>
                  <a:lnTo>
                    <a:pt x="57108" y="37840"/>
                  </a:lnTo>
                  <a:cubicBezTo>
                    <a:pt x="56440" y="38673"/>
                    <a:pt x="55673" y="39541"/>
                    <a:pt x="55140" y="41142"/>
                  </a:cubicBezTo>
                  <a:lnTo>
                    <a:pt x="55106" y="41242"/>
                  </a:lnTo>
                  <a:cubicBezTo>
                    <a:pt x="55038" y="41446"/>
                    <a:pt x="55016" y="41511"/>
                    <a:pt x="54926" y="41511"/>
                  </a:cubicBezTo>
                  <a:cubicBezTo>
                    <a:pt x="54883" y="41511"/>
                    <a:pt x="54825" y="41497"/>
                    <a:pt x="54739" y="41475"/>
                  </a:cubicBezTo>
                  <a:cubicBezTo>
                    <a:pt x="53905" y="41242"/>
                    <a:pt x="53138" y="40942"/>
                    <a:pt x="52504" y="40375"/>
                  </a:cubicBezTo>
                  <a:cubicBezTo>
                    <a:pt x="52438" y="40308"/>
                    <a:pt x="52404" y="40208"/>
                    <a:pt x="52338" y="40041"/>
                  </a:cubicBezTo>
                  <a:cubicBezTo>
                    <a:pt x="52304" y="38840"/>
                    <a:pt x="51570" y="37673"/>
                    <a:pt x="50470" y="37206"/>
                  </a:cubicBezTo>
                  <a:cubicBezTo>
                    <a:pt x="50436" y="37206"/>
                    <a:pt x="50403" y="37172"/>
                    <a:pt x="50336" y="37172"/>
                  </a:cubicBezTo>
                  <a:cubicBezTo>
                    <a:pt x="50169" y="37139"/>
                    <a:pt x="50069" y="37039"/>
                    <a:pt x="50003" y="36939"/>
                  </a:cubicBezTo>
                  <a:cubicBezTo>
                    <a:pt x="49936" y="36472"/>
                    <a:pt x="49469" y="36238"/>
                    <a:pt x="49102" y="36205"/>
                  </a:cubicBezTo>
                  <a:cubicBezTo>
                    <a:pt x="48768" y="36205"/>
                    <a:pt x="48401" y="36338"/>
                    <a:pt x="48301" y="36805"/>
                  </a:cubicBezTo>
                  <a:cubicBezTo>
                    <a:pt x="48268" y="37039"/>
                    <a:pt x="48101" y="37072"/>
                    <a:pt x="47934" y="37172"/>
                  </a:cubicBezTo>
                  <a:cubicBezTo>
                    <a:pt x="47734" y="37239"/>
                    <a:pt x="47467" y="37373"/>
                    <a:pt x="47467" y="37873"/>
                  </a:cubicBezTo>
                  <a:cubicBezTo>
                    <a:pt x="47467" y="37973"/>
                    <a:pt x="47434" y="38006"/>
                    <a:pt x="47401" y="38040"/>
                  </a:cubicBezTo>
                  <a:cubicBezTo>
                    <a:pt x="46967" y="38206"/>
                    <a:pt x="46767" y="38573"/>
                    <a:pt x="46834" y="38974"/>
                  </a:cubicBezTo>
                  <a:cubicBezTo>
                    <a:pt x="46834" y="39074"/>
                    <a:pt x="46834" y="39174"/>
                    <a:pt x="46767" y="39307"/>
                  </a:cubicBezTo>
                  <a:cubicBezTo>
                    <a:pt x="46500" y="39641"/>
                    <a:pt x="46567" y="40008"/>
                    <a:pt x="46800" y="40341"/>
                  </a:cubicBezTo>
                  <a:cubicBezTo>
                    <a:pt x="46934" y="40475"/>
                    <a:pt x="47000" y="40675"/>
                    <a:pt x="47067" y="40842"/>
                  </a:cubicBezTo>
                  <a:cubicBezTo>
                    <a:pt x="47267" y="41342"/>
                    <a:pt x="47567" y="41942"/>
                    <a:pt x="48668" y="42476"/>
                  </a:cubicBezTo>
                  <a:cubicBezTo>
                    <a:pt x="48768" y="42510"/>
                    <a:pt x="48835" y="42543"/>
                    <a:pt x="48935" y="42543"/>
                  </a:cubicBezTo>
                  <a:cubicBezTo>
                    <a:pt x="49102" y="42610"/>
                    <a:pt x="49302" y="42676"/>
                    <a:pt x="49402" y="42843"/>
                  </a:cubicBezTo>
                  <a:cubicBezTo>
                    <a:pt x="49802" y="43544"/>
                    <a:pt x="50069" y="43944"/>
                    <a:pt x="50236" y="44144"/>
                  </a:cubicBezTo>
                  <a:cubicBezTo>
                    <a:pt x="50303" y="44277"/>
                    <a:pt x="50336" y="44311"/>
                    <a:pt x="50403" y="44378"/>
                  </a:cubicBezTo>
                  <a:cubicBezTo>
                    <a:pt x="50372" y="44382"/>
                    <a:pt x="50336" y="44384"/>
                    <a:pt x="50293" y="44384"/>
                  </a:cubicBezTo>
                  <a:cubicBezTo>
                    <a:pt x="49640" y="44384"/>
                    <a:pt x="47635" y="43888"/>
                    <a:pt x="46100" y="42510"/>
                  </a:cubicBezTo>
                  <a:cubicBezTo>
                    <a:pt x="44398" y="41008"/>
                    <a:pt x="43298" y="39174"/>
                    <a:pt x="42831" y="36805"/>
                  </a:cubicBezTo>
                  <a:cubicBezTo>
                    <a:pt x="42831" y="36672"/>
                    <a:pt x="42764" y="36439"/>
                    <a:pt x="42764" y="36172"/>
                  </a:cubicBezTo>
                  <a:cubicBezTo>
                    <a:pt x="42731" y="35938"/>
                    <a:pt x="42664" y="35638"/>
                    <a:pt x="42664" y="35471"/>
                  </a:cubicBezTo>
                  <a:lnTo>
                    <a:pt x="42664" y="35371"/>
                  </a:lnTo>
                  <a:cubicBezTo>
                    <a:pt x="42664" y="35271"/>
                    <a:pt x="42731" y="35271"/>
                    <a:pt x="43064" y="35171"/>
                  </a:cubicBezTo>
                  <a:lnTo>
                    <a:pt x="43164" y="35171"/>
                  </a:lnTo>
                  <a:cubicBezTo>
                    <a:pt x="44332" y="35004"/>
                    <a:pt x="45566" y="34904"/>
                    <a:pt x="46733" y="34904"/>
                  </a:cubicBezTo>
                  <a:cubicBezTo>
                    <a:pt x="46600" y="35371"/>
                    <a:pt x="46500" y="35838"/>
                    <a:pt x="46333" y="36338"/>
                  </a:cubicBezTo>
                  <a:cubicBezTo>
                    <a:pt x="46300" y="36472"/>
                    <a:pt x="46400" y="36639"/>
                    <a:pt x="46500" y="36672"/>
                  </a:cubicBezTo>
                  <a:cubicBezTo>
                    <a:pt x="46523" y="36678"/>
                    <a:pt x="46547" y="36681"/>
                    <a:pt x="46571" y="36681"/>
                  </a:cubicBezTo>
                  <a:cubicBezTo>
                    <a:pt x="46687" y="36681"/>
                    <a:pt x="46806" y="36616"/>
                    <a:pt x="46834" y="36505"/>
                  </a:cubicBezTo>
                  <a:cubicBezTo>
                    <a:pt x="47000" y="35972"/>
                    <a:pt x="47134" y="35471"/>
                    <a:pt x="47234" y="34971"/>
                  </a:cubicBezTo>
                  <a:lnTo>
                    <a:pt x="47334" y="34470"/>
                  </a:lnTo>
                  <a:cubicBezTo>
                    <a:pt x="47467" y="33970"/>
                    <a:pt x="47567" y="33470"/>
                    <a:pt x="47634" y="33003"/>
                  </a:cubicBezTo>
                  <a:cubicBezTo>
                    <a:pt x="47734" y="32569"/>
                    <a:pt x="47768" y="32202"/>
                    <a:pt x="47801" y="31902"/>
                  </a:cubicBezTo>
                  <a:close/>
                  <a:moveTo>
                    <a:pt x="49823" y="37641"/>
                  </a:moveTo>
                  <a:cubicBezTo>
                    <a:pt x="49978" y="37641"/>
                    <a:pt x="50175" y="37692"/>
                    <a:pt x="50403" y="37806"/>
                  </a:cubicBezTo>
                  <a:cubicBezTo>
                    <a:pt x="51103" y="38173"/>
                    <a:pt x="51837" y="39107"/>
                    <a:pt x="51837" y="40275"/>
                  </a:cubicBezTo>
                  <a:cubicBezTo>
                    <a:pt x="51837" y="40875"/>
                    <a:pt x="53305" y="41609"/>
                    <a:pt x="53305" y="41609"/>
                  </a:cubicBezTo>
                  <a:cubicBezTo>
                    <a:pt x="53939" y="41876"/>
                    <a:pt x="54339" y="41976"/>
                    <a:pt x="54572" y="42043"/>
                  </a:cubicBezTo>
                  <a:cubicBezTo>
                    <a:pt x="54673" y="42109"/>
                    <a:pt x="54773" y="42109"/>
                    <a:pt x="54773" y="42143"/>
                  </a:cubicBezTo>
                  <a:cubicBezTo>
                    <a:pt x="54806" y="42176"/>
                    <a:pt x="54773" y="42309"/>
                    <a:pt x="54739" y="42476"/>
                  </a:cubicBezTo>
                  <a:cubicBezTo>
                    <a:pt x="54673" y="42710"/>
                    <a:pt x="54572" y="43043"/>
                    <a:pt x="54472" y="43644"/>
                  </a:cubicBezTo>
                  <a:cubicBezTo>
                    <a:pt x="54339" y="44811"/>
                    <a:pt x="54406" y="45612"/>
                    <a:pt x="54439" y="46112"/>
                  </a:cubicBezTo>
                  <a:cubicBezTo>
                    <a:pt x="54439" y="46346"/>
                    <a:pt x="54439" y="46546"/>
                    <a:pt x="54406" y="46612"/>
                  </a:cubicBezTo>
                  <a:lnTo>
                    <a:pt x="54339" y="46612"/>
                  </a:lnTo>
                  <a:cubicBezTo>
                    <a:pt x="53005" y="46312"/>
                    <a:pt x="50770" y="44444"/>
                    <a:pt x="49802" y="42476"/>
                  </a:cubicBezTo>
                  <a:cubicBezTo>
                    <a:pt x="49669" y="42276"/>
                    <a:pt x="49469" y="42176"/>
                    <a:pt x="49235" y="42109"/>
                  </a:cubicBezTo>
                  <a:cubicBezTo>
                    <a:pt x="48835" y="41976"/>
                    <a:pt x="48301" y="41776"/>
                    <a:pt x="47768" y="41008"/>
                  </a:cubicBezTo>
                  <a:lnTo>
                    <a:pt x="48068" y="41008"/>
                  </a:lnTo>
                  <a:cubicBezTo>
                    <a:pt x="48602" y="40975"/>
                    <a:pt x="48768" y="40708"/>
                    <a:pt x="48835" y="40508"/>
                  </a:cubicBezTo>
                  <a:cubicBezTo>
                    <a:pt x="48902" y="40408"/>
                    <a:pt x="48935" y="40341"/>
                    <a:pt x="49002" y="40308"/>
                  </a:cubicBezTo>
                  <a:cubicBezTo>
                    <a:pt x="49369" y="40175"/>
                    <a:pt x="49502" y="39941"/>
                    <a:pt x="49536" y="39774"/>
                  </a:cubicBezTo>
                  <a:lnTo>
                    <a:pt x="49536" y="39808"/>
                  </a:lnTo>
                  <a:cubicBezTo>
                    <a:pt x="49536" y="40041"/>
                    <a:pt x="49536" y="40508"/>
                    <a:pt x="49802" y="40975"/>
                  </a:cubicBezTo>
                  <a:cubicBezTo>
                    <a:pt x="49836" y="41042"/>
                    <a:pt x="49969" y="41209"/>
                    <a:pt x="50103" y="41275"/>
                  </a:cubicBezTo>
                  <a:cubicBezTo>
                    <a:pt x="50136" y="41275"/>
                    <a:pt x="50203" y="41275"/>
                    <a:pt x="50269" y="41209"/>
                  </a:cubicBezTo>
                  <a:cubicBezTo>
                    <a:pt x="50436" y="41109"/>
                    <a:pt x="50336" y="40942"/>
                    <a:pt x="50269" y="40808"/>
                  </a:cubicBezTo>
                  <a:cubicBezTo>
                    <a:pt x="49969" y="40175"/>
                    <a:pt x="50036" y="39774"/>
                    <a:pt x="50103" y="39374"/>
                  </a:cubicBezTo>
                  <a:cubicBezTo>
                    <a:pt x="50169" y="39040"/>
                    <a:pt x="50203" y="38774"/>
                    <a:pt x="49936" y="38507"/>
                  </a:cubicBezTo>
                  <a:cubicBezTo>
                    <a:pt x="49802" y="38373"/>
                    <a:pt x="49602" y="38173"/>
                    <a:pt x="49569" y="37973"/>
                  </a:cubicBezTo>
                  <a:cubicBezTo>
                    <a:pt x="49569" y="37840"/>
                    <a:pt x="49569" y="37773"/>
                    <a:pt x="49636" y="37673"/>
                  </a:cubicBezTo>
                  <a:cubicBezTo>
                    <a:pt x="49688" y="37652"/>
                    <a:pt x="49751" y="37641"/>
                    <a:pt x="49823" y="37641"/>
                  </a:cubicBezTo>
                  <a:close/>
                  <a:moveTo>
                    <a:pt x="66953" y="37802"/>
                  </a:moveTo>
                  <a:cubicBezTo>
                    <a:pt x="66963" y="37802"/>
                    <a:pt x="66970" y="37806"/>
                    <a:pt x="66981" y="37806"/>
                  </a:cubicBezTo>
                  <a:cubicBezTo>
                    <a:pt x="67648" y="38273"/>
                    <a:pt x="68849" y="39474"/>
                    <a:pt x="69617" y="42076"/>
                  </a:cubicBezTo>
                  <a:cubicBezTo>
                    <a:pt x="69783" y="42776"/>
                    <a:pt x="69950" y="43510"/>
                    <a:pt x="70084" y="44378"/>
                  </a:cubicBezTo>
                  <a:lnTo>
                    <a:pt x="70084" y="44444"/>
                  </a:lnTo>
                  <a:cubicBezTo>
                    <a:pt x="70084" y="44544"/>
                    <a:pt x="70084" y="44678"/>
                    <a:pt x="70117" y="44744"/>
                  </a:cubicBezTo>
                  <a:lnTo>
                    <a:pt x="70117" y="44978"/>
                  </a:lnTo>
                  <a:lnTo>
                    <a:pt x="69583" y="44978"/>
                  </a:lnTo>
                  <a:cubicBezTo>
                    <a:pt x="68783" y="44978"/>
                    <a:pt x="67982" y="45045"/>
                    <a:pt x="66981" y="45211"/>
                  </a:cubicBezTo>
                  <a:cubicBezTo>
                    <a:pt x="65414" y="45478"/>
                    <a:pt x="64513" y="45812"/>
                    <a:pt x="64013" y="45979"/>
                  </a:cubicBezTo>
                  <a:cubicBezTo>
                    <a:pt x="63706" y="46075"/>
                    <a:pt x="63532" y="46133"/>
                    <a:pt x="63412" y="46133"/>
                  </a:cubicBezTo>
                  <a:cubicBezTo>
                    <a:pt x="63283" y="46133"/>
                    <a:pt x="63215" y="46067"/>
                    <a:pt x="63112" y="45912"/>
                  </a:cubicBezTo>
                  <a:cubicBezTo>
                    <a:pt x="62645" y="45211"/>
                    <a:pt x="62545" y="43710"/>
                    <a:pt x="62545" y="42977"/>
                  </a:cubicBezTo>
                  <a:cubicBezTo>
                    <a:pt x="62545" y="42843"/>
                    <a:pt x="62612" y="42343"/>
                    <a:pt x="62645" y="42043"/>
                  </a:cubicBezTo>
                  <a:lnTo>
                    <a:pt x="62645" y="41842"/>
                  </a:lnTo>
                  <a:cubicBezTo>
                    <a:pt x="62645" y="41709"/>
                    <a:pt x="62511" y="41642"/>
                    <a:pt x="62445" y="41576"/>
                  </a:cubicBezTo>
                  <a:cubicBezTo>
                    <a:pt x="62311" y="41576"/>
                    <a:pt x="62245" y="41642"/>
                    <a:pt x="62178" y="41742"/>
                  </a:cubicBezTo>
                  <a:cubicBezTo>
                    <a:pt x="61844" y="42843"/>
                    <a:pt x="61978" y="45578"/>
                    <a:pt x="62812" y="46412"/>
                  </a:cubicBezTo>
                  <a:cubicBezTo>
                    <a:pt x="63004" y="46604"/>
                    <a:pt x="63178" y="46675"/>
                    <a:pt x="63373" y="46675"/>
                  </a:cubicBezTo>
                  <a:cubicBezTo>
                    <a:pt x="63449" y="46675"/>
                    <a:pt x="63528" y="46665"/>
                    <a:pt x="63612" y="46646"/>
                  </a:cubicBezTo>
                  <a:lnTo>
                    <a:pt x="63679" y="46646"/>
                  </a:lnTo>
                  <a:cubicBezTo>
                    <a:pt x="63746" y="46646"/>
                    <a:pt x="63746" y="46646"/>
                    <a:pt x="63746" y="46679"/>
                  </a:cubicBezTo>
                  <a:lnTo>
                    <a:pt x="63746" y="46913"/>
                  </a:lnTo>
                  <a:cubicBezTo>
                    <a:pt x="63679" y="46979"/>
                    <a:pt x="63646" y="46979"/>
                    <a:pt x="63579" y="46979"/>
                  </a:cubicBezTo>
                  <a:lnTo>
                    <a:pt x="63512" y="46979"/>
                  </a:lnTo>
                  <a:cubicBezTo>
                    <a:pt x="62478" y="47046"/>
                    <a:pt x="61444" y="47213"/>
                    <a:pt x="60944" y="47313"/>
                  </a:cubicBezTo>
                  <a:lnTo>
                    <a:pt x="60844" y="47313"/>
                  </a:lnTo>
                  <a:cubicBezTo>
                    <a:pt x="60844" y="47246"/>
                    <a:pt x="60944" y="47146"/>
                    <a:pt x="60977" y="47013"/>
                  </a:cubicBezTo>
                  <a:cubicBezTo>
                    <a:pt x="61177" y="46646"/>
                    <a:pt x="61477" y="46045"/>
                    <a:pt x="61611" y="45178"/>
                  </a:cubicBezTo>
                  <a:cubicBezTo>
                    <a:pt x="61644" y="44678"/>
                    <a:pt x="61711" y="43377"/>
                    <a:pt x="61211" y="42743"/>
                  </a:cubicBezTo>
                  <a:cubicBezTo>
                    <a:pt x="61044" y="42543"/>
                    <a:pt x="60844" y="42409"/>
                    <a:pt x="60610" y="42409"/>
                  </a:cubicBezTo>
                  <a:cubicBezTo>
                    <a:pt x="60584" y="42408"/>
                    <a:pt x="60559" y="42407"/>
                    <a:pt x="60533" y="42407"/>
                  </a:cubicBezTo>
                  <a:cubicBezTo>
                    <a:pt x="59618" y="42407"/>
                    <a:pt x="59167" y="43567"/>
                    <a:pt x="58842" y="44411"/>
                  </a:cubicBezTo>
                  <a:cubicBezTo>
                    <a:pt x="58775" y="44644"/>
                    <a:pt x="58675" y="44845"/>
                    <a:pt x="58609" y="45011"/>
                  </a:cubicBezTo>
                  <a:cubicBezTo>
                    <a:pt x="58208" y="45745"/>
                    <a:pt x="57808" y="46246"/>
                    <a:pt x="57341" y="46813"/>
                  </a:cubicBezTo>
                  <a:cubicBezTo>
                    <a:pt x="56774" y="47513"/>
                    <a:pt x="56174" y="48214"/>
                    <a:pt x="55540" y="49581"/>
                  </a:cubicBezTo>
                  <a:cubicBezTo>
                    <a:pt x="53638" y="44211"/>
                    <a:pt x="56274" y="39674"/>
                    <a:pt x="56541" y="39174"/>
                  </a:cubicBezTo>
                  <a:cubicBezTo>
                    <a:pt x="56841" y="38673"/>
                    <a:pt x="57041" y="38473"/>
                    <a:pt x="57141" y="38407"/>
                  </a:cubicBezTo>
                  <a:cubicBezTo>
                    <a:pt x="57141" y="38473"/>
                    <a:pt x="57174" y="38673"/>
                    <a:pt x="57208" y="38974"/>
                  </a:cubicBezTo>
                  <a:cubicBezTo>
                    <a:pt x="57341" y="40141"/>
                    <a:pt x="58042" y="41008"/>
                    <a:pt x="59209" y="41342"/>
                  </a:cubicBezTo>
                  <a:cubicBezTo>
                    <a:pt x="59572" y="41454"/>
                    <a:pt x="59988" y="41517"/>
                    <a:pt x="60444" y="41517"/>
                  </a:cubicBezTo>
                  <a:cubicBezTo>
                    <a:pt x="62166" y="41517"/>
                    <a:pt x="64465" y="40611"/>
                    <a:pt x="66681" y="37973"/>
                  </a:cubicBezTo>
                  <a:cubicBezTo>
                    <a:pt x="66708" y="37982"/>
                    <a:pt x="66730" y="37986"/>
                    <a:pt x="66748" y="37986"/>
                  </a:cubicBezTo>
                  <a:cubicBezTo>
                    <a:pt x="66797" y="37986"/>
                    <a:pt x="66815" y="37955"/>
                    <a:pt x="66815" y="37906"/>
                  </a:cubicBezTo>
                  <a:cubicBezTo>
                    <a:pt x="66903" y="37817"/>
                    <a:pt x="66933" y="37802"/>
                    <a:pt x="66953" y="37802"/>
                  </a:cubicBezTo>
                  <a:close/>
                  <a:moveTo>
                    <a:pt x="41897" y="35304"/>
                  </a:moveTo>
                  <a:cubicBezTo>
                    <a:pt x="41997" y="35404"/>
                    <a:pt x="42097" y="35505"/>
                    <a:pt x="42230" y="35605"/>
                  </a:cubicBezTo>
                  <a:lnTo>
                    <a:pt x="42230" y="35671"/>
                  </a:lnTo>
                  <a:cubicBezTo>
                    <a:pt x="42264" y="36005"/>
                    <a:pt x="42297" y="36605"/>
                    <a:pt x="42497" y="37473"/>
                  </a:cubicBezTo>
                  <a:cubicBezTo>
                    <a:pt x="43298" y="40508"/>
                    <a:pt x="45266" y="42943"/>
                    <a:pt x="47901" y="44111"/>
                  </a:cubicBezTo>
                  <a:cubicBezTo>
                    <a:pt x="50003" y="45045"/>
                    <a:pt x="50670" y="44544"/>
                    <a:pt x="51237" y="45111"/>
                  </a:cubicBezTo>
                  <a:cubicBezTo>
                    <a:pt x="52304" y="46179"/>
                    <a:pt x="53572" y="46879"/>
                    <a:pt x="54272" y="47046"/>
                  </a:cubicBezTo>
                  <a:cubicBezTo>
                    <a:pt x="54472" y="47113"/>
                    <a:pt x="54472" y="47146"/>
                    <a:pt x="54572" y="47546"/>
                  </a:cubicBezTo>
                  <a:cubicBezTo>
                    <a:pt x="54606" y="47880"/>
                    <a:pt x="54673" y="48447"/>
                    <a:pt x="54973" y="49314"/>
                  </a:cubicBezTo>
                  <a:cubicBezTo>
                    <a:pt x="55073" y="49648"/>
                    <a:pt x="55173" y="49948"/>
                    <a:pt x="55306" y="50215"/>
                  </a:cubicBezTo>
                  <a:lnTo>
                    <a:pt x="55340" y="50315"/>
                  </a:lnTo>
                  <a:cubicBezTo>
                    <a:pt x="55406" y="50382"/>
                    <a:pt x="55440" y="50515"/>
                    <a:pt x="55406" y="50615"/>
                  </a:cubicBezTo>
                  <a:cubicBezTo>
                    <a:pt x="55406" y="50649"/>
                    <a:pt x="55406" y="50649"/>
                    <a:pt x="55340" y="50649"/>
                  </a:cubicBezTo>
                  <a:cubicBezTo>
                    <a:pt x="55111" y="50379"/>
                    <a:pt x="54844" y="50264"/>
                    <a:pt x="54514" y="50264"/>
                  </a:cubicBezTo>
                  <a:cubicBezTo>
                    <a:pt x="54314" y="50264"/>
                    <a:pt x="54091" y="50306"/>
                    <a:pt x="53839" y="50382"/>
                  </a:cubicBezTo>
                  <a:cubicBezTo>
                    <a:pt x="53138" y="50649"/>
                    <a:pt x="49636" y="52517"/>
                    <a:pt x="45199" y="53784"/>
                  </a:cubicBezTo>
                  <a:cubicBezTo>
                    <a:pt x="43865" y="54151"/>
                    <a:pt x="42530" y="54485"/>
                    <a:pt x="41196" y="54685"/>
                  </a:cubicBezTo>
                  <a:lnTo>
                    <a:pt x="41163" y="54685"/>
                  </a:lnTo>
                  <a:cubicBezTo>
                    <a:pt x="41163" y="54652"/>
                    <a:pt x="41196" y="54485"/>
                    <a:pt x="41296" y="54318"/>
                  </a:cubicBezTo>
                  <a:cubicBezTo>
                    <a:pt x="41463" y="53818"/>
                    <a:pt x="41830" y="52784"/>
                    <a:pt x="42264" y="50715"/>
                  </a:cubicBezTo>
                  <a:cubicBezTo>
                    <a:pt x="42364" y="50148"/>
                    <a:pt x="42530" y="49381"/>
                    <a:pt x="42664" y="48614"/>
                  </a:cubicBezTo>
                  <a:lnTo>
                    <a:pt x="42697" y="48380"/>
                  </a:lnTo>
                  <a:cubicBezTo>
                    <a:pt x="42797" y="47813"/>
                    <a:pt x="42931" y="47180"/>
                    <a:pt x="42964" y="46612"/>
                  </a:cubicBezTo>
                  <a:cubicBezTo>
                    <a:pt x="42964" y="46379"/>
                    <a:pt x="42997" y="46179"/>
                    <a:pt x="42997" y="45979"/>
                  </a:cubicBezTo>
                  <a:cubicBezTo>
                    <a:pt x="43031" y="45779"/>
                    <a:pt x="43031" y="45545"/>
                    <a:pt x="43098" y="45345"/>
                  </a:cubicBezTo>
                  <a:cubicBezTo>
                    <a:pt x="43131" y="45045"/>
                    <a:pt x="43131" y="44711"/>
                    <a:pt x="43131" y="44444"/>
                  </a:cubicBezTo>
                  <a:lnTo>
                    <a:pt x="43131" y="44044"/>
                  </a:lnTo>
                  <a:lnTo>
                    <a:pt x="43131" y="43977"/>
                  </a:lnTo>
                  <a:lnTo>
                    <a:pt x="43131" y="43677"/>
                  </a:lnTo>
                  <a:cubicBezTo>
                    <a:pt x="43131" y="43610"/>
                    <a:pt x="43131" y="43544"/>
                    <a:pt x="43098" y="43477"/>
                  </a:cubicBezTo>
                  <a:cubicBezTo>
                    <a:pt x="43031" y="43343"/>
                    <a:pt x="42931" y="43277"/>
                    <a:pt x="42797" y="43277"/>
                  </a:cubicBezTo>
                  <a:cubicBezTo>
                    <a:pt x="42664" y="43277"/>
                    <a:pt x="42530" y="43377"/>
                    <a:pt x="42597" y="43610"/>
                  </a:cubicBezTo>
                  <a:cubicBezTo>
                    <a:pt x="42597" y="43944"/>
                    <a:pt x="42597" y="44277"/>
                    <a:pt x="42530" y="44611"/>
                  </a:cubicBezTo>
                  <a:cubicBezTo>
                    <a:pt x="42530" y="44711"/>
                    <a:pt x="42530" y="44878"/>
                    <a:pt x="42497" y="45011"/>
                  </a:cubicBezTo>
                  <a:cubicBezTo>
                    <a:pt x="42464" y="45645"/>
                    <a:pt x="42364" y="46279"/>
                    <a:pt x="42330" y="46879"/>
                  </a:cubicBezTo>
                  <a:lnTo>
                    <a:pt x="42330" y="47013"/>
                  </a:lnTo>
                  <a:cubicBezTo>
                    <a:pt x="42264" y="47647"/>
                    <a:pt x="42164" y="48214"/>
                    <a:pt x="42097" y="48781"/>
                  </a:cubicBezTo>
                  <a:cubicBezTo>
                    <a:pt x="41863" y="50148"/>
                    <a:pt x="41530" y="51516"/>
                    <a:pt x="41163" y="52850"/>
                  </a:cubicBezTo>
                  <a:lnTo>
                    <a:pt x="40796" y="54118"/>
                  </a:lnTo>
                  <a:lnTo>
                    <a:pt x="40662" y="54485"/>
                  </a:lnTo>
                  <a:cubicBezTo>
                    <a:pt x="40662" y="54351"/>
                    <a:pt x="40629" y="54285"/>
                    <a:pt x="40596" y="54151"/>
                  </a:cubicBezTo>
                  <a:cubicBezTo>
                    <a:pt x="40425" y="53881"/>
                    <a:pt x="40189" y="53775"/>
                    <a:pt x="39859" y="53775"/>
                  </a:cubicBezTo>
                  <a:cubicBezTo>
                    <a:pt x="39415" y="53775"/>
                    <a:pt x="38804" y="53969"/>
                    <a:pt x="37961" y="54218"/>
                  </a:cubicBezTo>
                  <a:cubicBezTo>
                    <a:pt x="37260" y="54451"/>
                    <a:pt x="36359" y="54718"/>
                    <a:pt x="35292" y="54985"/>
                  </a:cubicBezTo>
                  <a:cubicBezTo>
                    <a:pt x="34646" y="55147"/>
                    <a:pt x="32469" y="55621"/>
                    <a:pt x="31695" y="55621"/>
                  </a:cubicBezTo>
                  <a:cubicBezTo>
                    <a:pt x="31669" y="55621"/>
                    <a:pt x="31645" y="55620"/>
                    <a:pt x="31623" y="55619"/>
                  </a:cubicBezTo>
                  <a:cubicBezTo>
                    <a:pt x="31523" y="55619"/>
                    <a:pt x="31489" y="55552"/>
                    <a:pt x="31489" y="55552"/>
                  </a:cubicBezTo>
                  <a:cubicBezTo>
                    <a:pt x="31456" y="55519"/>
                    <a:pt x="31456" y="55352"/>
                    <a:pt x="31489" y="55152"/>
                  </a:cubicBezTo>
                  <a:cubicBezTo>
                    <a:pt x="31756" y="52283"/>
                    <a:pt x="31990" y="49848"/>
                    <a:pt x="32623" y="46779"/>
                  </a:cubicBezTo>
                  <a:cubicBezTo>
                    <a:pt x="32924" y="45445"/>
                    <a:pt x="33190" y="44277"/>
                    <a:pt x="33557" y="43143"/>
                  </a:cubicBezTo>
                  <a:cubicBezTo>
                    <a:pt x="33824" y="42143"/>
                    <a:pt x="34158" y="41275"/>
                    <a:pt x="34558" y="40475"/>
                  </a:cubicBezTo>
                  <a:cubicBezTo>
                    <a:pt x="35425" y="38473"/>
                    <a:pt x="36126" y="37873"/>
                    <a:pt x="37060" y="37272"/>
                  </a:cubicBezTo>
                  <a:cubicBezTo>
                    <a:pt x="38794" y="36138"/>
                    <a:pt x="40729" y="35638"/>
                    <a:pt x="41630" y="35371"/>
                  </a:cubicBezTo>
                  <a:cubicBezTo>
                    <a:pt x="41730" y="35338"/>
                    <a:pt x="41797" y="35338"/>
                    <a:pt x="41897" y="35304"/>
                  </a:cubicBezTo>
                  <a:close/>
                  <a:moveTo>
                    <a:pt x="60610" y="43077"/>
                  </a:moveTo>
                  <a:cubicBezTo>
                    <a:pt x="61244" y="43177"/>
                    <a:pt x="61244" y="44344"/>
                    <a:pt x="61144" y="45011"/>
                  </a:cubicBezTo>
                  <a:cubicBezTo>
                    <a:pt x="61077" y="45845"/>
                    <a:pt x="60777" y="46646"/>
                    <a:pt x="60310" y="47380"/>
                  </a:cubicBezTo>
                  <a:cubicBezTo>
                    <a:pt x="60176" y="47580"/>
                    <a:pt x="59810" y="47680"/>
                    <a:pt x="59476" y="47747"/>
                  </a:cubicBezTo>
                  <a:cubicBezTo>
                    <a:pt x="59142" y="47847"/>
                    <a:pt x="58842" y="47913"/>
                    <a:pt x="58775" y="48047"/>
                  </a:cubicBezTo>
                  <a:cubicBezTo>
                    <a:pt x="58742" y="48047"/>
                    <a:pt x="58742" y="48147"/>
                    <a:pt x="58775" y="48180"/>
                  </a:cubicBezTo>
                  <a:cubicBezTo>
                    <a:pt x="58801" y="48282"/>
                    <a:pt x="58885" y="48326"/>
                    <a:pt x="58982" y="48326"/>
                  </a:cubicBezTo>
                  <a:cubicBezTo>
                    <a:pt x="59013" y="48326"/>
                    <a:pt x="59044" y="48322"/>
                    <a:pt x="59076" y="48314"/>
                  </a:cubicBezTo>
                  <a:lnTo>
                    <a:pt x="59109" y="48314"/>
                  </a:lnTo>
                  <a:cubicBezTo>
                    <a:pt x="59823" y="48086"/>
                    <a:pt x="62306" y="47512"/>
                    <a:pt x="63669" y="47512"/>
                  </a:cubicBezTo>
                  <a:cubicBezTo>
                    <a:pt x="63706" y="47512"/>
                    <a:pt x="63743" y="47512"/>
                    <a:pt x="63779" y="47513"/>
                  </a:cubicBezTo>
                  <a:cubicBezTo>
                    <a:pt x="63846" y="47513"/>
                    <a:pt x="63912" y="47513"/>
                    <a:pt x="63946" y="47913"/>
                  </a:cubicBezTo>
                  <a:cubicBezTo>
                    <a:pt x="63979" y="48347"/>
                    <a:pt x="64079" y="49148"/>
                    <a:pt x="64413" y="50549"/>
                  </a:cubicBezTo>
                  <a:cubicBezTo>
                    <a:pt x="64446" y="50715"/>
                    <a:pt x="64413" y="50849"/>
                    <a:pt x="64279" y="50982"/>
                  </a:cubicBezTo>
                  <a:cubicBezTo>
                    <a:pt x="63479" y="51883"/>
                    <a:pt x="62778" y="52884"/>
                    <a:pt x="62178" y="54051"/>
                  </a:cubicBezTo>
                  <a:cubicBezTo>
                    <a:pt x="62078" y="54251"/>
                    <a:pt x="61978" y="54418"/>
                    <a:pt x="61944" y="54585"/>
                  </a:cubicBezTo>
                  <a:cubicBezTo>
                    <a:pt x="61744" y="55052"/>
                    <a:pt x="61678" y="55185"/>
                    <a:pt x="61411" y="55219"/>
                  </a:cubicBezTo>
                  <a:lnTo>
                    <a:pt x="61277" y="55252"/>
                  </a:lnTo>
                  <a:cubicBezTo>
                    <a:pt x="60643" y="55419"/>
                    <a:pt x="60010" y="55586"/>
                    <a:pt x="59409" y="55686"/>
                  </a:cubicBezTo>
                  <a:cubicBezTo>
                    <a:pt x="59309" y="55686"/>
                    <a:pt x="59242" y="55719"/>
                    <a:pt x="59142" y="55719"/>
                  </a:cubicBezTo>
                  <a:cubicBezTo>
                    <a:pt x="59021" y="55733"/>
                    <a:pt x="58932" y="55752"/>
                    <a:pt x="58862" y="55752"/>
                  </a:cubicBezTo>
                  <a:cubicBezTo>
                    <a:pt x="58761" y="55752"/>
                    <a:pt x="58701" y="55711"/>
                    <a:pt x="58642" y="55552"/>
                  </a:cubicBezTo>
                  <a:cubicBezTo>
                    <a:pt x="58108" y="54485"/>
                    <a:pt x="57341" y="53217"/>
                    <a:pt x="56574" y="52183"/>
                  </a:cubicBezTo>
                  <a:cubicBezTo>
                    <a:pt x="56507" y="52083"/>
                    <a:pt x="56440" y="52016"/>
                    <a:pt x="56407" y="51983"/>
                  </a:cubicBezTo>
                  <a:lnTo>
                    <a:pt x="56007" y="51483"/>
                  </a:lnTo>
                  <a:cubicBezTo>
                    <a:pt x="55907" y="51349"/>
                    <a:pt x="55840" y="51182"/>
                    <a:pt x="55840" y="50982"/>
                  </a:cubicBezTo>
                  <a:cubicBezTo>
                    <a:pt x="55907" y="50715"/>
                    <a:pt x="55940" y="50415"/>
                    <a:pt x="56074" y="50148"/>
                  </a:cubicBezTo>
                  <a:cubicBezTo>
                    <a:pt x="56474" y="48914"/>
                    <a:pt x="57341" y="47747"/>
                    <a:pt x="58008" y="47013"/>
                  </a:cubicBezTo>
                  <a:cubicBezTo>
                    <a:pt x="58842" y="46012"/>
                    <a:pt x="59309" y="45011"/>
                    <a:pt x="59643" y="44311"/>
                  </a:cubicBezTo>
                  <a:cubicBezTo>
                    <a:pt x="59976" y="43577"/>
                    <a:pt x="60176" y="43077"/>
                    <a:pt x="60577" y="43077"/>
                  </a:cubicBezTo>
                  <a:close/>
                  <a:moveTo>
                    <a:pt x="54339" y="50749"/>
                  </a:moveTo>
                  <a:cubicBezTo>
                    <a:pt x="54606" y="50749"/>
                    <a:pt x="54773" y="50849"/>
                    <a:pt x="54939" y="51016"/>
                  </a:cubicBezTo>
                  <a:cubicBezTo>
                    <a:pt x="55506" y="51649"/>
                    <a:pt x="55973" y="52283"/>
                    <a:pt x="56307" y="52784"/>
                  </a:cubicBezTo>
                  <a:cubicBezTo>
                    <a:pt x="56807" y="53484"/>
                    <a:pt x="57308" y="54285"/>
                    <a:pt x="57841" y="55185"/>
                  </a:cubicBezTo>
                  <a:cubicBezTo>
                    <a:pt x="58008" y="55486"/>
                    <a:pt x="58142" y="55752"/>
                    <a:pt x="58275" y="56053"/>
                  </a:cubicBezTo>
                  <a:cubicBezTo>
                    <a:pt x="58409" y="56353"/>
                    <a:pt x="58308" y="56553"/>
                    <a:pt x="58008" y="56720"/>
                  </a:cubicBezTo>
                  <a:cubicBezTo>
                    <a:pt x="55773" y="58154"/>
                    <a:pt x="53739" y="59322"/>
                    <a:pt x="53138" y="59622"/>
                  </a:cubicBezTo>
                  <a:lnTo>
                    <a:pt x="53105" y="59622"/>
                  </a:lnTo>
                  <a:cubicBezTo>
                    <a:pt x="53057" y="59645"/>
                    <a:pt x="53019" y="59657"/>
                    <a:pt x="52984" y="59657"/>
                  </a:cubicBezTo>
                  <a:cubicBezTo>
                    <a:pt x="52920" y="59657"/>
                    <a:pt x="52869" y="59620"/>
                    <a:pt x="52805" y="59555"/>
                  </a:cubicBezTo>
                  <a:cubicBezTo>
                    <a:pt x="51170" y="57854"/>
                    <a:pt x="49869" y="56219"/>
                    <a:pt x="48935" y="53718"/>
                  </a:cubicBezTo>
                  <a:cubicBezTo>
                    <a:pt x="48902" y="53651"/>
                    <a:pt x="48835" y="53517"/>
                    <a:pt x="48802" y="53484"/>
                  </a:cubicBezTo>
                  <a:cubicBezTo>
                    <a:pt x="48668" y="53151"/>
                    <a:pt x="48668" y="53151"/>
                    <a:pt x="48768" y="53117"/>
                  </a:cubicBezTo>
                  <a:cubicBezTo>
                    <a:pt x="48902" y="53050"/>
                    <a:pt x="49002" y="53017"/>
                    <a:pt x="49135" y="52950"/>
                  </a:cubicBezTo>
                  <a:cubicBezTo>
                    <a:pt x="50603" y="52350"/>
                    <a:pt x="51837" y="51816"/>
                    <a:pt x="53171" y="51182"/>
                  </a:cubicBezTo>
                  <a:cubicBezTo>
                    <a:pt x="53405" y="51082"/>
                    <a:pt x="53605" y="50982"/>
                    <a:pt x="53805" y="50882"/>
                  </a:cubicBezTo>
                  <a:cubicBezTo>
                    <a:pt x="54005" y="50816"/>
                    <a:pt x="54172" y="50749"/>
                    <a:pt x="54339" y="50749"/>
                  </a:cubicBezTo>
                  <a:close/>
                  <a:moveTo>
                    <a:pt x="18146" y="24663"/>
                  </a:moveTo>
                  <a:cubicBezTo>
                    <a:pt x="18647" y="24663"/>
                    <a:pt x="19114" y="24697"/>
                    <a:pt x="19381" y="24764"/>
                  </a:cubicBezTo>
                  <a:cubicBezTo>
                    <a:pt x="19547" y="24797"/>
                    <a:pt x="19547" y="24797"/>
                    <a:pt x="19547" y="24930"/>
                  </a:cubicBezTo>
                  <a:cubicBezTo>
                    <a:pt x="19647" y="26031"/>
                    <a:pt x="19848" y="27099"/>
                    <a:pt x="20148" y="28099"/>
                  </a:cubicBezTo>
                  <a:cubicBezTo>
                    <a:pt x="21382" y="32102"/>
                    <a:pt x="23984" y="34937"/>
                    <a:pt x="26419" y="36138"/>
                  </a:cubicBezTo>
                  <a:cubicBezTo>
                    <a:pt x="27420" y="36639"/>
                    <a:pt x="28412" y="36889"/>
                    <a:pt x="29350" y="36889"/>
                  </a:cubicBezTo>
                  <a:cubicBezTo>
                    <a:pt x="30288" y="36889"/>
                    <a:pt x="31172" y="36639"/>
                    <a:pt x="31956" y="36138"/>
                  </a:cubicBezTo>
                  <a:cubicBezTo>
                    <a:pt x="32790" y="35605"/>
                    <a:pt x="33424" y="34937"/>
                    <a:pt x="33824" y="34270"/>
                  </a:cubicBezTo>
                  <a:cubicBezTo>
                    <a:pt x="34558" y="33136"/>
                    <a:pt x="34792" y="31935"/>
                    <a:pt x="34958" y="31201"/>
                  </a:cubicBezTo>
                  <a:cubicBezTo>
                    <a:pt x="34992" y="30968"/>
                    <a:pt x="35058" y="30701"/>
                    <a:pt x="35092" y="30668"/>
                  </a:cubicBezTo>
                  <a:cubicBezTo>
                    <a:pt x="36093" y="31368"/>
                    <a:pt x="37327" y="32436"/>
                    <a:pt x="38361" y="33637"/>
                  </a:cubicBezTo>
                  <a:cubicBezTo>
                    <a:pt x="38794" y="34137"/>
                    <a:pt x="39161" y="34671"/>
                    <a:pt x="39495" y="35204"/>
                  </a:cubicBezTo>
                  <a:lnTo>
                    <a:pt x="39495" y="35271"/>
                  </a:lnTo>
                  <a:cubicBezTo>
                    <a:pt x="39595" y="35371"/>
                    <a:pt x="39628" y="35471"/>
                    <a:pt x="39628" y="35505"/>
                  </a:cubicBezTo>
                  <a:cubicBezTo>
                    <a:pt x="39628" y="35538"/>
                    <a:pt x="39495" y="35605"/>
                    <a:pt x="39328" y="35638"/>
                  </a:cubicBezTo>
                  <a:cubicBezTo>
                    <a:pt x="37961" y="36172"/>
                    <a:pt x="36026" y="37106"/>
                    <a:pt x="34992" y="38607"/>
                  </a:cubicBezTo>
                  <a:cubicBezTo>
                    <a:pt x="33491" y="40708"/>
                    <a:pt x="32590" y="44344"/>
                    <a:pt x="32156" y="46312"/>
                  </a:cubicBezTo>
                  <a:cubicBezTo>
                    <a:pt x="31956" y="47280"/>
                    <a:pt x="31823" y="48047"/>
                    <a:pt x="31689" y="48781"/>
                  </a:cubicBezTo>
                  <a:cubicBezTo>
                    <a:pt x="31589" y="49381"/>
                    <a:pt x="31489" y="50015"/>
                    <a:pt x="31423" y="50649"/>
                  </a:cubicBezTo>
                  <a:lnTo>
                    <a:pt x="31356" y="50982"/>
                  </a:lnTo>
                  <a:cubicBezTo>
                    <a:pt x="31189" y="52350"/>
                    <a:pt x="31122" y="53017"/>
                    <a:pt x="31089" y="53384"/>
                  </a:cubicBezTo>
                  <a:lnTo>
                    <a:pt x="31089" y="53517"/>
                  </a:lnTo>
                  <a:cubicBezTo>
                    <a:pt x="30922" y="55185"/>
                    <a:pt x="30922" y="55219"/>
                    <a:pt x="30922" y="55352"/>
                  </a:cubicBezTo>
                  <a:lnTo>
                    <a:pt x="30922" y="55619"/>
                  </a:lnTo>
                  <a:lnTo>
                    <a:pt x="30922" y="55652"/>
                  </a:lnTo>
                  <a:cubicBezTo>
                    <a:pt x="30922" y="55819"/>
                    <a:pt x="30922" y="55852"/>
                    <a:pt x="29288" y="55852"/>
                  </a:cubicBezTo>
                  <a:cubicBezTo>
                    <a:pt x="27520" y="55852"/>
                    <a:pt x="27486" y="55819"/>
                    <a:pt x="27286" y="55619"/>
                  </a:cubicBezTo>
                  <a:lnTo>
                    <a:pt x="27186" y="55519"/>
                  </a:lnTo>
                  <a:cubicBezTo>
                    <a:pt x="26235" y="54694"/>
                    <a:pt x="24469" y="54382"/>
                    <a:pt x="23122" y="54382"/>
                  </a:cubicBezTo>
                  <a:cubicBezTo>
                    <a:pt x="23052" y="54382"/>
                    <a:pt x="22984" y="54383"/>
                    <a:pt x="22916" y="54385"/>
                  </a:cubicBezTo>
                  <a:lnTo>
                    <a:pt x="22216" y="54385"/>
                  </a:lnTo>
                  <a:cubicBezTo>
                    <a:pt x="22149" y="54385"/>
                    <a:pt x="22049" y="54285"/>
                    <a:pt x="21916" y="54151"/>
                  </a:cubicBezTo>
                  <a:cubicBezTo>
                    <a:pt x="21482" y="53784"/>
                    <a:pt x="20748" y="53117"/>
                    <a:pt x="19014" y="52617"/>
                  </a:cubicBezTo>
                  <a:cubicBezTo>
                    <a:pt x="18246" y="52383"/>
                    <a:pt x="17746" y="52317"/>
                    <a:pt x="17279" y="52217"/>
                  </a:cubicBezTo>
                  <a:cubicBezTo>
                    <a:pt x="16345" y="52116"/>
                    <a:pt x="15811" y="52016"/>
                    <a:pt x="14177" y="50849"/>
                  </a:cubicBezTo>
                  <a:cubicBezTo>
                    <a:pt x="13977" y="50682"/>
                    <a:pt x="13810" y="50615"/>
                    <a:pt x="13643" y="50482"/>
                  </a:cubicBezTo>
                  <a:cubicBezTo>
                    <a:pt x="13076" y="50048"/>
                    <a:pt x="13043" y="50048"/>
                    <a:pt x="12976" y="49848"/>
                  </a:cubicBezTo>
                  <a:cubicBezTo>
                    <a:pt x="12676" y="48547"/>
                    <a:pt x="13176" y="47146"/>
                    <a:pt x="13643" y="46045"/>
                  </a:cubicBezTo>
                  <a:cubicBezTo>
                    <a:pt x="13977" y="45211"/>
                    <a:pt x="14377" y="44444"/>
                    <a:pt x="14744" y="43644"/>
                  </a:cubicBezTo>
                  <a:lnTo>
                    <a:pt x="14944" y="43210"/>
                  </a:lnTo>
                  <a:cubicBezTo>
                    <a:pt x="15444" y="42176"/>
                    <a:pt x="15945" y="41109"/>
                    <a:pt x="16312" y="39974"/>
                  </a:cubicBezTo>
                  <a:cubicBezTo>
                    <a:pt x="16445" y="39541"/>
                    <a:pt x="16612" y="39107"/>
                    <a:pt x="16679" y="38607"/>
                  </a:cubicBezTo>
                  <a:lnTo>
                    <a:pt x="16745" y="38440"/>
                  </a:lnTo>
                  <a:cubicBezTo>
                    <a:pt x="16812" y="37973"/>
                    <a:pt x="16912" y="37373"/>
                    <a:pt x="16745" y="37139"/>
                  </a:cubicBezTo>
                  <a:cubicBezTo>
                    <a:pt x="16679" y="37039"/>
                    <a:pt x="16579" y="37006"/>
                    <a:pt x="16479" y="37006"/>
                  </a:cubicBezTo>
                  <a:cubicBezTo>
                    <a:pt x="16412" y="37006"/>
                    <a:pt x="16312" y="37106"/>
                    <a:pt x="16312" y="37206"/>
                  </a:cubicBezTo>
                  <a:lnTo>
                    <a:pt x="16312" y="37439"/>
                  </a:lnTo>
                  <a:cubicBezTo>
                    <a:pt x="16312" y="37840"/>
                    <a:pt x="16312" y="38840"/>
                    <a:pt x="15611" y="40541"/>
                  </a:cubicBezTo>
                  <a:cubicBezTo>
                    <a:pt x="15244" y="41509"/>
                    <a:pt x="14911" y="42176"/>
                    <a:pt x="14510" y="43010"/>
                  </a:cubicBezTo>
                  <a:cubicBezTo>
                    <a:pt x="14144" y="43810"/>
                    <a:pt x="13743" y="44678"/>
                    <a:pt x="13176" y="45945"/>
                  </a:cubicBezTo>
                  <a:cubicBezTo>
                    <a:pt x="12409" y="47713"/>
                    <a:pt x="12442" y="48681"/>
                    <a:pt x="12442" y="49348"/>
                  </a:cubicBezTo>
                  <a:lnTo>
                    <a:pt x="12442" y="49548"/>
                  </a:lnTo>
                  <a:lnTo>
                    <a:pt x="12442" y="49681"/>
                  </a:lnTo>
                  <a:cubicBezTo>
                    <a:pt x="12438" y="49686"/>
                    <a:pt x="12429" y="49688"/>
                    <a:pt x="12418" y="49688"/>
                  </a:cubicBezTo>
                  <a:cubicBezTo>
                    <a:pt x="12340" y="49688"/>
                    <a:pt x="12116" y="49597"/>
                    <a:pt x="11942" y="49481"/>
                  </a:cubicBezTo>
                  <a:cubicBezTo>
                    <a:pt x="11308" y="49148"/>
                    <a:pt x="10174" y="48514"/>
                    <a:pt x="8339" y="48347"/>
                  </a:cubicBezTo>
                  <a:cubicBezTo>
                    <a:pt x="8314" y="48344"/>
                    <a:pt x="8291" y="48342"/>
                    <a:pt x="8268" y="48342"/>
                  </a:cubicBezTo>
                  <a:cubicBezTo>
                    <a:pt x="8079" y="48342"/>
                    <a:pt x="7972" y="48458"/>
                    <a:pt x="7972" y="48547"/>
                  </a:cubicBezTo>
                  <a:cubicBezTo>
                    <a:pt x="7972" y="48681"/>
                    <a:pt x="8006" y="48814"/>
                    <a:pt x="8173" y="48814"/>
                  </a:cubicBezTo>
                  <a:cubicBezTo>
                    <a:pt x="8239" y="48814"/>
                    <a:pt x="8306" y="48814"/>
                    <a:pt x="8439" y="48847"/>
                  </a:cubicBezTo>
                  <a:cubicBezTo>
                    <a:pt x="9240" y="48981"/>
                    <a:pt x="11408" y="49281"/>
                    <a:pt x="14277" y="51483"/>
                  </a:cubicBezTo>
                  <a:cubicBezTo>
                    <a:pt x="15478" y="52450"/>
                    <a:pt x="16679" y="52650"/>
                    <a:pt x="17779" y="52817"/>
                  </a:cubicBezTo>
                  <a:cubicBezTo>
                    <a:pt x="18980" y="53017"/>
                    <a:pt x="20181" y="53217"/>
                    <a:pt x="21515" y="54351"/>
                  </a:cubicBezTo>
                  <a:cubicBezTo>
                    <a:pt x="21949" y="54718"/>
                    <a:pt x="22249" y="55486"/>
                    <a:pt x="22249" y="56453"/>
                  </a:cubicBezTo>
                  <a:cubicBezTo>
                    <a:pt x="22249" y="57787"/>
                    <a:pt x="21749" y="59722"/>
                    <a:pt x="20281" y="61023"/>
                  </a:cubicBezTo>
                  <a:cubicBezTo>
                    <a:pt x="19657" y="61558"/>
                    <a:pt x="18746" y="61759"/>
                    <a:pt x="17799" y="61759"/>
                  </a:cubicBezTo>
                  <a:cubicBezTo>
                    <a:pt x="16976" y="61759"/>
                    <a:pt x="16125" y="61607"/>
                    <a:pt x="15411" y="61390"/>
                  </a:cubicBezTo>
                  <a:cubicBezTo>
                    <a:pt x="14677" y="61190"/>
                    <a:pt x="14144" y="60956"/>
                    <a:pt x="13610" y="60656"/>
                  </a:cubicBezTo>
                  <a:cubicBezTo>
                    <a:pt x="12476" y="60122"/>
                    <a:pt x="11442" y="59555"/>
                    <a:pt x="8940" y="59555"/>
                  </a:cubicBezTo>
                  <a:cubicBezTo>
                    <a:pt x="8839" y="59558"/>
                    <a:pt x="8739" y="59560"/>
                    <a:pt x="8639" y="59560"/>
                  </a:cubicBezTo>
                  <a:cubicBezTo>
                    <a:pt x="5638" y="59560"/>
                    <a:pt x="3160" y="58108"/>
                    <a:pt x="1868" y="55719"/>
                  </a:cubicBezTo>
                  <a:cubicBezTo>
                    <a:pt x="1134" y="54385"/>
                    <a:pt x="801" y="52684"/>
                    <a:pt x="867" y="51649"/>
                  </a:cubicBezTo>
                  <a:cubicBezTo>
                    <a:pt x="901" y="51116"/>
                    <a:pt x="934" y="50449"/>
                    <a:pt x="1034" y="49781"/>
                  </a:cubicBezTo>
                  <a:cubicBezTo>
                    <a:pt x="1234" y="48647"/>
                    <a:pt x="1568" y="47513"/>
                    <a:pt x="2068" y="46346"/>
                  </a:cubicBezTo>
                  <a:cubicBezTo>
                    <a:pt x="2368" y="45712"/>
                    <a:pt x="2602" y="45111"/>
                    <a:pt x="2802" y="44511"/>
                  </a:cubicBezTo>
                  <a:cubicBezTo>
                    <a:pt x="3169" y="43510"/>
                    <a:pt x="3536" y="42443"/>
                    <a:pt x="3736" y="41209"/>
                  </a:cubicBezTo>
                  <a:cubicBezTo>
                    <a:pt x="3769" y="40942"/>
                    <a:pt x="3803" y="40675"/>
                    <a:pt x="3903" y="40375"/>
                  </a:cubicBezTo>
                  <a:cubicBezTo>
                    <a:pt x="4103" y="39307"/>
                    <a:pt x="4303" y="38173"/>
                    <a:pt x="4603" y="37039"/>
                  </a:cubicBezTo>
                  <a:cubicBezTo>
                    <a:pt x="4904" y="36005"/>
                    <a:pt x="5237" y="35104"/>
                    <a:pt x="5604" y="34204"/>
                  </a:cubicBezTo>
                  <a:cubicBezTo>
                    <a:pt x="6371" y="32436"/>
                    <a:pt x="7272" y="30868"/>
                    <a:pt x="8406" y="29500"/>
                  </a:cubicBezTo>
                  <a:cubicBezTo>
                    <a:pt x="9107" y="28633"/>
                    <a:pt x="9907" y="27832"/>
                    <a:pt x="10708" y="27199"/>
                  </a:cubicBezTo>
                  <a:cubicBezTo>
                    <a:pt x="11575" y="26531"/>
                    <a:pt x="12409" y="25998"/>
                    <a:pt x="13310" y="25597"/>
                  </a:cubicBezTo>
                  <a:cubicBezTo>
                    <a:pt x="13810" y="25331"/>
                    <a:pt x="14310" y="25164"/>
                    <a:pt x="14777" y="25030"/>
                  </a:cubicBezTo>
                  <a:cubicBezTo>
                    <a:pt x="15078" y="24964"/>
                    <a:pt x="15378" y="24864"/>
                    <a:pt x="15645" y="24830"/>
                  </a:cubicBezTo>
                  <a:cubicBezTo>
                    <a:pt x="16312" y="24697"/>
                    <a:pt x="17312" y="24663"/>
                    <a:pt x="18146" y="24663"/>
                  </a:cubicBezTo>
                  <a:close/>
                  <a:moveTo>
                    <a:pt x="22971" y="54876"/>
                  </a:moveTo>
                  <a:cubicBezTo>
                    <a:pt x="24149" y="54876"/>
                    <a:pt x="26126" y="55193"/>
                    <a:pt x="26886" y="55953"/>
                  </a:cubicBezTo>
                  <a:cubicBezTo>
                    <a:pt x="27453" y="56486"/>
                    <a:pt x="27486" y="57320"/>
                    <a:pt x="27486" y="58054"/>
                  </a:cubicBezTo>
                  <a:cubicBezTo>
                    <a:pt x="27486" y="59455"/>
                    <a:pt x="27220" y="60456"/>
                    <a:pt x="26652" y="61190"/>
                  </a:cubicBezTo>
                  <a:cubicBezTo>
                    <a:pt x="26205" y="61816"/>
                    <a:pt x="25464" y="61962"/>
                    <a:pt x="24716" y="61962"/>
                  </a:cubicBezTo>
                  <a:cubicBezTo>
                    <a:pt x="24627" y="61962"/>
                    <a:pt x="24539" y="61960"/>
                    <a:pt x="24451" y="61957"/>
                  </a:cubicBezTo>
                  <a:cubicBezTo>
                    <a:pt x="23383" y="61890"/>
                    <a:pt x="20882" y="61390"/>
                    <a:pt x="20748" y="61323"/>
                  </a:cubicBezTo>
                  <a:cubicBezTo>
                    <a:pt x="20715" y="61290"/>
                    <a:pt x="20815" y="61156"/>
                    <a:pt x="20882" y="61123"/>
                  </a:cubicBezTo>
                  <a:lnTo>
                    <a:pt x="20915" y="61056"/>
                  </a:lnTo>
                  <a:cubicBezTo>
                    <a:pt x="22449" y="59455"/>
                    <a:pt x="22950" y="57454"/>
                    <a:pt x="22550" y="55052"/>
                  </a:cubicBezTo>
                  <a:cubicBezTo>
                    <a:pt x="22550" y="55019"/>
                    <a:pt x="22550" y="54952"/>
                    <a:pt x="22483" y="54885"/>
                  </a:cubicBezTo>
                  <a:lnTo>
                    <a:pt x="22650" y="54885"/>
                  </a:lnTo>
                  <a:cubicBezTo>
                    <a:pt x="22748" y="54879"/>
                    <a:pt x="22855" y="54876"/>
                    <a:pt x="22971" y="54876"/>
                  </a:cubicBezTo>
                  <a:close/>
                  <a:moveTo>
                    <a:pt x="70119" y="45560"/>
                  </a:moveTo>
                  <a:cubicBezTo>
                    <a:pt x="70184" y="45560"/>
                    <a:pt x="70184" y="45632"/>
                    <a:pt x="70184" y="45812"/>
                  </a:cubicBezTo>
                  <a:lnTo>
                    <a:pt x="70184" y="46479"/>
                  </a:lnTo>
                  <a:lnTo>
                    <a:pt x="70184" y="46779"/>
                  </a:lnTo>
                  <a:cubicBezTo>
                    <a:pt x="70184" y="48114"/>
                    <a:pt x="70017" y="49448"/>
                    <a:pt x="69650" y="50882"/>
                  </a:cubicBezTo>
                  <a:cubicBezTo>
                    <a:pt x="68783" y="54218"/>
                    <a:pt x="66981" y="56953"/>
                    <a:pt x="64613" y="58488"/>
                  </a:cubicBezTo>
                  <a:cubicBezTo>
                    <a:pt x="64413" y="58654"/>
                    <a:pt x="64179" y="58721"/>
                    <a:pt x="64013" y="58821"/>
                  </a:cubicBezTo>
                  <a:cubicBezTo>
                    <a:pt x="63679" y="58988"/>
                    <a:pt x="63479" y="59055"/>
                    <a:pt x="63345" y="59488"/>
                  </a:cubicBezTo>
                  <a:cubicBezTo>
                    <a:pt x="63145" y="60189"/>
                    <a:pt x="62578" y="61456"/>
                    <a:pt x="62011" y="61957"/>
                  </a:cubicBezTo>
                  <a:cubicBezTo>
                    <a:pt x="61805" y="62133"/>
                    <a:pt x="61522" y="62335"/>
                    <a:pt x="61275" y="62335"/>
                  </a:cubicBezTo>
                  <a:cubicBezTo>
                    <a:pt x="61242" y="62335"/>
                    <a:pt x="61209" y="62332"/>
                    <a:pt x="61177" y="62324"/>
                  </a:cubicBezTo>
                  <a:cubicBezTo>
                    <a:pt x="61077" y="62290"/>
                    <a:pt x="61010" y="62157"/>
                    <a:pt x="60944" y="62057"/>
                  </a:cubicBezTo>
                  <a:cubicBezTo>
                    <a:pt x="60877" y="61990"/>
                    <a:pt x="60844" y="61857"/>
                    <a:pt x="60710" y="61857"/>
                  </a:cubicBezTo>
                  <a:lnTo>
                    <a:pt x="60643" y="61857"/>
                  </a:lnTo>
                  <a:cubicBezTo>
                    <a:pt x="60543" y="61857"/>
                    <a:pt x="60510" y="61857"/>
                    <a:pt x="60443" y="61890"/>
                  </a:cubicBezTo>
                  <a:cubicBezTo>
                    <a:pt x="60377" y="61957"/>
                    <a:pt x="60343" y="61957"/>
                    <a:pt x="60310" y="61990"/>
                  </a:cubicBezTo>
                  <a:cubicBezTo>
                    <a:pt x="60143" y="62074"/>
                    <a:pt x="60015" y="62144"/>
                    <a:pt x="59918" y="62144"/>
                  </a:cubicBezTo>
                  <a:cubicBezTo>
                    <a:pt x="59860" y="62144"/>
                    <a:pt x="59814" y="62119"/>
                    <a:pt x="59776" y="62057"/>
                  </a:cubicBezTo>
                  <a:cubicBezTo>
                    <a:pt x="59743" y="62024"/>
                    <a:pt x="59776" y="61990"/>
                    <a:pt x="59876" y="61857"/>
                  </a:cubicBezTo>
                  <a:cubicBezTo>
                    <a:pt x="59943" y="61823"/>
                    <a:pt x="60010" y="61723"/>
                    <a:pt x="60010" y="61690"/>
                  </a:cubicBezTo>
                  <a:cubicBezTo>
                    <a:pt x="60043" y="61623"/>
                    <a:pt x="60010" y="61490"/>
                    <a:pt x="59976" y="61390"/>
                  </a:cubicBezTo>
                  <a:cubicBezTo>
                    <a:pt x="59918" y="61351"/>
                    <a:pt x="59859" y="61334"/>
                    <a:pt x="59800" y="61334"/>
                  </a:cubicBezTo>
                  <a:cubicBezTo>
                    <a:pt x="59759" y="61334"/>
                    <a:pt x="59718" y="61343"/>
                    <a:pt x="59676" y="61356"/>
                  </a:cubicBezTo>
                  <a:cubicBezTo>
                    <a:pt x="59643" y="61390"/>
                    <a:pt x="59609" y="61390"/>
                    <a:pt x="59543" y="61456"/>
                  </a:cubicBezTo>
                  <a:cubicBezTo>
                    <a:pt x="59363" y="61585"/>
                    <a:pt x="59143" y="61734"/>
                    <a:pt x="58945" y="61734"/>
                  </a:cubicBezTo>
                  <a:cubicBezTo>
                    <a:pt x="58886" y="61734"/>
                    <a:pt x="58829" y="61720"/>
                    <a:pt x="58775" y="61690"/>
                  </a:cubicBezTo>
                  <a:cubicBezTo>
                    <a:pt x="58642" y="61657"/>
                    <a:pt x="58542" y="61557"/>
                    <a:pt x="58542" y="61490"/>
                  </a:cubicBezTo>
                  <a:cubicBezTo>
                    <a:pt x="58542" y="61323"/>
                    <a:pt x="58809" y="61123"/>
                    <a:pt x="58976" y="60956"/>
                  </a:cubicBezTo>
                  <a:cubicBezTo>
                    <a:pt x="59042" y="60889"/>
                    <a:pt x="59109" y="60823"/>
                    <a:pt x="59142" y="60789"/>
                  </a:cubicBezTo>
                  <a:cubicBezTo>
                    <a:pt x="59176" y="60723"/>
                    <a:pt x="59209" y="60656"/>
                    <a:pt x="59209" y="60623"/>
                  </a:cubicBezTo>
                  <a:cubicBezTo>
                    <a:pt x="59209" y="60522"/>
                    <a:pt x="59176" y="60489"/>
                    <a:pt x="59142" y="60456"/>
                  </a:cubicBezTo>
                  <a:cubicBezTo>
                    <a:pt x="59080" y="60393"/>
                    <a:pt x="59018" y="60368"/>
                    <a:pt x="58957" y="60368"/>
                  </a:cubicBezTo>
                  <a:cubicBezTo>
                    <a:pt x="58856" y="60368"/>
                    <a:pt x="58759" y="60439"/>
                    <a:pt x="58675" y="60522"/>
                  </a:cubicBezTo>
                  <a:lnTo>
                    <a:pt x="58642" y="60556"/>
                  </a:lnTo>
                  <a:cubicBezTo>
                    <a:pt x="58509" y="60656"/>
                    <a:pt x="58342" y="60723"/>
                    <a:pt x="58208" y="60789"/>
                  </a:cubicBezTo>
                  <a:cubicBezTo>
                    <a:pt x="58175" y="60800"/>
                    <a:pt x="58138" y="60808"/>
                    <a:pt x="58100" y="60808"/>
                  </a:cubicBezTo>
                  <a:cubicBezTo>
                    <a:pt x="58023" y="60808"/>
                    <a:pt x="57942" y="60778"/>
                    <a:pt x="57875" y="60689"/>
                  </a:cubicBezTo>
                  <a:cubicBezTo>
                    <a:pt x="57808" y="60623"/>
                    <a:pt x="57775" y="60489"/>
                    <a:pt x="57808" y="60389"/>
                  </a:cubicBezTo>
                  <a:cubicBezTo>
                    <a:pt x="57841" y="60055"/>
                    <a:pt x="58475" y="59689"/>
                    <a:pt x="58976" y="59355"/>
                  </a:cubicBezTo>
                  <a:cubicBezTo>
                    <a:pt x="59109" y="59288"/>
                    <a:pt x="59209" y="59188"/>
                    <a:pt x="59343" y="59155"/>
                  </a:cubicBezTo>
                  <a:cubicBezTo>
                    <a:pt x="59476" y="59055"/>
                    <a:pt x="59709" y="58888"/>
                    <a:pt x="59643" y="58688"/>
                  </a:cubicBezTo>
                  <a:cubicBezTo>
                    <a:pt x="59609" y="58621"/>
                    <a:pt x="59509" y="58554"/>
                    <a:pt x="59376" y="58554"/>
                  </a:cubicBezTo>
                  <a:cubicBezTo>
                    <a:pt x="59276" y="58554"/>
                    <a:pt x="58876" y="58821"/>
                    <a:pt x="58308" y="59222"/>
                  </a:cubicBezTo>
                  <a:cubicBezTo>
                    <a:pt x="58108" y="59355"/>
                    <a:pt x="57942" y="59488"/>
                    <a:pt x="57808" y="59555"/>
                  </a:cubicBezTo>
                  <a:lnTo>
                    <a:pt x="57708" y="59555"/>
                  </a:lnTo>
                  <a:cubicBezTo>
                    <a:pt x="57675" y="59522"/>
                    <a:pt x="57641" y="59388"/>
                    <a:pt x="57708" y="59222"/>
                  </a:cubicBezTo>
                  <a:cubicBezTo>
                    <a:pt x="58042" y="58021"/>
                    <a:pt x="59943" y="57320"/>
                    <a:pt x="61144" y="57320"/>
                  </a:cubicBezTo>
                  <a:cubicBezTo>
                    <a:pt x="61444" y="57320"/>
                    <a:pt x="61477" y="57287"/>
                    <a:pt x="61678" y="56620"/>
                  </a:cubicBezTo>
                  <a:lnTo>
                    <a:pt x="61778" y="56319"/>
                  </a:lnTo>
                  <a:cubicBezTo>
                    <a:pt x="62211" y="54885"/>
                    <a:pt x="63445" y="52650"/>
                    <a:pt x="64646" y="51349"/>
                  </a:cubicBezTo>
                  <a:lnTo>
                    <a:pt x="64680" y="51316"/>
                  </a:lnTo>
                  <a:lnTo>
                    <a:pt x="64713" y="51283"/>
                  </a:lnTo>
                  <a:cubicBezTo>
                    <a:pt x="64880" y="51049"/>
                    <a:pt x="64947" y="50849"/>
                    <a:pt x="64880" y="50615"/>
                  </a:cubicBezTo>
                  <a:cubicBezTo>
                    <a:pt x="64680" y="49815"/>
                    <a:pt x="64513" y="49048"/>
                    <a:pt x="64446" y="48380"/>
                  </a:cubicBezTo>
                  <a:cubicBezTo>
                    <a:pt x="64379" y="47880"/>
                    <a:pt x="64313" y="47346"/>
                    <a:pt x="64313" y="46779"/>
                  </a:cubicBezTo>
                  <a:cubicBezTo>
                    <a:pt x="64313" y="46512"/>
                    <a:pt x="64313" y="46512"/>
                    <a:pt x="64513" y="46479"/>
                  </a:cubicBezTo>
                  <a:cubicBezTo>
                    <a:pt x="65213" y="46212"/>
                    <a:pt x="65947" y="46045"/>
                    <a:pt x="66681" y="45945"/>
                  </a:cubicBezTo>
                  <a:cubicBezTo>
                    <a:pt x="67315" y="45812"/>
                    <a:pt x="67882" y="45712"/>
                    <a:pt x="68482" y="45678"/>
                  </a:cubicBezTo>
                  <a:cubicBezTo>
                    <a:pt x="68849" y="45645"/>
                    <a:pt x="69183" y="45645"/>
                    <a:pt x="69550" y="45645"/>
                  </a:cubicBezTo>
                  <a:lnTo>
                    <a:pt x="69883" y="45645"/>
                  </a:lnTo>
                  <a:cubicBezTo>
                    <a:pt x="70003" y="45592"/>
                    <a:pt x="70076" y="45560"/>
                    <a:pt x="70119" y="45560"/>
                  </a:cubicBezTo>
                  <a:close/>
                  <a:moveTo>
                    <a:pt x="69083" y="53951"/>
                  </a:moveTo>
                  <a:cubicBezTo>
                    <a:pt x="69083" y="53951"/>
                    <a:pt x="69116" y="53951"/>
                    <a:pt x="69116" y="53984"/>
                  </a:cubicBezTo>
                  <a:cubicBezTo>
                    <a:pt x="69750" y="54852"/>
                    <a:pt x="70184" y="55886"/>
                    <a:pt x="70450" y="57020"/>
                  </a:cubicBezTo>
                  <a:cubicBezTo>
                    <a:pt x="70651" y="57954"/>
                    <a:pt x="70684" y="58855"/>
                    <a:pt x="70617" y="59722"/>
                  </a:cubicBezTo>
                  <a:cubicBezTo>
                    <a:pt x="70517" y="60522"/>
                    <a:pt x="70350" y="61356"/>
                    <a:pt x="69683" y="61657"/>
                  </a:cubicBezTo>
                  <a:cubicBezTo>
                    <a:pt x="69483" y="61723"/>
                    <a:pt x="67181" y="62357"/>
                    <a:pt x="65147" y="62524"/>
                  </a:cubicBezTo>
                  <a:cubicBezTo>
                    <a:pt x="64680" y="62557"/>
                    <a:pt x="64179" y="62557"/>
                    <a:pt x="63746" y="62557"/>
                  </a:cubicBezTo>
                  <a:cubicBezTo>
                    <a:pt x="63153" y="62557"/>
                    <a:pt x="62509" y="62591"/>
                    <a:pt x="61887" y="62682"/>
                  </a:cubicBezTo>
                  <a:lnTo>
                    <a:pt x="61887" y="62682"/>
                  </a:lnTo>
                  <a:cubicBezTo>
                    <a:pt x="62727" y="62230"/>
                    <a:pt x="63182" y="61226"/>
                    <a:pt x="63612" y="60222"/>
                  </a:cubicBezTo>
                  <a:cubicBezTo>
                    <a:pt x="63679" y="60055"/>
                    <a:pt x="63746" y="59922"/>
                    <a:pt x="63779" y="59855"/>
                  </a:cubicBezTo>
                  <a:cubicBezTo>
                    <a:pt x="63846" y="59622"/>
                    <a:pt x="63912" y="59522"/>
                    <a:pt x="64146" y="59388"/>
                  </a:cubicBezTo>
                  <a:cubicBezTo>
                    <a:pt x="64613" y="59188"/>
                    <a:pt x="65013" y="58888"/>
                    <a:pt x="65447" y="58554"/>
                  </a:cubicBezTo>
                  <a:cubicBezTo>
                    <a:pt x="67515" y="56953"/>
                    <a:pt x="68316" y="55352"/>
                    <a:pt x="68749" y="54485"/>
                  </a:cubicBezTo>
                  <a:cubicBezTo>
                    <a:pt x="68849" y="54185"/>
                    <a:pt x="68983" y="53951"/>
                    <a:pt x="69083" y="53951"/>
                  </a:cubicBezTo>
                  <a:close/>
                  <a:moveTo>
                    <a:pt x="61344" y="55819"/>
                  </a:moveTo>
                  <a:lnTo>
                    <a:pt x="61344" y="55852"/>
                  </a:lnTo>
                  <a:lnTo>
                    <a:pt x="61344" y="55886"/>
                  </a:lnTo>
                  <a:lnTo>
                    <a:pt x="61244" y="56286"/>
                  </a:lnTo>
                  <a:cubicBezTo>
                    <a:pt x="61077" y="56720"/>
                    <a:pt x="61077" y="56786"/>
                    <a:pt x="60810" y="56820"/>
                  </a:cubicBezTo>
                  <a:cubicBezTo>
                    <a:pt x="59676" y="56920"/>
                    <a:pt x="58142" y="57420"/>
                    <a:pt x="57441" y="58588"/>
                  </a:cubicBezTo>
                  <a:cubicBezTo>
                    <a:pt x="56974" y="59355"/>
                    <a:pt x="57141" y="59655"/>
                    <a:pt x="57274" y="59889"/>
                  </a:cubicBezTo>
                  <a:cubicBezTo>
                    <a:pt x="57308" y="60022"/>
                    <a:pt x="57408" y="60055"/>
                    <a:pt x="57341" y="60189"/>
                  </a:cubicBezTo>
                  <a:cubicBezTo>
                    <a:pt x="57241" y="60723"/>
                    <a:pt x="57408" y="61123"/>
                    <a:pt x="57908" y="61323"/>
                  </a:cubicBezTo>
                  <a:cubicBezTo>
                    <a:pt x="58008" y="61356"/>
                    <a:pt x="58008" y="61390"/>
                    <a:pt x="58008" y="61490"/>
                  </a:cubicBezTo>
                  <a:cubicBezTo>
                    <a:pt x="58008" y="61657"/>
                    <a:pt x="58075" y="61823"/>
                    <a:pt x="58175" y="61990"/>
                  </a:cubicBezTo>
                  <a:cubicBezTo>
                    <a:pt x="58409" y="62190"/>
                    <a:pt x="58742" y="62324"/>
                    <a:pt x="58942" y="62324"/>
                  </a:cubicBezTo>
                  <a:cubicBezTo>
                    <a:pt x="59076" y="62324"/>
                    <a:pt x="59142" y="62357"/>
                    <a:pt x="59242" y="62424"/>
                  </a:cubicBezTo>
                  <a:cubicBezTo>
                    <a:pt x="59405" y="62607"/>
                    <a:pt x="59592" y="62690"/>
                    <a:pt x="59819" y="62690"/>
                  </a:cubicBezTo>
                  <a:cubicBezTo>
                    <a:pt x="59965" y="62690"/>
                    <a:pt x="60127" y="62656"/>
                    <a:pt x="60310" y="62591"/>
                  </a:cubicBezTo>
                  <a:cubicBezTo>
                    <a:pt x="60352" y="62582"/>
                    <a:pt x="60385" y="62578"/>
                    <a:pt x="60414" y="62578"/>
                  </a:cubicBezTo>
                  <a:cubicBezTo>
                    <a:pt x="60500" y="62578"/>
                    <a:pt x="60543" y="62616"/>
                    <a:pt x="60643" y="62691"/>
                  </a:cubicBezTo>
                  <a:cubicBezTo>
                    <a:pt x="60717" y="62765"/>
                    <a:pt x="60812" y="62849"/>
                    <a:pt x="60961" y="62886"/>
                  </a:cubicBezTo>
                  <a:lnTo>
                    <a:pt x="60961" y="62886"/>
                  </a:lnTo>
                  <a:cubicBezTo>
                    <a:pt x="60666" y="63008"/>
                    <a:pt x="60633" y="63149"/>
                    <a:pt x="60577" y="63291"/>
                  </a:cubicBezTo>
                  <a:cubicBezTo>
                    <a:pt x="60519" y="63378"/>
                    <a:pt x="60486" y="63464"/>
                    <a:pt x="60262" y="63464"/>
                  </a:cubicBezTo>
                  <a:cubicBezTo>
                    <a:pt x="60227" y="63464"/>
                    <a:pt x="60188" y="63462"/>
                    <a:pt x="60143" y="63458"/>
                  </a:cubicBezTo>
                  <a:cubicBezTo>
                    <a:pt x="57441" y="63224"/>
                    <a:pt x="56240" y="62524"/>
                    <a:pt x="55240" y="61957"/>
                  </a:cubicBezTo>
                  <a:cubicBezTo>
                    <a:pt x="54973" y="61790"/>
                    <a:pt x="54739" y="61657"/>
                    <a:pt x="54472" y="61523"/>
                  </a:cubicBezTo>
                  <a:cubicBezTo>
                    <a:pt x="53438" y="61023"/>
                    <a:pt x="52905" y="60889"/>
                    <a:pt x="52504" y="60823"/>
                  </a:cubicBezTo>
                  <a:cubicBezTo>
                    <a:pt x="52438" y="60756"/>
                    <a:pt x="52338" y="60756"/>
                    <a:pt x="52271" y="60723"/>
                  </a:cubicBezTo>
                  <a:lnTo>
                    <a:pt x="52237" y="60723"/>
                  </a:lnTo>
                  <a:cubicBezTo>
                    <a:pt x="52304" y="60656"/>
                    <a:pt x="52571" y="60522"/>
                    <a:pt x="52905" y="60356"/>
                  </a:cubicBezTo>
                  <a:cubicBezTo>
                    <a:pt x="53605" y="59989"/>
                    <a:pt x="54906" y="59255"/>
                    <a:pt x="57108" y="57954"/>
                  </a:cubicBezTo>
                  <a:cubicBezTo>
                    <a:pt x="57274" y="57854"/>
                    <a:pt x="57408" y="57787"/>
                    <a:pt x="57508" y="57687"/>
                  </a:cubicBezTo>
                  <a:cubicBezTo>
                    <a:pt x="58509" y="57053"/>
                    <a:pt x="58675" y="56987"/>
                    <a:pt x="58775" y="56486"/>
                  </a:cubicBezTo>
                  <a:cubicBezTo>
                    <a:pt x="58809" y="56353"/>
                    <a:pt x="58809" y="56319"/>
                    <a:pt x="59176" y="56286"/>
                  </a:cubicBezTo>
                  <a:cubicBezTo>
                    <a:pt x="59509" y="56219"/>
                    <a:pt x="60176" y="56153"/>
                    <a:pt x="61311" y="55819"/>
                  </a:cubicBezTo>
                  <a:close/>
                  <a:moveTo>
                    <a:pt x="48168" y="53317"/>
                  </a:moveTo>
                  <a:cubicBezTo>
                    <a:pt x="48268" y="53317"/>
                    <a:pt x="48268" y="53351"/>
                    <a:pt x="48301" y="53384"/>
                  </a:cubicBezTo>
                  <a:lnTo>
                    <a:pt x="48301" y="53451"/>
                  </a:lnTo>
                  <a:cubicBezTo>
                    <a:pt x="48335" y="53517"/>
                    <a:pt x="48368" y="53651"/>
                    <a:pt x="48435" y="53718"/>
                  </a:cubicBezTo>
                  <a:cubicBezTo>
                    <a:pt x="48968" y="55219"/>
                    <a:pt x="49836" y="56786"/>
                    <a:pt x="50937" y="58154"/>
                  </a:cubicBezTo>
                  <a:cubicBezTo>
                    <a:pt x="51537" y="58955"/>
                    <a:pt x="51971" y="59388"/>
                    <a:pt x="52204" y="59655"/>
                  </a:cubicBezTo>
                  <a:cubicBezTo>
                    <a:pt x="52338" y="59822"/>
                    <a:pt x="52471" y="59889"/>
                    <a:pt x="52471" y="59955"/>
                  </a:cubicBezTo>
                  <a:lnTo>
                    <a:pt x="52438" y="59989"/>
                  </a:lnTo>
                  <a:cubicBezTo>
                    <a:pt x="50770" y="60989"/>
                    <a:pt x="44799" y="63791"/>
                    <a:pt x="43865" y="64058"/>
                  </a:cubicBezTo>
                  <a:cubicBezTo>
                    <a:pt x="44265" y="63725"/>
                    <a:pt x="44098" y="63191"/>
                    <a:pt x="43765" y="62857"/>
                  </a:cubicBezTo>
                  <a:cubicBezTo>
                    <a:pt x="43498" y="62624"/>
                    <a:pt x="42964" y="62357"/>
                    <a:pt x="42264" y="62024"/>
                  </a:cubicBezTo>
                  <a:cubicBezTo>
                    <a:pt x="40996" y="61490"/>
                    <a:pt x="39128" y="60623"/>
                    <a:pt x="37327" y="59055"/>
                  </a:cubicBezTo>
                  <a:cubicBezTo>
                    <a:pt x="36826" y="58654"/>
                    <a:pt x="36626" y="58321"/>
                    <a:pt x="36660" y="58054"/>
                  </a:cubicBezTo>
                  <a:cubicBezTo>
                    <a:pt x="36726" y="57720"/>
                    <a:pt x="37260" y="57554"/>
                    <a:pt x="37894" y="57320"/>
                  </a:cubicBezTo>
                  <a:cubicBezTo>
                    <a:pt x="38794" y="56987"/>
                    <a:pt x="39862" y="56553"/>
                    <a:pt x="40429" y="55552"/>
                  </a:cubicBezTo>
                  <a:cubicBezTo>
                    <a:pt x="40562" y="55352"/>
                    <a:pt x="40763" y="55319"/>
                    <a:pt x="41430" y="55185"/>
                  </a:cubicBezTo>
                  <a:cubicBezTo>
                    <a:pt x="42164" y="55052"/>
                    <a:pt x="43398" y="54818"/>
                    <a:pt x="45566" y="54185"/>
                  </a:cubicBezTo>
                  <a:cubicBezTo>
                    <a:pt x="46600" y="53884"/>
                    <a:pt x="47234" y="53651"/>
                    <a:pt x="47634" y="53517"/>
                  </a:cubicBezTo>
                  <a:cubicBezTo>
                    <a:pt x="47834" y="53451"/>
                    <a:pt x="48001" y="53384"/>
                    <a:pt x="48168" y="53317"/>
                  </a:cubicBezTo>
                  <a:close/>
                  <a:moveTo>
                    <a:pt x="39835" y="54468"/>
                  </a:moveTo>
                  <a:cubicBezTo>
                    <a:pt x="39968" y="54468"/>
                    <a:pt x="40070" y="54493"/>
                    <a:pt x="40129" y="54552"/>
                  </a:cubicBezTo>
                  <a:cubicBezTo>
                    <a:pt x="40229" y="54652"/>
                    <a:pt x="40229" y="54818"/>
                    <a:pt x="40162" y="55019"/>
                  </a:cubicBezTo>
                  <a:cubicBezTo>
                    <a:pt x="39829" y="56186"/>
                    <a:pt x="38794" y="56520"/>
                    <a:pt x="37894" y="56853"/>
                  </a:cubicBezTo>
                  <a:cubicBezTo>
                    <a:pt x="37393" y="57020"/>
                    <a:pt x="36960" y="57187"/>
                    <a:pt x="36626" y="57454"/>
                  </a:cubicBezTo>
                  <a:cubicBezTo>
                    <a:pt x="36326" y="57687"/>
                    <a:pt x="36159" y="57987"/>
                    <a:pt x="36159" y="58288"/>
                  </a:cubicBezTo>
                  <a:cubicBezTo>
                    <a:pt x="36159" y="58821"/>
                    <a:pt x="36726" y="59322"/>
                    <a:pt x="37227" y="59722"/>
                  </a:cubicBezTo>
                  <a:cubicBezTo>
                    <a:pt x="38061" y="60456"/>
                    <a:pt x="38828" y="60989"/>
                    <a:pt x="39595" y="61390"/>
                  </a:cubicBezTo>
                  <a:cubicBezTo>
                    <a:pt x="40596" y="61957"/>
                    <a:pt x="41463" y="62390"/>
                    <a:pt x="42664" y="62891"/>
                  </a:cubicBezTo>
                  <a:cubicBezTo>
                    <a:pt x="43398" y="63191"/>
                    <a:pt x="43731" y="63525"/>
                    <a:pt x="43665" y="63825"/>
                  </a:cubicBezTo>
                  <a:cubicBezTo>
                    <a:pt x="43606" y="64089"/>
                    <a:pt x="43213" y="64198"/>
                    <a:pt x="42756" y="64198"/>
                  </a:cubicBezTo>
                  <a:cubicBezTo>
                    <a:pt x="42693" y="64198"/>
                    <a:pt x="42629" y="64196"/>
                    <a:pt x="42564" y="64192"/>
                  </a:cubicBezTo>
                  <a:cubicBezTo>
                    <a:pt x="41063" y="63992"/>
                    <a:pt x="39128" y="63158"/>
                    <a:pt x="37827" y="62124"/>
                  </a:cubicBezTo>
                  <a:cubicBezTo>
                    <a:pt x="37627" y="61957"/>
                    <a:pt x="37460" y="61823"/>
                    <a:pt x="37327" y="61690"/>
                  </a:cubicBezTo>
                  <a:cubicBezTo>
                    <a:pt x="37093" y="61490"/>
                    <a:pt x="36960" y="61356"/>
                    <a:pt x="36826" y="61356"/>
                  </a:cubicBezTo>
                  <a:cubicBezTo>
                    <a:pt x="36793" y="61356"/>
                    <a:pt x="36726" y="61390"/>
                    <a:pt x="36660" y="61456"/>
                  </a:cubicBezTo>
                  <a:cubicBezTo>
                    <a:pt x="36493" y="61456"/>
                    <a:pt x="36660" y="61623"/>
                    <a:pt x="36726" y="61657"/>
                  </a:cubicBezTo>
                  <a:cubicBezTo>
                    <a:pt x="38561" y="63491"/>
                    <a:pt x="40462" y="64025"/>
                    <a:pt x="41596" y="64359"/>
                  </a:cubicBezTo>
                  <a:cubicBezTo>
                    <a:pt x="42063" y="64492"/>
                    <a:pt x="42397" y="64625"/>
                    <a:pt x="42497" y="64725"/>
                  </a:cubicBezTo>
                  <a:cubicBezTo>
                    <a:pt x="42597" y="64826"/>
                    <a:pt x="42631" y="64892"/>
                    <a:pt x="42631" y="65026"/>
                  </a:cubicBezTo>
                  <a:cubicBezTo>
                    <a:pt x="42597" y="65192"/>
                    <a:pt x="42430" y="65359"/>
                    <a:pt x="42264" y="65393"/>
                  </a:cubicBezTo>
                  <a:cubicBezTo>
                    <a:pt x="42029" y="65471"/>
                    <a:pt x="41760" y="65503"/>
                    <a:pt x="41476" y="65503"/>
                  </a:cubicBezTo>
                  <a:cubicBezTo>
                    <a:pt x="40791" y="65503"/>
                    <a:pt x="40018" y="65314"/>
                    <a:pt x="39428" y="65126"/>
                  </a:cubicBezTo>
                  <a:cubicBezTo>
                    <a:pt x="38061" y="64559"/>
                    <a:pt x="37160" y="63858"/>
                    <a:pt x="36426" y="63224"/>
                  </a:cubicBezTo>
                  <a:lnTo>
                    <a:pt x="36259" y="63058"/>
                  </a:lnTo>
                  <a:cubicBezTo>
                    <a:pt x="36189" y="63034"/>
                    <a:pt x="36134" y="63010"/>
                    <a:pt x="36073" y="63010"/>
                  </a:cubicBezTo>
                  <a:cubicBezTo>
                    <a:pt x="36048" y="63010"/>
                    <a:pt x="36022" y="63014"/>
                    <a:pt x="35992" y="63024"/>
                  </a:cubicBezTo>
                  <a:cubicBezTo>
                    <a:pt x="35926" y="63058"/>
                    <a:pt x="35892" y="63124"/>
                    <a:pt x="35826" y="63191"/>
                  </a:cubicBezTo>
                  <a:cubicBezTo>
                    <a:pt x="35826" y="63291"/>
                    <a:pt x="35826" y="63391"/>
                    <a:pt x="36059" y="63625"/>
                  </a:cubicBezTo>
                  <a:cubicBezTo>
                    <a:pt x="38227" y="65359"/>
                    <a:pt x="39128" y="65626"/>
                    <a:pt x="40829" y="65993"/>
                  </a:cubicBezTo>
                  <a:cubicBezTo>
                    <a:pt x="40896" y="65993"/>
                    <a:pt x="40896" y="65993"/>
                    <a:pt x="40896" y="66026"/>
                  </a:cubicBezTo>
                  <a:lnTo>
                    <a:pt x="40896" y="66060"/>
                  </a:lnTo>
                  <a:cubicBezTo>
                    <a:pt x="40573" y="66400"/>
                    <a:pt x="40121" y="66514"/>
                    <a:pt x="39640" y="66514"/>
                  </a:cubicBezTo>
                  <a:cubicBezTo>
                    <a:pt x="39176" y="66514"/>
                    <a:pt x="38686" y="66408"/>
                    <a:pt x="38261" y="66293"/>
                  </a:cubicBezTo>
                  <a:cubicBezTo>
                    <a:pt x="37093" y="65893"/>
                    <a:pt x="36059" y="65226"/>
                    <a:pt x="35459" y="64792"/>
                  </a:cubicBezTo>
                  <a:cubicBezTo>
                    <a:pt x="35425" y="64725"/>
                    <a:pt x="35325" y="64692"/>
                    <a:pt x="35292" y="64625"/>
                  </a:cubicBezTo>
                  <a:lnTo>
                    <a:pt x="35159" y="64492"/>
                  </a:lnTo>
                  <a:cubicBezTo>
                    <a:pt x="35109" y="64442"/>
                    <a:pt x="35050" y="64417"/>
                    <a:pt x="34992" y="64417"/>
                  </a:cubicBezTo>
                  <a:cubicBezTo>
                    <a:pt x="34933" y="64417"/>
                    <a:pt x="34875" y="64442"/>
                    <a:pt x="34825" y="64492"/>
                  </a:cubicBezTo>
                  <a:cubicBezTo>
                    <a:pt x="34758" y="64559"/>
                    <a:pt x="34725" y="64692"/>
                    <a:pt x="34792" y="64826"/>
                  </a:cubicBezTo>
                  <a:cubicBezTo>
                    <a:pt x="35325" y="65493"/>
                    <a:pt x="36826" y="66460"/>
                    <a:pt x="38461" y="66860"/>
                  </a:cubicBezTo>
                  <a:lnTo>
                    <a:pt x="38494" y="66860"/>
                  </a:lnTo>
                  <a:cubicBezTo>
                    <a:pt x="38561" y="66860"/>
                    <a:pt x="38594" y="66894"/>
                    <a:pt x="38594" y="66894"/>
                  </a:cubicBezTo>
                  <a:cubicBezTo>
                    <a:pt x="38561" y="66894"/>
                    <a:pt x="38494" y="66960"/>
                    <a:pt x="38428" y="66994"/>
                  </a:cubicBezTo>
                  <a:cubicBezTo>
                    <a:pt x="38050" y="67102"/>
                    <a:pt x="37675" y="67153"/>
                    <a:pt x="37300" y="67153"/>
                  </a:cubicBezTo>
                  <a:cubicBezTo>
                    <a:pt x="36055" y="67153"/>
                    <a:pt x="34809" y="66590"/>
                    <a:pt x="33424" y="65693"/>
                  </a:cubicBezTo>
                  <a:cubicBezTo>
                    <a:pt x="32290" y="64992"/>
                    <a:pt x="31089" y="64025"/>
                    <a:pt x="29755" y="62991"/>
                  </a:cubicBezTo>
                  <a:cubicBezTo>
                    <a:pt x="29254" y="62624"/>
                    <a:pt x="28754" y="62190"/>
                    <a:pt x="28220" y="61790"/>
                  </a:cubicBezTo>
                  <a:cubicBezTo>
                    <a:pt x="27887" y="61523"/>
                    <a:pt x="27653" y="61390"/>
                    <a:pt x="27553" y="61323"/>
                  </a:cubicBezTo>
                  <a:cubicBezTo>
                    <a:pt x="27386" y="61190"/>
                    <a:pt x="27386" y="61190"/>
                    <a:pt x="27420" y="61123"/>
                  </a:cubicBezTo>
                  <a:cubicBezTo>
                    <a:pt x="27953" y="59889"/>
                    <a:pt x="28420" y="57954"/>
                    <a:pt x="27787" y="56353"/>
                  </a:cubicBezTo>
                  <a:lnTo>
                    <a:pt x="27820" y="56353"/>
                  </a:lnTo>
                  <a:cubicBezTo>
                    <a:pt x="28222" y="56411"/>
                    <a:pt x="28693" y="56439"/>
                    <a:pt x="29216" y="56439"/>
                  </a:cubicBezTo>
                  <a:cubicBezTo>
                    <a:pt x="31380" y="56439"/>
                    <a:pt x="34439" y="55958"/>
                    <a:pt x="37260" y="55152"/>
                  </a:cubicBezTo>
                  <a:cubicBezTo>
                    <a:pt x="37560" y="55052"/>
                    <a:pt x="37827" y="54985"/>
                    <a:pt x="38094" y="54885"/>
                  </a:cubicBezTo>
                  <a:cubicBezTo>
                    <a:pt x="38767" y="54686"/>
                    <a:pt x="39440" y="54468"/>
                    <a:pt x="39835" y="54468"/>
                  </a:cubicBezTo>
                  <a:close/>
                  <a:moveTo>
                    <a:pt x="51635" y="61053"/>
                  </a:moveTo>
                  <a:cubicBezTo>
                    <a:pt x="51658" y="61053"/>
                    <a:pt x="51681" y="61054"/>
                    <a:pt x="51704" y="61056"/>
                  </a:cubicBezTo>
                  <a:cubicBezTo>
                    <a:pt x="53138" y="61290"/>
                    <a:pt x="54005" y="61790"/>
                    <a:pt x="54939" y="62290"/>
                  </a:cubicBezTo>
                  <a:cubicBezTo>
                    <a:pt x="56074" y="62958"/>
                    <a:pt x="57241" y="63625"/>
                    <a:pt x="59509" y="63825"/>
                  </a:cubicBezTo>
                  <a:cubicBezTo>
                    <a:pt x="59810" y="63858"/>
                    <a:pt x="60043" y="63858"/>
                    <a:pt x="60243" y="63858"/>
                  </a:cubicBezTo>
                  <a:cubicBezTo>
                    <a:pt x="60577" y="63858"/>
                    <a:pt x="60577" y="63858"/>
                    <a:pt x="60577" y="64025"/>
                  </a:cubicBezTo>
                  <a:cubicBezTo>
                    <a:pt x="60610" y="65026"/>
                    <a:pt x="60477" y="66560"/>
                    <a:pt x="60110" y="67861"/>
                  </a:cubicBezTo>
                  <a:cubicBezTo>
                    <a:pt x="59976" y="68295"/>
                    <a:pt x="59943" y="68295"/>
                    <a:pt x="59843" y="68295"/>
                  </a:cubicBezTo>
                  <a:cubicBezTo>
                    <a:pt x="59286" y="68222"/>
                    <a:pt x="58752" y="68191"/>
                    <a:pt x="58237" y="68191"/>
                  </a:cubicBezTo>
                  <a:cubicBezTo>
                    <a:pt x="56376" y="68191"/>
                    <a:pt x="54775" y="68603"/>
                    <a:pt x="53338" y="68995"/>
                  </a:cubicBezTo>
                  <a:cubicBezTo>
                    <a:pt x="52438" y="69229"/>
                    <a:pt x="51604" y="69462"/>
                    <a:pt x="50736" y="69529"/>
                  </a:cubicBezTo>
                  <a:cubicBezTo>
                    <a:pt x="50619" y="69548"/>
                    <a:pt x="50492" y="69559"/>
                    <a:pt x="50361" y="69559"/>
                  </a:cubicBezTo>
                  <a:cubicBezTo>
                    <a:pt x="49823" y="69559"/>
                    <a:pt x="49230" y="69378"/>
                    <a:pt x="49069" y="68895"/>
                  </a:cubicBezTo>
                  <a:lnTo>
                    <a:pt x="49069" y="68795"/>
                  </a:lnTo>
                  <a:cubicBezTo>
                    <a:pt x="49102" y="68728"/>
                    <a:pt x="49169" y="68695"/>
                    <a:pt x="49302" y="68662"/>
                  </a:cubicBezTo>
                  <a:cubicBezTo>
                    <a:pt x="49335" y="68662"/>
                    <a:pt x="49435" y="68628"/>
                    <a:pt x="49469" y="68628"/>
                  </a:cubicBezTo>
                  <a:lnTo>
                    <a:pt x="49802" y="68495"/>
                  </a:lnTo>
                  <a:cubicBezTo>
                    <a:pt x="50603" y="68195"/>
                    <a:pt x="50636" y="68195"/>
                    <a:pt x="50770" y="68061"/>
                  </a:cubicBezTo>
                  <a:cubicBezTo>
                    <a:pt x="50836" y="68028"/>
                    <a:pt x="50870" y="67894"/>
                    <a:pt x="50836" y="67828"/>
                  </a:cubicBezTo>
                  <a:cubicBezTo>
                    <a:pt x="50803" y="67694"/>
                    <a:pt x="50736" y="67661"/>
                    <a:pt x="50636" y="67661"/>
                  </a:cubicBezTo>
                  <a:cubicBezTo>
                    <a:pt x="50503" y="67661"/>
                    <a:pt x="50303" y="67728"/>
                    <a:pt x="50003" y="67861"/>
                  </a:cubicBezTo>
                  <a:cubicBezTo>
                    <a:pt x="49520" y="68047"/>
                    <a:pt x="48840" y="68315"/>
                    <a:pt x="48247" y="68315"/>
                  </a:cubicBezTo>
                  <a:cubicBezTo>
                    <a:pt x="47774" y="68315"/>
                    <a:pt x="47356" y="68145"/>
                    <a:pt x="47134" y="67628"/>
                  </a:cubicBezTo>
                  <a:lnTo>
                    <a:pt x="47100" y="67527"/>
                  </a:lnTo>
                  <a:cubicBezTo>
                    <a:pt x="47100" y="67494"/>
                    <a:pt x="47234" y="67494"/>
                    <a:pt x="47334" y="67427"/>
                  </a:cubicBezTo>
                  <a:cubicBezTo>
                    <a:pt x="47601" y="67361"/>
                    <a:pt x="48068" y="67227"/>
                    <a:pt x="48735" y="66894"/>
                  </a:cubicBezTo>
                  <a:cubicBezTo>
                    <a:pt x="48902" y="66827"/>
                    <a:pt x="49102" y="66694"/>
                    <a:pt x="49002" y="66493"/>
                  </a:cubicBezTo>
                  <a:cubicBezTo>
                    <a:pt x="48968" y="66393"/>
                    <a:pt x="48935" y="66360"/>
                    <a:pt x="48902" y="66360"/>
                  </a:cubicBezTo>
                  <a:cubicBezTo>
                    <a:pt x="48879" y="66354"/>
                    <a:pt x="48854" y="66351"/>
                    <a:pt x="48827" y="66351"/>
                  </a:cubicBezTo>
                  <a:cubicBezTo>
                    <a:pt x="48697" y="66351"/>
                    <a:pt x="48517" y="66416"/>
                    <a:pt x="48268" y="66527"/>
                  </a:cubicBezTo>
                  <a:cubicBezTo>
                    <a:pt x="47825" y="66717"/>
                    <a:pt x="47232" y="66996"/>
                    <a:pt x="46546" y="66996"/>
                  </a:cubicBezTo>
                  <a:cubicBezTo>
                    <a:pt x="46509" y="66996"/>
                    <a:pt x="46471" y="66995"/>
                    <a:pt x="46433" y="66994"/>
                  </a:cubicBezTo>
                  <a:cubicBezTo>
                    <a:pt x="46066" y="66960"/>
                    <a:pt x="45900" y="66660"/>
                    <a:pt x="45833" y="66360"/>
                  </a:cubicBezTo>
                  <a:cubicBezTo>
                    <a:pt x="45833" y="66126"/>
                    <a:pt x="45966" y="65860"/>
                    <a:pt x="46300" y="65793"/>
                  </a:cubicBezTo>
                  <a:cubicBezTo>
                    <a:pt x="46667" y="65693"/>
                    <a:pt x="47067" y="65559"/>
                    <a:pt x="47401" y="65459"/>
                  </a:cubicBezTo>
                  <a:cubicBezTo>
                    <a:pt x="47467" y="65393"/>
                    <a:pt x="47501" y="65393"/>
                    <a:pt x="47601" y="65359"/>
                  </a:cubicBezTo>
                  <a:cubicBezTo>
                    <a:pt x="47667" y="65326"/>
                    <a:pt x="47901" y="65226"/>
                    <a:pt x="47968" y="65059"/>
                  </a:cubicBezTo>
                  <a:cubicBezTo>
                    <a:pt x="47968" y="64992"/>
                    <a:pt x="47968" y="64959"/>
                    <a:pt x="47934" y="64859"/>
                  </a:cubicBezTo>
                  <a:cubicBezTo>
                    <a:pt x="47868" y="64759"/>
                    <a:pt x="47793" y="64725"/>
                    <a:pt x="47718" y="64725"/>
                  </a:cubicBezTo>
                  <a:cubicBezTo>
                    <a:pt x="47642" y="64725"/>
                    <a:pt x="47567" y="64759"/>
                    <a:pt x="47501" y="64792"/>
                  </a:cubicBezTo>
                  <a:lnTo>
                    <a:pt x="47467" y="64826"/>
                  </a:lnTo>
                  <a:cubicBezTo>
                    <a:pt x="47033" y="65004"/>
                    <a:pt x="46384" y="65281"/>
                    <a:pt x="45819" y="65281"/>
                  </a:cubicBezTo>
                  <a:cubicBezTo>
                    <a:pt x="45646" y="65281"/>
                    <a:pt x="45481" y="65255"/>
                    <a:pt x="45332" y="65192"/>
                  </a:cubicBezTo>
                  <a:cubicBezTo>
                    <a:pt x="45066" y="65059"/>
                    <a:pt x="44832" y="64826"/>
                    <a:pt x="44832" y="64559"/>
                  </a:cubicBezTo>
                  <a:cubicBezTo>
                    <a:pt x="44832" y="64459"/>
                    <a:pt x="44832" y="64258"/>
                    <a:pt x="45066" y="64158"/>
                  </a:cubicBezTo>
                  <a:cubicBezTo>
                    <a:pt x="45132" y="64092"/>
                    <a:pt x="45232" y="64058"/>
                    <a:pt x="45266" y="64025"/>
                  </a:cubicBezTo>
                  <a:cubicBezTo>
                    <a:pt x="46633" y="63458"/>
                    <a:pt x="48101" y="62724"/>
                    <a:pt x="50169" y="61690"/>
                  </a:cubicBezTo>
                  <a:cubicBezTo>
                    <a:pt x="50303" y="61657"/>
                    <a:pt x="50436" y="61557"/>
                    <a:pt x="50570" y="61490"/>
                  </a:cubicBezTo>
                  <a:cubicBezTo>
                    <a:pt x="50915" y="61301"/>
                    <a:pt x="51261" y="61053"/>
                    <a:pt x="51635" y="61053"/>
                  </a:cubicBezTo>
                  <a:close/>
                  <a:moveTo>
                    <a:pt x="67154" y="62839"/>
                  </a:moveTo>
                  <a:cubicBezTo>
                    <a:pt x="67285" y="62839"/>
                    <a:pt x="67293" y="62869"/>
                    <a:pt x="67315" y="62958"/>
                  </a:cubicBezTo>
                  <a:cubicBezTo>
                    <a:pt x="67815" y="64325"/>
                    <a:pt x="67682" y="67127"/>
                    <a:pt x="66581" y="69229"/>
                  </a:cubicBezTo>
                  <a:cubicBezTo>
                    <a:pt x="66314" y="69696"/>
                    <a:pt x="65947" y="70296"/>
                    <a:pt x="65614" y="70630"/>
                  </a:cubicBezTo>
                  <a:cubicBezTo>
                    <a:pt x="65480" y="70730"/>
                    <a:pt x="65347" y="70796"/>
                    <a:pt x="65180" y="70796"/>
                  </a:cubicBezTo>
                  <a:cubicBezTo>
                    <a:pt x="62745" y="70530"/>
                    <a:pt x="61277" y="70196"/>
                    <a:pt x="60777" y="70063"/>
                  </a:cubicBezTo>
                  <a:cubicBezTo>
                    <a:pt x="60477" y="69996"/>
                    <a:pt x="60310" y="69862"/>
                    <a:pt x="60176" y="69729"/>
                  </a:cubicBezTo>
                  <a:cubicBezTo>
                    <a:pt x="60176" y="69629"/>
                    <a:pt x="60143" y="69496"/>
                    <a:pt x="60176" y="69329"/>
                  </a:cubicBezTo>
                  <a:cubicBezTo>
                    <a:pt x="60243" y="69195"/>
                    <a:pt x="60277" y="69129"/>
                    <a:pt x="60310" y="68962"/>
                  </a:cubicBezTo>
                  <a:cubicBezTo>
                    <a:pt x="60477" y="68528"/>
                    <a:pt x="60777" y="67894"/>
                    <a:pt x="60944" y="66627"/>
                  </a:cubicBezTo>
                  <a:cubicBezTo>
                    <a:pt x="61177" y="64959"/>
                    <a:pt x="61110" y="63691"/>
                    <a:pt x="61044" y="63491"/>
                  </a:cubicBezTo>
                  <a:lnTo>
                    <a:pt x="61044" y="63391"/>
                  </a:lnTo>
                  <a:cubicBezTo>
                    <a:pt x="61177" y="63224"/>
                    <a:pt x="61944" y="63191"/>
                    <a:pt x="62978" y="63158"/>
                  </a:cubicBezTo>
                  <a:cubicBezTo>
                    <a:pt x="63612" y="63124"/>
                    <a:pt x="64379" y="63058"/>
                    <a:pt x="65313" y="63024"/>
                  </a:cubicBezTo>
                  <a:cubicBezTo>
                    <a:pt x="66114" y="62958"/>
                    <a:pt x="66548" y="62891"/>
                    <a:pt x="66848" y="62857"/>
                  </a:cubicBezTo>
                  <a:cubicBezTo>
                    <a:pt x="66992" y="62846"/>
                    <a:pt x="67089" y="62839"/>
                    <a:pt x="67154" y="62839"/>
                  </a:cubicBezTo>
                  <a:close/>
                  <a:moveTo>
                    <a:pt x="70617" y="48447"/>
                  </a:moveTo>
                  <a:cubicBezTo>
                    <a:pt x="70984" y="48947"/>
                    <a:pt x="72652" y="51883"/>
                    <a:pt x="73786" y="54285"/>
                  </a:cubicBezTo>
                  <a:cubicBezTo>
                    <a:pt x="75654" y="58288"/>
                    <a:pt x="78356" y="65459"/>
                    <a:pt x="75421" y="68461"/>
                  </a:cubicBezTo>
                  <a:cubicBezTo>
                    <a:pt x="73214" y="70798"/>
                    <a:pt x="69144" y="70830"/>
                    <a:pt x="66344" y="70830"/>
                  </a:cubicBezTo>
                  <a:cubicBezTo>
                    <a:pt x="66267" y="70830"/>
                    <a:pt x="66190" y="70830"/>
                    <a:pt x="66114" y="70830"/>
                  </a:cubicBezTo>
                  <a:cubicBezTo>
                    <a:pt x="67782" y="69129"/>
                    <a:pt x="68616" y="65459"/>
                    <a:pt x="67915" y="62991"/>
                  </a:cubicBezTo>
                  <a:lnTo>
                    <a:pt x="67915" y="62891"/>
                  </a:lnTo>
                  <a:cubicBezTo>
                    <a:pt x="67849" y="62791"/>
                    <a:pt x="67815" y="62691"/>
                    <a:pt x="67849" y="62657"/>
                  </a:cubicBezTo>
                  <a:cubicBezTo>
                    <a:pt x="67849" y="62624"/>
                    <a:pt x="67982" y="62624"/>
                    <a:pt x="68082" y="62557"/>
                  </a:cubicBezTo>
                  <a:lnTo>
                    <a:pt x="68149" y="62524"/>
                  </a:lnTo>
                  <a:cubicBezTo>
                    <a:pt x="69316" y="62190"/>
                    <a:pt x="69950" y="62024"/>
                    <a:pt x="70350" y="61890"/>
                  </a:cubicBezTo>
                  <a:cubicBezTo>
                    <a:pt x="71084" y="61690"/>
                    <a:pt x="71084" y="61690"/>
                    <a:pt x="72152" y="61523"/>
                  </a:cubicBezTo>
                  <a:cubicBezTo>
                    <a:pt x="72452" y="61490"/>
                    <a:pt x="72819" y="61456"/>
                    <a:pt x="73286" y="61356"/>
                  </a:cubicBezTo>
                  <a:cubicBezTo>
                    <a:pt x="73453" y="61323"/>
                    <a:pt x="73586" y="61190"/>
                    <a:pt x="73519" y="61056"/>
                  </a:cubicBezTo>
                  <a:cubicBezTo>
                    <a:pt x="73519" y="60967"/>
                    <a:pt x="73386" y="60851"/>
                    <a:pt x="73120" y="60851"/>
                  </a:cubicBezTo>
                  <a:cubicBezTo>
                    <a:pt x="73088" y="60851"/>
                    <a:pt x="73055" y="60852"/>
                    <a:pt x="73019" y="60856"/>
                  </a:cubicBezTo>
                  <a:cubicBezTo>
                    <a:pt x="72819" y="60889"/>
                    <a:pt x="72652" y="60889"/>
                    <a:pt x="72452" y="60956"/>
                  </a:cubicBezTo>
                  <a:cubicBezTo>
                    <a:pt x="71952" y="61023"/>
                    <a:pt x="71418" y="61056"/>
                    <a:pt x="70884" y="61190"/>
                  </a:cubicBezTo>
                  <a:lnTo>
                    <a:pt x="70817" y="61190"/>
                  </a:lnTo>
                  <a:cubicBezTo>
                    <a:pt x="70817" y="61156"/>
                    <a:pt x="70851" y="61123"/>
                    <a:pt x="70851" y="61056"/>
                  </a:cubicBezTo>
                  <a:lnTo>
                    <a:pt x="70851" y="61023"/>
                  </a:lnTo>
                  <a:cubicBezTo>
                    <a:pt x="71218" y="60122"/>
                    <a:pt x="71318" y="59121"/>
                    <a:pt x="71284" y="58521"/>
                  </a:cubicBezTo>
                  <a:cubicBezTo>
                    <a:pt x="71151" y="56486"/>
                    <a:pt x="70517" y="54718"/>
                    <a:pt x="69483" y="53351"/>
                  </a:cubicBezTo>
                  <a:cubicBezTo>
                    <a:pt x="69350" y="53184"/>
                    <a:pt x="69350" y="53117"/>
                    <a:pt x="69516" y="52684"/>
                  </a:cubicBezTo>
                  <a:cubicBezTo>
                    <a:pt x="69683" y="52283"/>
                    <a:pt x="69983" y="51616"/>
                    <a:pt x="70284" y="50315"/>
                  </a:cubicBezTo>
                  <a:cubicBezTo>
                    <a:pt x="70450" y="49515"/>
                    <a:pt x="70517" y="49014"/>
                    <a:pt x="70584" y="48714"/>
                  </a:cubicBezTo>
                  <a:cubicBezTo>
                    <a:pt x="70584" y="48614"/>
                    <a:pt x="70617" y="48480"/>
                    <a:pt x="70617" y="48447"/>
                  </a:cubicBezTo>
                  <a:close/>
                  <a:moveTo>
                    <a:pt x="57993" y="68720"/>
                  </a:moveTo>
                  <a:cubicBezTo>
                    <a:pt x="58139" y="68720"/>
                    <a:pt x="58289" y="68723"/>
                    <a:pt x="58442" y="68728"/>
                  </a:cubicBezTo>
                  <a:cubicBezTo>
                    <a:pt x="58575" y="68728"/>
                    <a:pt x="58575" y="68728"/>
                    <a:pt x="58609" y="68862"/>
                  </a:cubicBezTo>
                  <a:cubicBezTo>
                    <a:pt x="58976" y="70396"/>
                    <a:pt x="59409" y="71564"/>
                    <a:pt x="60343" y="73298"/>
                  </a:cubicBezTo>
                  <a:cubicBezTo>
                    <a:pt x="60577" y="73665"/>
                    <a:pt x="60577" y="73665"/>
                    <a:pt x="60243" y="73899"/>
                  </a:cubicBezTo>
                  <a:cubicBezTo>
                    <a:pt x="59776" y="74232"/>
                    <a:pt x="59276" y="74466"/>
                    <a:pt x="58642" y="74566"/>
                  </a:cubicBezTo>
                  <a:cubicBezTo>
                    <a:pt x="58319" y="74630"/>
                    <a:pt x="57996" y="74667"/>
                    <a:pt x="57673" y="74667"/>
                  </a:cubicBezTo>
                  <a:cubicBezTo>
                    <a:pt x="57495" y="74667"/>
                    <a:pt x="57318" y="74656"/>
                    <a:pt x="57141" y="74633"/>
                  </a:cubicBezTo>
                  <a:cubicBezTo>
                    <a:pt x="56741" y="74532"/>
                    <a:pt x="56407" y="74366"/>
                    <a:pt x="55973" y="73999"/>
                  </a:cubicBezTo>
                  <a:cubicBezTo>
                    <a:pt x="55640" y="73665"/>
                    <a:pt x="55273" y="73298"/>
                    <a:pt x="54939" y="72731"/>
                  </a:cubicBezTo>
                  <a:cubicBezTo>
                    <a:pt x="54272" y="71831"/>
                    <a:pt x="53672" y="70830"/>
                    <a:pt x="53105" y="69696"/>
                  </a:cubicBezTo>
                  <a:cubicBezTo>
                    <a:pt x="53105" y="69662"/>
                    <a:pt x="53071" y="69629"/>
                    <a:pt x="53071" y="69562"/>
                  </a:cubicBezTo>
                  <a:cubicBezTo>
                    <a:pt x="53071" y="69562"/>
                    <a:pt x="53138" y="69529"/>
                    <a:pt x="53171" y="69529"/>
                  </a:cubicBezTo>
                  <a:lnTo>
                    <a:pt x="53238" y="69529"/>
                  </a:lnTo>
                  <a:cubicBezTo>
                    <a:pt x="54989" y="69068"/>
                    <a:pt x="56287" y="68720"/>
                    <a:pt x="57993" y="68720"/>
                  </a:cubicBezTo>
                  <a:close/>
                  <a:moveTo>
                    <a:pt x="72648" y="70698"/>
                  </a:moveTo>
                  <a:cubicBezTo>
                    <a:pt x="72741" y="70698"/>
                    <a:pt x="72801" y="70791"/>
                    <a:pt x="73019" y="71130"/>
                  </a:cubicBezTo>
                  <a:cubicBezTo>
                    <a:pt x="73186" y="71364"/>
                    <a:pt x="73453" y="71730"/>
                    <a:pt x="73853" y="72298"/>
                  </a:cubicBezTo>
                  <a:cubicBezTo>
                    <a:pt x="74287" y="72865"/>
                    <a:pt x="74620" y="73232"/>
                    <a:pt x="74820" y="73432"/>
                  </a:cubicBezTo>
                  <a:cubicBezTo>
                    <a:pt x="75221" y="73965"/>
                    <a:pt x="75221" y="73965"/>
                    <a:pt x="75154" y="74199"/>
                  </a:cubicBezTo>
                  <a:cubicBezTo>
                    <a:pt x="74642" y="75351"/>
                    <a:pt x="73300" y="76104"/>
                    <a:pt x="71719" y="76104"/>
                  </a:cubicBezTo>
                  <a:cubicBezTo>
                    <a:pt x="71652" y="76104"/>
                    <a:pt x="71585" y="76103"/>
                    <a:pt x="71518" y="76100"/>
                  </a:cubicBezTo>
                  <a:cubicBezTo>
                    <a:pt x="71451" y="76100"/>
                    <a:pt x="71318" y="76067"/>
                    <a:pt x="71218" y="76000"/>
                  </a:cubicBezTo>
                  <a:cubicBezTo>
                    <a:pt x="69583" y="74733"/>
                    <a:pt x="67949" y="73365"/>
                    <a:pt x="66848" y="71564"/>
                  </a:cubicBezTo>
                  <a:cubicBezTo>
                    <a:pt x="66815" y="71497"/>
                    <a:pt x="66781" y="71464"/>
                    <a:pt x="66781" y="71364"/>
                  </a:cubicBezTo>
                  <a:lnTo>
                    <a:pt x="67348" y="71364"/>
                  </a:lnTo>
                  <a:cubicBezTo>
                    <a:pt x="68849" y="71364"/>
                    <a:pt x="70450" y="71364"/>
                    <a:pt x="72519" y="70730"/>
                  </a:cubicBezTo>
                  <a:cubicBezTo>
                    <a:pt x="72574" y="70711"/>
                    <a:pt x="72613" y="70698"/>
                    <a:pt x="72648" y="70698"/>
                  </a:cubicBezTo>
                  <a:close/>
                  <a:moveTo>
                    <a:pt x="8042" y="60146"/>
                  </a:moveTo>
                  <a:cubicBezTo>
                    <a:pt x="8533" y="60146"/>
                    <a:pt x="9600" y="60189"/>
                    <a:pt x="9707" y="60189"/>
                  </a:cubicBezTo>
                  <a:cubicBezTo>
                    <a:pt x="11708" y="60322"/>
                    <a:pt x="12542" y="60723"/>
                    <a:pt x="13376" y="61190"/>
                  </a:cubicBezTo>
                  <a:cubicBezTo>
                    <a:pt x="14077" y="61557"/>
                    <a:pt x="14777" y="61957"/>
                    <a:pt x="16212" y="62190"/>
                  </a:cubicBezTo>
                  <a:cubicBezTo>
                    <a:pt x="16670" y="62292"/>
                    <a:pt x="17148" y="62336"/>
                    <a:pt x="17646" y="62336"/>
                  </a:cubicBezTo>
                  <a:cubicBezTo>
                    <a:pt x="17800" y="62336"/>
                    <a:pt x="17956" y="62332"/>
                    <a:pt x="18113" y="62324"/>
                  </a:cubicBezTo>
                  <a:cubicBezTo>
                    <a:pt x="18747" y="62290"/>
                    <a:pt x="19414" y="62224"/>
                    <a:pt x="19948" y="61890"/>
                  </a:cubicBezTo>
                  <a:cubicBezTo>
                    <a:pt x="20092" y="61818"/>
                    <a:pt x="20219" y="61763"/>
                    <a:pt x="20366" y="61763"/>
                  </a:cubicBezTo>
                  <a:cubicBezTo>
                    <a:pt x="20423" y="61763"/>
                    <a:pt x="20483" y="61771"/>
                    <a:pt x="20548" y="61790"/>
                  </a:cubicBezTo>
                  <a:cubicBezTo>
                    <a:pt x="21417" y="62100"/>
                    <a:pt x="23297" y="62497"/>
                    <a:pt x="25005" y="62497"/>
                  </a:cubicBezTo>
                  <a:cubicBezTo>
                    <a:pt x="25133" y="62497"/>
                    <a:pt x="25260" y="62495"/>
                    <a:pt x="25385" y="62491"/>
                  </a:cubicBezTo>
                  <a:cubicBezTo>
                    <a:pt x="26119" y="62457"/>
                    <a:pt x="26652" y="62190"/>
                    <a:pt x="27053" y="61690"/>
                  </a:cubicBezTo>
                  <a:cubicBezTo>
                    <a:pt x="27058" y="61689"/>
                    <a:pt x="27063" y="61689"/>
                    <a:pt x="27069" y="61689"/>
                  </a:cubicBezTo>
                  <a:cubicBezTo>
                    <a:pt x="27326" y="61689"/>
                    <a:pt x="28211" y="62410"/>
                    <a:pt x="29288" y="63291"/>
                  </a:cubicBezTo>
                  <a:cubicBezTo>
                    <a:pt x="30855" y="64525"/>
                    <a:pt x="33057" y="66293"/>
                    <a:pt x="34958" y="67161"/>
                  </a:cubicBezTo>
                  <a:cubicBezTo>
                    <a:pt x="35559" y="67394"/>
                    <a:pt x="35892" y="67527"/>
                    <a:pt x="36093" y="67561"/>
                  </a:cubicBezTo>
                  <a:cubicBezTo>
                    <a:pt x="36293" y="67628"/>
                    <a:pt x="36293" y="67628"/>
                    <a:pt x="36293" y="67794"/>
                  </a:cubicBezTo>
                  <a:cubicBezTo>
                    <a:pt x="36259" y="67961"/>
                    <a:pt x="36259" y="68061"/>
                    <a:pt x="36226" y="68228"/>
                  </a:cubicBezTo>
                  <a:cubicBezTo>
                    <a:pt x="36126" y="68628"/>
                    <a:pt x="36059" y="69162"/>
                    <a:pt x="35826" y="70830"/>
                  </a:cubicBezTo>
                  <a:cubicBezTo>
                    <a:pt x="35392" y="74366"/>
                    <a:pt x="35259" y="76034"/>
                    <a:pt x="35159" y="76834"/>
                  </a:cubicBezTo>
                  <a:cubicBezTo>
                    <a:pt x="35125" y="77535"/>
                    <a:pt x="35125" y="77535"/>
                    <a:pt x="34992" y="77635"/>
                  </a:cubicBezTo>
                  <a:lnTo>
                    <a:pt x="34958" y="77668"/>
                  </a:lnTo>
                  <a:cubicBezTo>
                    <a:pt x="34558" y="77968"/>
                    <a:pt x="34091" y="78202"/>
                    <a:pt x="33624" y="78369"/>
                  </a:cubicBezTo>
                  <a:cubicBezTo>
                    <a:pt x="32055" y="78935"/>
                    <a:pt x="30721" y="79132"/>
                    <a:pt x="29498" y="79132"/>
                  </a:cubicBezTo>
                  <a:cubicBezTo>
                    <a:pt x="28197" y="79132"/>
                    <a:pt x="27021" y="78909"/>
                    <a:pt x="25819" y="78669"/>
                  </a:cubicBezTo>
                  <a:cubicBezTo>
                    <a:pt x="24602" y="78434"/>
                    <a:pt x="23358" y="78186"/>
                    <a:pt x="21930" y="78186"/>
                  </a:cubicBezTo>
                  <a:cubicBezTo>
                    <a:pt x="21126" y="78186"/>
                    <a:pt x="20263" y="78264"/>
                    <a:pt x="19314" y="78469"/>
                  </a:cubicBezTo>
                  <a:cubicBezTo>
                    <a:pt x="18680" y="78569"/>
                    <a:pt x="18080" y="78735"/>
                    <a:pt x="17479" y="78869"/>
                  </a:cubicBezTo>
                  <a:lnTo>
                    <a:pt x="17112" y="78969"/>
                  </a:lnTo>
                  <a:cubicBezTo>
                    <a:pt x="16178" y="79202"/>
                    <a:pt x="15444" y="79336"/>
                    <a:pt x="14711" y="79369"/>
                  </a:cubicBezTo>
                  <a:cubicBezTo>
                    <a:pt x="14577" y="79369"/>
                    <a:pt x="14410" y="79369"/>
                    <a:pt x="14277" y="79403"/>
                  </a:cubicBezTo>
                  <a:cubicBezTo>
                    <a:pt x="13977" y="79469"/>
                    <a:pt x="13743" y="79469"/>
                    <a:pt x="13443" y="79469"/>
                  </a:cubicBezTo>
                  <a:cubicBezTo>
                    <a:pt x="12809" y="79469"/>
                    <a:pt x="12209" y="79369"/>
                    <a:pt x="11608" y="79303"/>
                  </a:cubicBezTo>
                  <a:cubicBezTo>
                    <a:pt x="10874" y="79169"/>
                    <a:pt x="10141" y="79002"/>
                    <a:pt x="9473" y="78702"/>
                  </a:cubicBezTo>
                  <a:cubicBezTo>
                    <a:pt x="8273" y="78202"/>
                    <a:pt x="7305" y="77568"/>
                    <a:pt x="6571" y="76701"/>
                  </a:cubicBezTo>
                  <a:cubicBezTo>
                    <a:pt x="3936" y="73799"/>
                    <a:pt x="4570" y="69729"/>
                    <a:pt x="6038" y="66894"/>
                  </a:cubicBezTo>
                  <a:cubicBezTo>
                    <a:pt x="7439" y="64125"/>
                    <a:pt x="7639" y="61857"/>
                    <a:pt x="7739" y="60789"/>
                  </a:cubicBezTo>
                  <a:cubicBezTo>
                    <a:pt x="7772" y="60489"/>
                    <a:pt x="7772" y="60189"/>
                    <a:pt x="7806" y="60156"/>
                  </a:cubicBezTo>
                  <a:cubicBezTo>
                    <a:pt x="7832" y="60149"/>
                    <a:pt x="7919" y="60146"/>
                    <a:pt x="8042" y="60146"/>
                  </a:cubicBezTo>
                  <a:close/>
                  <a:moveTo>
                    <a:pt x="60844" y="74065"/>
                  </a:moveTo>
                  <a:cubicBezTo>
                    <a:pt x="61311" y="74799"/>
                    <a:pt x="61511" y="75833"/>
                    <a:pt x="61444" y="76701"/>
                  </a:cubicBezTo>
                  <a:cubicBezTo>
                    <a:pt x="61344" y="77368"/>
                    <a:pt x="61010" y="77902"/>
                    <a:pt x="60410" y="78268"/>
                  </a:cubicBezTo>
                  <a:cubicBezTo>
                    <a:pt x="59835" y="78608"/>
                    <a:pt x="59465" y="78682"/>
                    <a:pt x="59108" y="78682"/>
                  </a:cubicBezTo>
                  <a:cubicBezTo>
                    <a:pt x="59008" y="78682"/>
                    <a:pt x="58910" y="78676"/>
                    <a:pt x="58809" y="78669"/>
                  </a:cubicBezTo>
                  <a:cubicBezTo>
                    <a:pt x="58681" y="78650"/>
                    <a:pt x="58545" y="78637"/>
                    <a:pt x="58396" y="78637"/>
                  </a:cubicBezTo>
                  <a:cubicBezTo>
                    <a:pt x="58003" y="78637"/>
                    <a:pt x="57519" y="78730"/>
                    <a:pt x="56841" y="79069"/>
                  </a:cubicBezTo>
                  <a:cubicBezTo>
                    <a:pt x="56093" y="79465"/>
                    <a:pt x="55303" y="79672"/>
                    <a:pt x="54602" y="79672"/>
                  </a:cubicBezTo>
                  <a:cubicBezTo>
                    <a:pt x="54239" y="79672"/>
                    <a:pt x="53901" y="79616"/>
                    <a:pt x="53605" y="79503"/>
                  </a:cubicBezTo>
                  <a:cubicBezTo>
                    <a:pt x="53572" y="79503"/>
                    <a:pt x="53505" y="79503"/>
                    <a:pt x="53505" y="79436"/>
                  </a:cubicBezTo>
                  <a:cubicBezTo>
                    <a:pt x="53105" y="79269"/>
                    <a:pt x="52805" y="79002"/>
                    <a:pt x="52738" y="78602"/>
                  </a:cubicBezTo>
                  <a:cubicBezTo>
                    <a:pt x="52604" y="78168"/>
                    <a:pt x="52805" y="77601"/>
                    <a:pt x="53171" y="77168"/>
                  </a:cubicBezTo>
                  <a:cubicBezTo>
                    <a:pt x="53472" y="76834"/>
                    <a:pt x="53839" y="76501"/>
                    <a:pt x="54306" y="76167"/>
                  </a:cubicBezTo>
                  <a:cubicBezTo>
                    <a:pt x="54673" y="75867"/>
                    <a:pt x="55840" y="74899"/>
                    <a:pt x="55907" y="74866"/>
                  </a:cubicBezTo>
                  <a:cubicBezTo>
                    <a:pt x="55973" y="74766"/>
                    <a:pt x="56074" y="74733"/>
                    <a:pt x="56107" y="74733"/>
                  </a:cubicBezTo>
                  <a:cubicBezTo>
                    <a:pt x="56174" y="74733"/>
                    <a:pt x="56240" y="74799"/>
                    <a:pt x="56340" y="74833"/>
                  </a:cubicBezTo>
                  <a:cubicBezTo>
                    <a:pt x="56574" y="74933"/>
                    <a:pt x="56907" y="75066"/>
                    <a:pt x="57475" y="75133"/>
                  </a:cubicBezTo>
                  <a:cubicBezTo>
                    <a:pt x="57585" y="75141"/>
                    <a:pt x="57695" y="75145"/>
                    <a:pt x="57804" y="75145"/>
                  </a:cubicBezTo>
                  <a:cubicBezTo>
                    <a:pt x="58158" y="75145"/>
                    <a:pt x="58503" y="75101"/>
                    <a:pt x="58809" y="74999"/>
                  </a:cubicBezTo>
                  <a:cubicBezTo>
                    <a:pt x="59576" y="74899"/>
                    <a:pt x="60176" y="74566"/>
                    <a:pt x="60810" y="74065"/>
                  </a:cubicBezTo>
                  <a:close/>
                  <a:moveTo>
                    <a:pt x="75621" y="74366"/>
                  </a:moveTo>
                  <a:lnTo>
                    <a:pt x="75654" y="74399"/>
                  </a:lnTo>
                  <a:cubicBezTo>
                    <a:pt x="76755" y="75800"/>
                    <a:pt x="77189" y="77001"/>
                    <a:pt x="76922" y="77902"/>
                  </a:cubicBezTo>
                  <a:cubicBezTo>
                    <a:pt x="76688" y="78702"/>
                    <a:pt x="75988" y="79303"/>
                    <a:pt x="74854" y="79636"/>
                  </a:cubicBezTo>
                  <a:cubicBezTo>
                    <a:pt x="73586" y="80036"/>
                    <a:pt x="73186" y="80337"/>
                    <a:pt x="72819" y="80670"/>
                  </a:cubicBezTo>
                  <a:cubicBezTo>
                    <a:pt x="72619" y="80837"/>
                    <a:pt x="72419" y="81004"/>
                    <a:pt x="72085" y="81204"/>
                  </a:cubicBezTo>
                  <a:cubicBezTo>
                    <a:pt x="71453" y="81579"/>
                    <a:pt x="70891" y="81732"/>
                    <a:pt x="70420" y="81732"/>
                  </a:cubicBezTo>
                  <a:cubicBezTo>
                    <a:pt x="70095" y="81732"/>
                    <a:pt x="69814" y="81660"/>
                    <a:pt x="69583" y="81537"/>
                  </a:cubicBezTo>
                  <a:cubicBezTo>
                    <a:pt x="69483" y="81504"/>
                    <a:pt x="69416" y="81471"/>
                    <a:pt x="69350" y="81404"/>
                  </a:cubicBezTo>
                  <a:cubicBezTo>
                    <a:pt x="68983" y="81137"/>
                    <a:pt x="68816" y="80704"/>
                    <a:pt x="68949" y="80303"/>
                  </a:cubicBezTo>
                  <a:cubicBezTo>
                    <a:pt x="69183" y="79169"/>
                    <a:pt x="70751" y="77334"/>
                    <a:pt x="71184" y="76734"/>
                  </a:cubicBezTo>
                  <a:cubicBezTo>
                    <a:pt x="71184" y="76701"/>
                    <a:pt x="71251" y="76701"/>
                    <a:pt x="71251" y="76701"/>
                  </a:cubicBezTo>
                  <a:cubicBezTo>
                    <a:pt x="71351" y="76534"/>
                    <a:pt x="71451" y="76534"/>
                    <a:pt x="71685" y="76534"/>
                  </a:cubicBezTo>
                  <a:lnTo>
                    <a:pt x="71818" y="76534"/>
                  </a:lnTo>
                  <a:cubicBezTo>
                    <a:pt x="72185" y="76534"/>
                    <a:pt x="72752" y="76534"/>
                    <a:pt x="73619" y="76167"/>
                  </a:cubicBezTo>
                  <a:cubicBezTo>
                    <a:pt x="73753" y="76134"/>
                    <a:pt x="73853" y="76034"/>
                    <a:pt x="73986" y="76000"/>
                  </a:cubicBezTo>
                  <a:cubicBezTo>
                    <a:pt x="74687" y="75633"/>
                    <a:pt x="75254" y="75133"/>
                    <a:pt x="75587" y="74466"/>
                  </a:cubicBezTo>
                  <a:cubicBezTo>
                    <a:pt x="75587" y="74399"/>
                    <a:pt x="75621" y="74399"/>
                    <a:pt x="75621" y="74366"/>
                  </a:cubicBezTo>
                  <a:close/>
                  <a:moveTo>
                    <a:pt x="6571" y="77501"/>
                  </a:moveTo>
                  <a:cubicBezTo>
                    <a:pt x="6638" y="77501"/>
                    <a:pt x="6805" y="77635"/>
                    <a:pt x="6972" y="77801"/>
                  </a:cubicBezTo>
                  <a:cubicBezTo>
                    <a:pt x="7796" y="78479"/>
                    <a:pt x="9609" y="79988"/>
                    <a:pt x="13534" y="79988"/>
                  </a:cubicBezTo>
                  <a:cubicBezTo>
                    <a:pt x="14055" y="79988"/>
                    <a:pt x="14613" y="79962"/>
                    <a:pt x="15211" y="79903"/>
                  </a:cubicBezTo>
                  <a:cubicBezTo>
                    <a:pt x="16245" y="79836"/>
                    <a:pt x="17146" y="79569"/>
                    <a:pt x="18046" y="79336"/>
                  </a:cubicBezTo>
                  <a:cubicBezTo>
                    <a:pt x="19180" y="79036"/>
                    <a:pt x="20281" y="78735"/>
                    <a:pt x="21582" y="78735"/>
                  </a:cubicBezTo>
                  <a:cubicBezTo>
                    <a:pt x="21767" y="78733"/>
                    <a:pt x="21940" y="78731"/>
                    <a:pt x="22102" y="78731"/>
                  </a:cubicBezTo>
                  <a:cubicBezTo>
                    <a:pt x="23816" y="78731"/>
                    <a:pt x="24348" y="78886"/>
                    <a:pt x="25018" y="79069"/>
                  </a:cubicBezTo>
                  <a:cubicBezTo>
                    <a:pt x="25618" y="79236"/>
                    <a:pt x="26286" y="79403"/>
                    <a:pt x="27853" y="79569"/>
                  </a:cubicBezTo>
                  <a:cubicBezTo>
                    <a:pt x="28413" y="79632"/>
                    <a:pt x="28957" y="79658"/>
                    <a:pt x="29472" y="79658"/>
                  </a:cubicBezTo>
                  <a:cubicBezTo>
                    <a:pt x="30891" y="79658"/>
                    <a:pt x="32098" y="79456"/>
                    <a:pt x="32857" y="79236"/>
                  </a:cubicBezTo>
                  <a:cubicBezTo>
                    <a:pt x="34124" y="78902"/>
                    <a:pt x="34658" y="78569"/>
                    <a:pt x="34958" y="78402"/>
                  </a:cubicBezTo>
                  <a:cubicBezTo>
                    <a:pt x="34992" y="78369"/>
                    <a:pt x="35025" y="78369"/>
                    <a:pt x="35092" y="78335"/>
                  </a:cubicBezTo>
                  <a:lnTo>
                    <a:pt x="35125" y="78335"/>
                  </a:lnTo>
                  <a:lnTo>
                    <a:pt x="35125" y="78869"/>
                  </a:lnTo>
                  <a:cubicBezTo>
                    <a:pt x="35092" y="79369"/>
                    <a:pt x="35025" y="80203"/>
                    <a:pt x="35092" y="81504"/>
                  </a:cubicBezTo>
                  <a:cubicBezTo>
                    <a:pt x="35092" y="81838"/>
                    <a:pt x="35125" y="82071"/>
                    <a:pt x="35159" y="82205"/>
                  </a:cubicBezTo>
                  <a:cubicBezTo>
                    <a:pt x="35125" y="82405"/>
                    <a:pt x="35125" y="82405"/>
                    <a:pt x="34825" y="82538"/>
                  </a:cubicBezTo>
                  <a:cubicBezTo>
                    <a:pt x="33891" y="82905"/>
                    <a:pt x="32790" y="83205"/>
                    <a:pt x="31723" y="83405"/>
                  </a:cubicBezTo>
                  <a:cubicBezTo>
                    <a:pt x="30668" y="83588"/>
                    <a:pt x="29746" y="83660"/>
                    <a:pt x="28925" y="83660"/>
                  </a:cubicBezTo>
                  <a:cubicBezTo>
                    <a:pt x="27201" y="83660"/>
                    <a:pt x="25925" y="83343"/>
                    <a:pt x="24818" y="83072"/>
                  </a:cubicBezTo>
                  <a:cubicBezTo>
                    <a:pt x="24117" y="82905"/>
                    <a:pt x="23550" y="82738"/>
                    <a:pt x="22950" y="82738"/>
                  </a:cubicBezTo>
                  <a:cubicBezTo>
                    <a:pt x="22853" y="82736"/>
                    <a:pt x="22759" y="82734"/>
                    <a:pt x="22668" y="82734"/>
                  </a:cubicBezTo>
                  <a:cubicBezTo>
                    <a:pt x="21683" y="82734"/>
                    <a:pt x="20963" y="82895"/>
                    <a:pt x="20048" y="83139"/>
                  </a:cubicBezTo>
                  <a:cubicBezTo>
                    <a:pt x="19080" y="83339"/>
                    <a:pt x="17913" y="83639"/>
                    <a:pt x="16045" y="83806"/>
                  </a:cubicBezTo>
                  <a:cubicBezTo>
                    <a:pt x="15273" y="83870"/>
                    <a:pt x="14539" y="83903"/>
                    <a:pt x="13844" y="83903"/>
                  </a:cubicBezTo>
                  <a:cubicBezTo>
                    <a:pt x="10214" y="83903"/>
                    <a:pt x="7623" y="83018"/>
                    <a:pt x="5971" y="81171"/>
                  </a:cubicBezTo>
                  <a:cubicBezTo>
                    <a:pt x="5270" y="80370"/>
                    <a:pt x="5971" y="78502"/>
                    <a:pt x="6571" y="77501"/>
                  </a:cubicBezTo>
                  <a:close/>
                  <a:moveTo>
                    <a:pt x="44332" y="64559"/>
                  </a:moveTo>
                  <a:lnTo>
                    <a:pt x="44332" y="64625"/>
                  </a:lnTo>
                  <a:cubicBezTo>
                    <a:pt x="44398" y="64959"/>
                    <a:pt x="44499" y="65192"/>
                    <a:pt x="44665" y="65393"/>
                  </a:cubicBezTo>
                  <a:cubicBezTo>
                    <a:pt x="44932" y="65693"/>
                    <a:pt x="45132" y="65726"/>
                    <a:pt x="45266" y="65793"/>
                  </a:cubicBezTo>
                  <a:cubicBezTo>
                    <a:pt x="45299" y="65793"/>
                    <a:pt x="45332" y="65826"/>
                    <a:pt x="45366" y="65826"/>
                  </a:cubicBezTo>
                  <a:cubicBezTo>
                    <a:pt x="45466" y="65860"/>
                    <a:pt x="45466" y="65860"/>
                    <a:pt x="45433" y="65960"/>
                  </a:cubicBezTo>
                  <a:cubicBezTo>
                    <a:pt x="45433" y="65993"/>
                    <a:pt x="45366" y="65993"/>
                    <a:pt x="45366" y="66026"/>
                  </a:cubicBezTo>
                  <a:cubicBezTo>
                    <a:pt x="45199" y="66660"/>
                    <a:pt x="45533" y="67227"/>
                    <a:pt x="46133" y="67461"/>
                  </a:cubicBezTo>
                  <a:cubicBezTo>
                    <a:pt x="46200" y="67461"/>
                    <a:pt x="46266" y="67494"/>
                    <a:pt x="46300" y="67494"/>
                  </a:cubicBezTo>
                  <a:cubicBezTo>
                    <a:pt x="46433" y="67494"/>
                    <a:pt x="46467" y="67527"/>
                    <a:pt x="46533" y="67728"/>
                  </a:cubicBezTo>
                  <a:cubicBezTo>
                    <a:pt x="46767" y="68361"/>
                    <a:pt x="47334" y="68828"/>
                    <a:pt x="48001" y="68862"/>
                  </a:cubicBezTo>
                  <a:lnTo>
                    <a:pt x="48268" y="68862"/>
                  </a:lnTo>
                  <a:cubicBezTo>
                    <a:pt x="48468" y="68862"/>
                    <a:pt x="48468" y="68862"/>
                    <a:pt x="48501" y="69129"/>
                  </a:cubicBezTo>
                  <a:cubicBezTo>
                    <a:pt x="48667" y="69819"/>
                    <a:pt x="49587" y="70098"/>
                    <a:pt x="50353" y="70098"/>
                  </a:cubicBezTo>
                  <a:cubicBezTo>
                    <a:pt x="50512" y="70098"/>
                    <a:pt x="50665" y="70086"/>
                    <a:pt x="50803" y="70063"/>
                  </a:cubicBezTo>
                  <a:cubicBezTo>
                    <a:pt x="51337" y="69996"/>
                    <a:pt x="51871" y="69896"/>
                    <a:pt x="52271" y="69796"/>
                  </a:cubicBezTo>
                  <a:lnTo>
                    <a:pt x="52304" y="69796"/>
                  </a:lnTo>
                  <a:cubicBezTo>
                    <a:pt x="52345" y="69775"/>
                    <a:pt x="52374" y="69761"/>
                    <a:pt x="52398" y="69761"/>
                  </a:cubicBezTo>
                  <a:cubicBezTo>
                    <a:pt x="52454" y="69761"/>
                    <a:pt x="52489" y="69832"/>
                    <a:pt x="52604" y="70063"/>
                  </a:cubicBezTo>
                  <a:cubicBezTo>
                    <a:pt x="52771" y="70396"/>
                    <a:pt x="53138" y="71163"/>
                    <a:pt x="54039" y="72531"/>
                  </a:cubicBezTo>
                  <a:cubicBezTo>
                    <a:pt x="54472" y="73165"/>
                    <a:pt x="54939" y="73665"/>
                    <a:pt x="55440" y="74232"/>
                  </a:cubicBezTo>
                  <a:lnTo>
                    <a:pt x="55506" y="74332"/>
                  </a:lnTo>
                  <a:cubicBezTo>
                    <a:pt x="55573" y="74366"/>
                    <a:pt x="55607" y="74399"/>
                    <a:pt x="55607" y="74466"/>
                  </a:cubicBezTo>
                  <a:cubicBezTo>
                    <a:pt x="55607" y="74532"/>
                    <a:pt x="55340" y="74733"/>
                    <a:pt x="54806" y="75133"/>
                  </a:cubicBezTo>
                  <a:cubicBezTo>
                    <a:pt x="54472" y="75366"/>
                    <a:pt x="54072" y="75700"/>
                    <a:pt x="53472" y="76167"/>
                  </a:cubicBezTo>
                  <a:cubicBezTo>
                    <a:pt x="52805" y="76667"/>
                    <a:pt x="52071" y="77501"/>
                    <a:pt x="52004" y="78369"/>
                  </a:cubicBezTo>
                  <a:cubicBezTo>
                    <a:pt x="52004" y="78836"/>
                    <a:pt x="52237" y="79303"/>
                    <a:pt x="52638" y="79669"/>
                  </a:cubicBezTo>
                  <a:cubicBezTo>
                    <a:pt x="53050" y="80058"/>
                    <a:pt x="53604" y="80252"/>
                    <a:pt x="54350" y="80252"/>
                  </a:cubicBezTo>
                  <a:cubicBezTo>
                    <a:pt x="54630" y="80252"/>
                    <a:pt x="54936" y="80224"/>
                    <a:pt x="55273" y="80170"/>
                  </a:cubicBezTo>
                  <a:cubicBezTo>
                    <a:pt x="56007" y="80036"/>
                    <a:pt x="56507" y="79836"/>
                    <a:pt x="56974" y="79636"/>
                  </a:cubicBezTo>
                  <a:cubicBezTo>
                    <a:pt x="57438" y="79420"/>
                    <a:pt x="57844" y="79232"/>
                    <a:pt x="58378" y="79232"/>
                  </a:cubicBezTo>
                  <a:cubicBezTo>
                    <a:pt x="58421" y="79232"/>
                    <a:pt x="58464" y="79233"/>
                    <a:pt x="58509" y="79236"/>
                  </a:cubicBezTo>
                  <a:cubicBezTo>
                    <a:pt x="58618" y="79244"/>
                    <a:pt x="58726" y="79248"/>
                    <a:pt x="58832" y="79248"/>
                  </a:cubicBezTo>
                  <a:cubicBezTo>
                    <a:pt x="59991" y="79248"/>
                    <a:pt x="60958" y="78754"/>
                    <a:pt x="61477" y="77868"/>
                  </a:cubicBezTo>
                  <a:cubicBezTo>
                    <a:pt x="62178" y="76701"/>
                    <a:pt x="61978" y="75066"/>
                    <a:pt x="60977" y="73465"/>
                  </a:cubicBezTo>
                  <a:cubicBezTo>
                    <a:pt x="60043" y="72031"/>
                    <a:pt x="59443" y="70496"/>
                    <a:pt x="59042" y="68862"/>
                  </a:cubicBezTo>
                  <a:lnTo>
                    <a:pt x="59042" y="68828"/>
                  </a:lnTo>
                  <a:lnTo>
                    <a:pt x="59476" y="68828"/>
                  </a:lnTo>
                  <a:cubicBezTo>
                    <a:pt x="59509" y="68828"/>
                    <a:pt x="59643" y="68862"/>
                    <a:pt x="59676" y="68895"/>
                  </a:cubicBezTo>
                  <a:cubicBezTo>
                    <a:pt x="59676" y="68962"/>
                    <a:pt x="59676" y="68995"/>
                    <a:pt x="59643" y="69062"/>
                  </a:cubicBezTo>
                  <a:cubicBezTo>
                    <a:pt x="59543" y="69295"/>
                    <a:pt x="59543" y="69529"/>
                    <a:pt x="59643" y="69796"/>
                  </a:cubicBezTo>
                  <a:cubicBezTo>
                    <a:pt x="59776" y="70063"/>
                    <a:pt x="59976" y="70329"/>
                    <a:pt x="60210" y="70396"/>
                  </a:cubicBezTo>
                  <a:cubicBezTo>
                    <a:pt x="61344" y="70863"/>
                    <a:pt x="64780" y="71230"/>
                    <a:pt x="65814" y="71330"/>
                  </a:cubicBezTo>
                  <a:lnTo>
                    <a:pt x="65847" y="71330"/>
                  </a:lnTo>
                  <a:cubicBezTo>
                    <a:pt x="65947" y="71330"/>
                    <a:pt x="65947" y="71497"/>
                    <a:pt x="65947" y="71964"/>
                  </a:cubicBezTo>
                  <a:cubicBezTo>
                    <a:pt x="65947" y="72631"/>
                    <a:pt x="65881" y="73899"/>
                    <a:pt x="66247" y="76234"/>
                  </a:cubicBezTo>
                  <a:cubicBezTo>
                    <a:pt x="66514" y="77968"/>
                    <a:pt x="66915" y="79669"/>
                    <a:pt x="67515" y="81904"/>
                  </a:cubicBezTo>
                  <a:cubicBezTo>
                    <a:pt x="67648" y="82438"/>
                    <a:pt x="67749" y="82838"/>
                    <a:pt x="67348" y="83205"/>
                  </a:cubicBezTo>
                  <a:cubicBezTo>
                    <a:pt x="65557" y="84855"/>
                    <a:pt x="62252" y="86138"/>
                    <a:pt x="58090" y="86138"/>
                  </a:cubicBezTo>
                  <a:cubicBezTo>
                    <a:pt x="56361" y="86138"/>
                    <a:pt x="54483" y="85916"/>
                    <a:pt x="52504" y="85407"/>
                  </a:cubicBezTo>
                  <a:cubicBezTo>
                    <a:pt x="52304" y="85374"/>
                    <a:pt x="52071" y="85307"/>
                    <a:pt x="51804" y="85240"/>
                  </a:cubicBezTo>
                  <a:cubicBezTo>
                    <a:pt x="50470" y="84873"/>
                    <a:pt x="48935" y="84506"/>
                    <a:pt x="47367" y="84473"/>
                  </a:cubicBezTo>
                  <a:lnTo>
                    <a:pt x="47167" y="84473"/>
                  </a:lnTo>
                  <a:cubicBezTo>
                    <a:pt x="46700" y="84473"/>
                    <a:pt x="46133" y="84506"/>
                    <a:pt x="45466" y="84540"/>
                  </a:cubicBezTo>
                  <a:cubicBezTo>
                    <a:pt x="44596" y="84607"/>
                    <a:pt x="43591" y="84690"/>
                    <a:pt x="42526" y="84690"/>
                  </a:cubicBezTo>
                  <a:cubicBezTo>
                    <a:pt x="40937" y="84690"/>
                    <a:pt x="39211" y="84505"/>
                    <a:pt x="37594" y="83806"/>
                  </a:cubicBezTo>
                  <a:cubicBezTo>
                    <a:pt x="35492" y="82905"/>
                    <a:pt x="35559" y="82071"/>
                    <a:pt x="35559" y="81070"/>
                  </a:cubicBezTo>
                  <a:lnTo>
                    <a:pt x="35559" y="80637"/>
                  </a:lnTo>
                  <a:cubicBezTo>
                    <a:pt x="35425" y="77468"/>
                    <a:pt x="36526" y="69562"/>
                    <a:pt x="36760" y="68028"/>
                  </a:cubicBezTo>
                  <a:cubicBezTo>
                    <a:pt x="36785" y="67746"/>
                    <a:pt x="36811" y="67681"/>
                    <a:pt x="36882" y="67681"/>
                  </a:cubicBezTo>
                  <a:cubicBezTo>
                    <a:pt x="36903" y="67681"/>
                    <a:pt x="36929" y="67687"/>
                    <a:pt x="36960" y="67694"/>
                  </a:cubicBezTo>
                  <a:cubicBezTo>
                    <a:pt x="37126" y="67715"/>
                    <a:pt x="37290" y="67726"/>
                    <a:pt x="37451" y="67726"/>
                  </a:cubicBezTo>
                  <a:cubicBezTo>
                    <a:pt x="38063" y="67726"/>
                    <a:pt x="38633" y="67571"/>
                    <a:pt x="39161" y="67227"/>
                  </a:cubicBezTo>
                  <a:cubicBezTo>
                    <a:pt x="39462" y="67060"/>
                    <a:pt x="39662" y="67060"/>
                    <a:pt x="39862" y="67027"/>
                  </a:cubicBezTo>
                  <a:cubicBezTo>
                    <a:pt x="40162" y="67027"/>
                    <a:pt x="40462" y="66994"/>
                    <a:pt x="41029" y="66627"/>
                  </a:cubicBezTo>
                  <a:cubicBezTo>
                    <a:pt x="41263" y="66493"/>
                    <a:pt x="41330" y="66327"/>
                    <a:pt x="41363" y="66227"/>
                  </a:cubicBezTo>
                  <a:cubicBezTo>
                    <a:pt x="41463" y="66126"/>
                    <a:pt x="41463" y="66060"/>
                    <a:pt x="41663" y="66060"/>
                  </a:cubicBezTo>
                  <a:cubicBezTo>
                    <a:pt x="41963" y="66060"/>
                    <a:pt x="42364" y="65960"/>
                    <a:pt x="42697" y="65793"/>
                  </a:cubicBezTo>
                  <a:cubicBezTo>
                    <a:pt x="43031" y="65559"/>
                    <a:pt x="43098" y="65359"/>
                    <a:pt x="43131" y="65226"/>
                  </a:cubicBezTo>
                  <a:cubicBezTo>
                    <a:pt x="43164" y="65126"/>
                    <a:pt x="43164" y="65026"/>
                    <a:pt x="43364" y="64959"/>
                  </a:cubicBezTo>
                  <a:cubicBezTo>
                    <a:pt x="43665" y="64859"/>
                    <a:pt x="43898" y="64725"/>
                    <a:pt x="44032" y="64692"/>
                  </a:cubicBezTo>
                  <a:cubicBezTo>
                    <a:pt x="44165" y="64659"/>
                    <a:pt x="44332" y="64559"/>
                    <a:pt x="44332" y="64559"/>
                  </a:cubicBezTo>
                  <a:close/>
                  <a:moveTo>
                    <a:pt x="28574" y="0"/>
                  </a:moveTo>
                  <a:cubicBezTo>
                    <a:pt x="28481" y="0"/>
                    <a:pt x="28371" y="44"/>
                    <a:pt x="28320" y="146"/>
                  </a:cubicBezTo>
                  <a:cubicBezTo>
                    <a:pt x="28220" y="479"/>
                    <a:pt x="28087" y="813"/>
                    <a:pt x="27987" y="1147"/>
                  </a:cubicBezTo>
                  <a:cubicBezTo>
                    <a:pt x="27920" y="1480"/>
                    <a:pt x="27820" y="1847"/>
                    <a:pt x="27787" y="2181"/>
                  </a:cubicBezTo>
                  <a:cubicBezTo>
                    <a:pt x="27787" y="2347"/>
                    <a:pt x="27753" y="2514"/>
                    <a:pt x="27753" y="2681"/>
                  </a:cubicBezTo>
                  <a:cubicBezTo>
                    <a:pt x="27720" y="2648"/>
                    <a:pt x="27653" y="2648"/>
                    <a:pt x="27653" y="2614"/>
                  </a:cubicBezTo>
                  <a:cubicBezTo>
                    <a:pt x="27386" y="2414"/>
                    <a:pt x="27086" y="2247"/>
                    <a:pt x="26753" y="2114"/>
                  </a:cubicBezTo>
                  <a:cubicBezTo>
                    <a:pt x="26419" y="1981"/>
                    <a:pt x="26119" y="1914"/>
                    <a:pt x="25752" y="1847"/>
                  </a:cubicBezTo>
                  <a:cubicBezTo>
                    <a:pt x="25618" y="1847"/>
                    <a:pt x="25485" y="1947"/>
                    <a:pt x="25452" y="2081"/>
                  </a:cubicBezTo>
                  <a:cubicBezTo>
                    <a:pt x="25418" y="2181"/>
                    <a:pt x="25552" y="2314"/>
                    <a:pt x="25652" y="2347"/>
                  </a:cubicBezTo>
                  <a:cubicBezTo>
                    <a:pt x="25952" y="2414"/>
                    <a:pt x="26252" y="2481"/>
                    <a:pt x="26552" y="2614"/>
                  </a:cubicBezTo>
                  <a:cubicBezTo>
                    <a:pt x="26819" y="2681"/>
                    <a:pt x="27086" y="2848"/>
                    <a:pt x="27320" y="3015"/>
                  </a:cubicBezTo>
                  <a:cubicBezTo>
                    <a:pt x="27420" y="3081"/>
                    <a:pt x="27453" y="3115"/>
                    <a:pt x="27553" y="3181"/>
                  </a:cubicBezTo>
                  <a:cubicBezTo>
                    <a:pt x="26619" y="3181"/>
                    <a:pt x="25452" y="3682"/>
                    <a:pt x="24251" y="4916"/>
                  </a:cubicBezTo>
                  <a:cubicBezTo>
                    <a:pt x="22383" y="6784"/>
                    <a:pt x="21315" y="10253"/>
                    <a:pt x="22716" y="11687"/>
                  </a:cubicBezTo>
                  <a:cubicBezTo>
                    <a:pt x="22416" y="11754"/>
                    <a:pt x="22116" y="11921"/>
                    <a:pt x="21916" y="12121"/>
                  </a:cubicBezTo>
                  <a:cubicBezTo>
                    <a:pt x="21315" y="12655"/>
                    <a:pt x="21115" y="13656"/>
                    <a:pt x="21315" y="14590"/>
                  </a:cubicBezTo>
                  <a:lnTo>
                    <a:pt x="21449" y="14956"/>
                  </a:lnTo>
                  <a:cubicBezTo>
                    <a:pt x="20548" y="15357"/>
                    <a:pt x="19614" y="15824"/>
                    <a:pt x="19080" y="16691"/>
                  </a:cubicBezTo>
                  <a:cubicBezTo>
                    <a:pt x="18180" y="18092"/>
                    <a:pt x="19414" y="19326"/>
                    <a:pt x="19114" y="20794"/>
                  </a:cubicBezTo>
                  <a:cubicBezTo>
                    <a:pt x="18914" y="21761"/>
                    <a:pt x="17312" y="22162"/>
                    <a:pt x="16612" y="22595"/>
                  </a:cubicBezTo>
                  <a:cubicBezTo>
                    <a:pt x="15878" y="23029"/>
                    <a:pt x="15311" y="23663"/>
                    <a:pt x="14977" y="24363"/>
                  </a:cubicBezTo>
                  <a:cubicBezTo>
                    <a:pt x="14310" y="24530"/>
                    <a:pt x="13743" y="24764"/>
                    <a:pt x="13143" y="24997"/>
                  </a:cubicBezTo>
                  <a:cubicBezTo>
                    <a:pt x="11442" y="25798"/>
                    <a:pt x="9907" y="26998"/>
                    <a:pt x="8539" y="28500"/>
                  </a:cubicBezTo>
                  <a:cubicBezTo>
                    <a:pt x="7872" y="29267"/>
                    <a:pt x="7239" y="30101"/>
                    <a:pt x="6705" y="30968"/>
                  </a:cubicBezTo>
                  <a:cubicBezTo>
                    <a:pt x="5604" y="32669"/>
                    <a:pt x="4737" y="34771"/>
                    <a:pt x="4136" y="36872"/>
                  </a:cubicBezTo>
                  <a:cubicBezTo>
                    <a:pt x="3803" y="38140"/>
                    <a:pt x="3636" y="39007"/>
                    <a:pt x="3469" y="39941"/>
                  </a:cubicBezTo>
                  <a:cubicBezTo>
                    <a:pt x="3369" y="40642"/>
                    <a:pt x="3236" y="41375"/>
                    <a:pt x="2969" y="42343"/>
                  </a:cubicBezTo>
                  <a:cubicBezTo>
                    <a:pt x="2669" y="43477"/>
                    <a:pt x="2268" y="44544"/>
                    <a:pt x="1835" y="45478"/>
                  </a:cubicBezTo>
                  <a:cubicBezTo>
                    <a:pt x="1468" y="46346"/>
                    <a:pt x="1101" y="47180"/>
                    <a:pt x="834" y="48080"/>
                  </a:cubicBezTo>
                  <a:cubicBezTo>
                    <a:pt x="0" y="51149"/>
                    <a:pt x="267" y="54018"/>
                    <a:pt x="1635" y="56219"/>
                  </a:cubicBezTo>
                  <a:cubicBezTo>
                    <a:pt x="2802" y="58121"/>
                    <a:pt x="4737" y="59388"/>
                    <a:pt x="7005" y="59822"/>
                  </a:cubicBezTo>
                  <a:cubicBezTo>
                    <a:pt x="7172" y="59855"/>
                    <a:pt x="7172" y="59855"/>
                    <a:pt x="7239" y="60055"/>
                  </a:cubicBezTo>
                  <a:cubicBezTo>
                    <a:pt x="7272" y="61290"/>
                    <a:pt x="6738" y="64192"/>
                    <a:pt x="5571" y="66493"/>
                  </a:cubicBezTo>
                  <a:cubicBezTo>
                    <a:pt x="3636" y="70229"/>
                    <a:pt x="3836" y="74099"/>
                    <a:pt x="6004" y="76701"/>
                  </a:cubicBezTo>
                  <a:cubicBezTo>
                    <a:pt x="6138" y="76834"/>
                    <a:pt x="6138" y="76834"/>
                    <a:pt x="6004" y="77034"/>
                  </a:cubicBezTo>
                  <a:cubicBezTo>
                    <a:pt x="5804" y="77368"/>
                    <a:pt x="5571" y="77868"/>
                    <a:pt x="5404" y="78369"/>
                  </a:cubicBezTo>
                  <a:cubicBezTo>
                    <a:pt x="5170" y="78902"/>
                    <a:pt x="4970" y="79636"/>
                    <a:pt x="5104" y="80403"/>
                  </a:cubicBezTo>
                  <a:cubicBezTo>
                    <a:pt x="5137" y="80770"/>
                    <a:pt x="5304" y="81070"/>
                    <a:pt x="5504" y="81371"/>
                  </a:cubicBezTo>
                  <a:cubicBezTo>
                    <a:pt x="6338" y="82338"/>
                    <a:pt x="7472" y="83039"/>
                    <a:pt x="8973" y="83572"/>
                  </a:cubicBezTo>
                  <a:cubicBezTo>
                    <a:pt x="9473" y="83739"/>
                    <a:pt x="10074" y="83872"/>
                    <a:pt x="10808" y="84039"/>
                  </a:cubicBezTo>
                  <a:cubicBezTo>
                    <a:pt x="11675" y="84206"/>
                    <a:pt x="12642" y="84239"/>
                    <a:pt x="13443" y="84273"/>
                  </a:cubicBezTo>
                  <a:cubicBezTo>
                    <a:pt x="13743" y="84273"/>
                    <a:pt x="14077" y="84273"/>
                    <a:pt x="14344" y="84239"/>
                  </a:cubicBezTo>
                  <a:lnTo>
                    <a:pt x="14777" y="84239"/>
                  </a:lnTo>
                  <a:cubicBezTo>
                    <a:pt x="15478" y="84206"/>
                    <a:pt x="16178" y="84173"/>
                    <a:pt x="16979" y="84039"/>
                  </a:cubicBezTo>
                  <a:cubicBezTo>
                    <a:pt x="18580" y="83839"/>
                    <a:pt x="19514" y="83606"/>
                    <a:pt x="20315" y="83405"/>
                  </a:cubicBezTo>
                  <a:cubicBezTo>
                    <a:pt x="21105" y="83238"/>
                    <a:pt x="21672" y="83104"/>
                    <a:pt x="22423" y="83104"/>
                  </a:cubicBezTo>
                  <a:cubicBezTo>
                    <a:pt x="22718" y="83104"/>
                    <a:pt x="23041" y="83125"/>
                    <a:pt x="23417" y="83172"/>
                  </a:cubicBezTo>
                  <a:cubicBezTo>
                    <a:pt x="23584" y="83172"/>
                    <a:pt x="23850" y="83239"/>
                    <a:pt x="24184" y="83339"/>
                  </a:cubicBezTo>
                  <a:cubicBezTo>
                    <a:pt x="25195" y="83578"/>
                    <a:pt x="26946" y="84030"/>
                    <a:pt x="29135" y="84030"/>
                  </a:cubicBezTo>
                  <a:cubicBezTo>
                    <a:pt x="30918" y="84030"/>
                    <a:pt x="32991" y="83730"/>
                    <a:pt x="35192" y="82772"/>
                  </a:cubicBezTo>
                  <a:cubicBezTo>
                    <a:pt x="35241" y="82759"/>
                    <a:pt x="35276" y="82752"/>
                    <a:pt x="35306" y="82752"/>
                  </a:cubicBezTo>
                  <a:cubicBezTo>
                    <a:pt x="35359" y="82752"/>
                    <a:pt x="35395" y="82775"/>
                    <a:pt x="35459" y="82838"/>
                  </a:cubicBezTo>
                  <a:cubicBezTo>
                    <a:pt x="36965" y="84512"/>
                    <a:pt x="40268" y="85066"/>
                    <a:pt x="42772" y="85066"/>
                  </a:cubicBezTo>
                  <a:cubicBezTo>
                    <a:pt x="43262" y="85066"/>
                    <a:pt x="43722" y="85045"/>
                    <a:pt x="44132" y="85007"/>
                  </a:cubicBezTo>
                  <a:cubicBezTo>
                    <a:pt x="44499" y="84940"/>
                    <a:pt x="44799" y="84907"/>
                    <a:pt x="45099" y="84907"/>
                  </a:cubicBezTo>
                  <a:cubicBezTo>
                    <a:pt x="45813" y="84838"/>
                    <a:pt x="46363" y="84780"/>
                    <a:pt x="46953" y="84780"/>
                  </a:cubicBezTo>
                  <a:cubicBezTo>
                    <a:pt x="48072" y="84780"/>
                    <a:pt x="49330" y="84986"/>
                    <a:pt x="52104" y="85707"/>
                  </a:cubicBezTo>
                  <a:cubicBezTo>
                    <a:pt x="54339" y="86274"/>
                    <a:pt x="56340" y="86508"/>
                    <a:pt x="58108" y="86508"/>
                  </a:cubicBezTo>
                  <a:cubicBezTo>
                    <a:pt x="62545" y="86508"/>
                    <a:pt x="65380" y="85040"/>
                    <a:pt x="66648" y="84206"/>
                  </a:cubicBezTo>
                  <a:cubicBezTo>
                    <a:pt x="68382" y="83039"/>
                    <a:pt x="68316" y="82672"/>
                    <a:pt x="67882" y="81337"/>
                  </a:cubicBezTo>
                  <a:cubicBezTo>
                    <a:pt x="67849" y="81204"/>
                    <a:pt x="67815" y="81037"/>
                    <a:pt x="67782" y="80870"/>
                  </a:cubicBezTo>
                  <a:cubicBezTo>
                    <a:pt x="67181" y="78669"/>
                    <a:pt x="66781" y="76534"/>
                    <a:pt x="66548" y="74532"/>
                  </a:cubicBezTo>
                  <a:cubicBezTo>
                    <a:pt x="66481" y="73765"/>
                    <a:pt x="66448" y="73165"/>
                    <a:pt x="66448" y="72598"/>
                  </a:cubicBezTo>
                  <a:cubicBezTo>
                    <a:pt x="66448" y="72598"/>
                    <a:pt x="66448" y="72498"/>
                    <a:pt x="66481" y="72364"/>
                  </a:cubicBezTo>
                  <a:cubicBezTo>
                    <a:pt x="66481" y="72164"/>
                    <a:pt x="66514" y="72031"/>
                    <a:pt x="66514" y="71931"/>
                  </a:cubicBezTo>
                  <a:cubicBezTo>
                    <a:pt x="66548" y="71997"/>
                    <a:pt x="66548" y="72031"/>
                    <a:pt x="66614" y="72064"/>
                  </a:cubicBezTo>
                  <a:cubicBezTo>
                    <a:pt x="67015" y="72664"/>
                    <a:pt x="68049" y="74199"/>
                    <a:pt x="70617" y="76034"/>
                  </a:cubicBezTo>
                  <a:cubicBezTo>
                    <a:pt x="70651" y="76067"/>
                    <a:pt x="70817" y="76167"/>
                    <a:pt x="70817" y="76234"/>
                  </a:cubicBezTo>
                  <a:cubicBezTo>
                    <a:pt x="70817" y="76234"/>
                    <a:pt x="70784" y="76267"/>
                    <a:pt x="70717" y="76367"/>
                  </a:cubicBezTo>
                  <a:cubicBezTo>
                    <a:pt x="70684" y="76400"/>
                    <a:pt x="70684" y="76434"/>
                    <a:pt x="70651" y="76501"/>
                  </a:cubicBezTo>
                  <a:cubicBezTo>
                    <a:pt x="70651" y="76501"/>
                    <a:pt x="70651" y="76534"/>
                    <a:pt x="70617" y="76534"/>
                  </a:cubicBezTo>
                  <a:cubicBezTo>
                    <a:pt x="70050" y="77168"/>
                    <a:pt x="69617" y="77768"/>
                    <a:pt x="69216" y="78369"/>
                  </a:cubicBezTo>
                  <a:lnTo>
                    <a:pt x="69150" y="78502"/>
                  </a:lnTo>
                  <a:cubicBezTo>
                    <a:pt x="68816" y="79036"/>
                    <a:pt x="68316" y="79736"/>
                    <a:pt x="68316" y="80403"/>
                  </a:cubicBezTo>
                  <a:cubicBezTo>
                    <a:pt x="68316" y="81070"/>
                    <a:pt x="68649" y="81671"/>
                    <a:pt x="69316" y="81938"/>
                  </a:cubicBezTo>
                  <a:cubicBezTo>
                    <a:pt x="69599" y="82073"/>
                    <a:pt x="69954" y="82155"/>
                    <a:pt x="70354" y="82155"/>
                  </a:cubicBezTo>
                  <a:cubicBezTo>
                    <a:pt x="71136" y="82155"/>
                    <a:pt x="72092" y="81842"/>
                    <a:pt x="73019" y="81004"/>
                  </a:cubicBezTo>
                  <a:cubicBezTo>
                    <a:pt x="73553" y="80503"/>
                    <a:pt x="74153" y="80337"/>
                    <a:pt x="74720" y="80103"/>
                  </a:cubicBezTo>
                  <a:cubicBezTo>
                    <a:pt x="75187" y="79936"/>
                    <a:pt x="75688" y="79836"/>
                    <a:pt x="76188" y="79503"/>
                  </a:cubicBezTo>
                  <a:cubicBezTo>
                    <a:pt x="76888" y="79002"/>
                    <a:pt x="77322" y="78369"/>
                    <a:pt x="77455" y="77668"/>
                  </a:cubicBezTo>
                  <a:cubicBezTo>
                    <a:pt x="77656" y="76834"/>
                    <a:pt x="77322" y="75733"/>
                    <a:pt x="76455" y="74633"/>
                  </a:cubicBezTo>
                  <a:cubicBezTo>
                    <a:pt x="76421" y="74532"/>
                    <a:pt x="76288" y="74399"/>
                    <a:pt x="76121" y="74232"/>
                  </a:cubicBezTo>
                  <a:cubicBezTo>
                    <a:pt x="75587" y="73565"/>
                    <a:pt x="74520" y="72398"/>
                    <a:pt x="73319" y="70630"/>
                  </a:cubicBezTo>
                  <a:cubicBezTo>
                    <a:pt x="73286" y="70563"/>
                    <a:pt x="73319" y="70563"/>
                    <a:pt x="73319" y="70530"/>
                  </a:cubicBezTo>
                  <a:cubicBezTo>
                    <a:pt x="73319" y="70496"/>
                    <a:pt x="73519" y="70396"/>
                    <a:pt x="73753" y="70329"/>
                  </a:cubicBezTo>
                  <a:cubicBezTo>
                    <a:pt x="74120" y="70163"/>
                    <a:pt x="74687" y="69896"/>
                    <a:pt x="75354" y="69362"/>
                  </a:cubicBezTo>
                  <a:cubicBezTo>
                    <a:pt x="76155" y="68728"/>
                    <a:pt x="76688" y="67961"/>
                    <a:pt x="76988" y="67060"/>
                  </a:cubicBezTo>
                  <a:cubicBezTo>
                    <a:pt x="78456" y="62724"/>
                    <a:pt x="74820" y="55052"/>
                    <a:pt x="73219" y="51983"/>
                  </a:cubicBezTo>
                  <a:cubicBezTo>
                    <a:pt x="72452" y="50482"/>
                    <a:pt x="71851" y="49481"/>
                    <a:pt x="71018" y="48147"/>
                  </a:cubicBezTo>
                  <a:lnTo>
                    <a:pt x="70851" y="47847"/>
                  </a:lnTo>
                  <a:cubicBezTo>
                    <a:pt x="70784" y="47680"/>
                    <a:pt x="70784" y="47346"/>
                    <a:pt x="70784" y="46813"/>
                  </a:cubicBezTo>
                  <a:cubicBezTo>
                    <a:pt x="70784" y="45712"/>
                    <a:pt x="70817" y="43844"/>
                    <a:pt x="69883" y="41075"/>
                  </a:cubicBezTo>
                  <a:cubicBezTo>
                    <a:pt x="69283" y="39241"/>
                    <a:pt x="67949" y="37673"/>
                    <a:pt x="66314" y="36705"/>
                  </a:cubicBezTo>
                  <a:cubicBezTo>
                    <a:pt x="66481" y="36672"/>
                    <a:pt x="66648" y="36672"/>
                    <a:pt x="66815" y="36639"/>
                  </a:cubicBezTo>
                  <a:lnTo>
                    <a:pt x="66981" y="36639"/>
                  </a:lnTo>
                  <a:cubicBezTo>
                    <a:pt x="67982" y="36505"/>
                    <a:pt x="68749" y="35805"/>
                    <a:pt x="68816" y="34837"/>
                  </a:cubicBezTo>
                  <a:cubicBezTo>
                    <a:pt x="68849" y="34370"/>
                    <a:pt x="68683" y="33970"/>
                    <a:pt x="68549" y="33670"/>
                  </a:cubicBezTo>
                  <a:cubicBezTo>
                    <a:pt x="69650" y="33503"/>
                    <a:pt x="70217" y="32202"/>
                    <a:pt x="69817" y="31368"/>
                  </a:cubicBezTo>
                  <a:cubicBezTo>
                    <a:pt x="70817" y="31302"/>
                    <a:pt x="71685" y="30534"/>
                    <a:pt x="71651" y="29500"/>
                  </a:cubicBezTo>
                  <a:cubicBezTo>
                    <a:pt x="71618" y="28700"/>
                    <a:pt x="71051" y="27966"/>
                    <a:pt x="70017" y="27866"/>
                  </a:cubicBezTo>
                  <a:cubicBezTo>
                    <a:pt x="71284" y="26465"/>
                    <a:pt x="70017" y="25164"/>
                    <a:pt x="68683" y="25064"/>
                  </a:cubicBezTo>
                  <a:cubicBezTo>
                    <a:pt x="68923" y="23911"/>
                    <a:pt x="68005" y="23018"/>
                    <a:pt x="67012" y="23018"/>
                  </a:cubicBezTo>
                  <a:cubicBezTo>
                    <a:pt x="66625" y="23018"/>
                    <a:pt x="66227" y="23154"/>
                    <a:pt x="65881" y="23463"/>
                  </a:cubicBezTo>
                  <a:cubicBezTo>
                    <a:pt x="65931" y="22484"/>
                    <a:pt x="65150" y="21788"/>
                    <a:pt x="64305" y="21788"/>
                  </a:cubicBezTo>
                  <a:cubicBezTo>
                    <a:pt x="64028" y="21788"/>
                    <a:pt x="63743" y="21863"/>
                    <a:pt x="63479" y="22028"/>
                  </a:cubicBezTo>
                  <a:cubicBezTo>
                    <a:pt x="63188" y="21350"/>
                    <a:pt x="62522" y="20859"/>
                    <a:pt x="61753" y="20859"/>
                  </a:cubicBezTo>
                  <a:cubicBezTo>
                    <a:pt x="61728" y="20859"/>
                    <a:pt x="61703" y="20860"/>
                    <a:pt x="61678" y="20861"/>
                  </a:cubicBezTo>
                  <a:lnTo>
                    <a:pt x="61477" y="20861"/>
                  </a:lnTo>
                  <a:cubicBezTo>
                    <a:pt x="61711" y="20127"/>
                    <a:pt x="61878" y="19126"/>
                    <a:pt x="61878" y="18025"/>
                  </a:cubicBezTo>
                  <a:lnTo>
                    <a:pt x="61878" y="17692"/>
                  </a:lnTo>
                  <a:cubicBezTo>
                    <a:pt x="61778" y="13289"/>
                    <a:pt x="58542" y="10253"/>
                    <a:pt x="55373" y="9152"/>
                  </a:cubicBezTo>
                  <a:cubicBezTo>
                    <a:pt x="54470" y="8851"/>
                    <a:pt x="53571" y="8703"/>
                    <a:pt x="52698" y="8703"/>
                  </a:cubicBezTo>
                  <a:cubicBezTo>
                    <a:pt x="50573" y="8703"/>
                    <a:pt x="48610" y="9584"/>
                    <a:pt x="47167" y="11287"/>
                  </a:cubicBezTo>
                  <a:cubicBezTo>
                    <a:pt x="46802" y="11170"/>
                    <a:pt x="46434" y="11113"/>
                    <a:pt x="46068" y="11113"/>
                  </a:cubicBezTo>
                  <a:cubicBezTo>
                    <a:pt x="44763" y="11113"/>
                    <a:pt x="43487" y="11848"/>
                    <a:pt x="42497" y="13255"/>
                  </a:cubicBezTo>
                  <a:cubicBezTo>
                    <a:pt x="40496" y="16091"/>
                    <a:pt x="40963" y="19326"/>
                    <a:pt x="42464" y="21094"/>
                  </a:cubicBezTo>
                  <a:cubicBezTo>
                    <a:pt x="42497" y="21128"/>
                    <a:pt x="42497" y="21161"/>
                    <a:pt x="42530" y="21161"/>
                  </a:cubicBezTo>
                  <a:cubicBezTo>
                    <a:pt x="42197" y="21294"/>
                    <a:pt x="41963" y="21495"/>
                    <a:pt x="41797" y="21795"/>
                  </a:cubicBezTo>
                  <a:cubicBezTo>
                    <a:pt x="41363" y="22462"/>
                    <a:pt x="41363" y="23496"/>
                    <a:pt x="41797" y="24330"/>
                  </a:cubicBezTo>
                  <a:lnTo>
                    <a:pt x="41930" y="24597"/>
                  </a:lnTo>
                  <a:cubicBezTo>
                    <a:pt x="41830" y="24663"/>
                    <a:pt x="41763" y="24764"/>
                    <a:pt x="41697" y="24830"/>
                  </a:cubicBezTo>
                  <a:cubicBezTo>
                    <a:pt x="41463" y="25197"/>
                    <a:pt x="41430" y="25631"/>
                    <a:pt x="41530" y="26031"/>
                  </a:cubicBezTo>
                  <a:cubicBezTo>
                    <a:pt x="41630" y="26365"/>
                    <a:pt x="41830" y="26632"/>
                    <a:pt x="42030" y="26798"/>
                  </a:cubicBezTo>
                  <a:cubicBezTo>
                    <a:pt x="40662" y="27966"/>
                    <a:pt x="39929" y="30001"/>
                    <a:pt x="40162" y="31969"/>
                  </a:cubicBezTo>
                  <a:cubicBezTo>
                    <a:pt x="40329" y="33103"/>
                    <a:pt x="40796" y="34104"/>
                    <a:pt x="41463" y="34871"/>
                  </a:cubicBezTo>
                  <a:cubicBezTo>
                    <a:pt x="41096" y="34971"/>
                    <a:pt x="40829" y="35038"/>
                    <a:pt x="40629" y="35138"/>
                  </a:cubicBezTo>
                  <a:cubicBezTo>
                    <a:pt x="40461" y="35189"/>
                    <a:pt x="40358" y="35221"/>
                    <a:pt x="40284" y="35221"/>
                  </a:cubicBezTo>
                  <a:cubicBezTo>
                    <a:pt x="40165" y="35221"/>
                    <a:pt x="40118" y="35142"/>
                    <a:pt x="39995" y="34937"/>
                  </a:cubicBezTo>
                  <a:cubicBezTo>
                    <a:pt x="39829" y="34604"/>
                    <a:pt x="39495" y="34003"/>
                    <a:pt x="38661" y="33036"/>
                  </a:cubicBezTo>
                  <a:cubicBezTo>
                    <a:pt x="39261" y="32035"/>
                    <a:pt x="39328" y="30768"/>
                    <a:pt x="38828" y="29534"/>
                  </a:cubicBezTo>
                  <a:cubicBezTo>
                    <a:pt x="38494" y="28766"/>
                    <a:pt x="37460" y="27499"/>
                    <a:pt x="37860" y="26632"/>
                  </a:cubicBezTo>
                  <a:cubicBezTo>
                    <a:pt x="38428" y="25431"/>
                    <a:pt x="39795" y="25431"/>
                    <a:pt x="40162" y="23996"/>
                  </a:cubicBezTo>
                  <a:cubicBezTo>
                    <a:pt x="40529" y="22495"/>
                    <a:pt x="39862" y="21428"/>
                    <a:pt x="39195" y="20294"/>
                  </a:cubicBezTo>
                  <a:cubicBezTo>
                    <a:pt x="39862" y="19927"/>
                    <a:pt x="40329" y="19293"/>
                    <a:pt x="40562" y="18626"/>
                  </a:cubicBezTo>
                  <a:cubicBezTo>
                    <a:pt x="40796" y="17758"/>
                    <a:pt x="40562" y="16958"/>
                    <a:pt x="39929" y="16524"/>
                  </a:cubicBezTo>
                  <a:cubicBezTo>
                    <a:pt x="40329" y="16024"/>
                    <a:pt x="40629" y="15257"/>
                    <a:pt x="40796" y="14690"/>
                  </a:cubicBezTo>
                  <a:cubicBezTo>
                    <a:pt x="40996" y="14123"/>
                    <a:pt x="41129" y="13489"/>
                    <a:pt x="41230" y="12855"/>
                  </a:cubicBezTo>
                  <a:cubicBezTo>
                    <a:pt x="42230" y="12455"/>
                    <a:pt x="43131" y="11687"/>
                    <a:pt x="43831" y="10753"/>
                  </a:cubicBezTo>
                  <a:cubicBezTo>
                    <a:pt x="45166" y="8819"/>
                    <a:pt x="44565" y="6517"/>
                    <a:pt x="42464" y="5516"/>
                  </a:cubicBezTo>
                  <a:cubicBezTo>
                    <a:pt x="41807" y="5188"/>
                    <a:pt x="41125" y="5125"/>
                    <a:pt x="40425" y="5125"/>
                  </a:cubicBezTo>
                  <a:cubicBezTo>
                    <a:pt x="39988" y="5125"/>
                    <a:pt x="39544" y="5149"/>
                    <a:pt x="39095" y="5149"/>
                  </a:cubicBezTo>
                  <a:cubicBezTo>
                    <a:pt x="39074" y="5150"/>
                    <a:pt x="39054" y="5150"/>
                    <a:pt x="39033" y="5150"/>
                  </a:cubicBezTo>
                  <a:cubicBezTo>
                    <a:pt x="36473" y="5150"/>
                    <a:pt x="37343" y="3068"/>
                    <a:pt x="35125" y="1413"/>
                  </a:cubicBezTo>
                  <a:cubicBezTo>
                    <a:pt x="34246" y="747"/>
                    <a:pt x="33247" y="424"/>
                    <a:pt x="32271" y="424"/>
                  </a:cubicBezTo>
                  <a:cubicBezTo>
                    <a:pt x="30949" y="424"/>
                    <a:pt x="29670" y="1016"/>
                    <a:pt x="28787" y="2147"/>
                  </a:cubicBezTo>
                  <a:cubicBezTo>
                    <a:pt x="28587" y="2448"/>
                    <a:pt x="28354" y="2748"/>
                    <a:pt x="28254" y="3081"/>
                  </a:cubicBezTo>
                  <a:cubicBezTo>
                    <a:pt x="28254" y="2814"/>
                    <a:pt x="28254" y="2514"/>
                    <a:pt x="28287" y="2281"/>
                  </a:cubicBezTo>
                  <a:cubicBezTo>
                    <a:pt x="28320" y="1947"/>
                    <a:pt x="28420" y="1614"/>
                    <a:pt x="28487" y="1313"/>
                  </a:cubicBezTo>
                  <a:cubicBezTo>
                    <a:pt x="28587" y="980"/>
                    <a:pt x="28654" y="680"/>
                    <a:pt x="28787" y="346"/>
                  </a:cubicBezTo>
                  <a:cubicBezTo>
                    <a:pt x="28821" y="246"/>
                    <a:pt x="28787" y="113"/>
                    <a:pt x="28654" y="12"/>
                  </a:cubicBezTo>
                  <a:cubicBezTo>
                    <a:pt x="28630" y="5"/>
                    <a:pt x="28603" y="0"/>
                    <a:pt x="28574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59" name="Google Shape;2547;p48">
              <a:extLst>
                <a:ext uri="{FF2B5EF4-FFF2-40B4-BE49-F238E27FC236}">
                  <a16:creationId xmlns:a16="http://schemas.microsoft.com/office/drawing/2014/main" id="{6A328D0A-14C5-BA44-5C72-A6B6496098C9}"/>
                </a:ext>
              </a:extLst>
            </p:cNvPr>
            <p:cNvSpPr/>
            <p:nvPr/>
          </p:nvSpPr>
          <p:spPr>
            <a:xfrm>
              <a:off x="6789626" y="1643509"/>
              <a:ext cx="91248" cy="61724"/>
            </a:xfrm>
            <a:custGeom>
              <a:avLst/>
              <a:gdLst/>
              <a:ahLst/>
              <a:cxnLst/>
              <a:rect l="l" t="t" r="r" b="b"/>
              <a:pathLst>
                <a:path w="3307" h="2237" extrusionOk="0">
                  <a:moveTo>
                    <a:pt x="993" y="1"/>
                  </a:moveTo>
                  <a:cubicBezTo>
                    <a:pt x="628" y="1"/>
                    <a:pt x="327" y="156"/>
                    <a:pt x="224" y="539"/>
                  </a:cubicBezTo>
                  <a:cubicBezTo>
                    <a:pt x="1" y="1332"/>
                    <a:pt x="1253" y="2237"/>
                    <a:pt x="2130" y="2237"/>
                  </a:cubicBezTo>
                  <a:cubicBezTo>
                    <a:pt x="2432" y="2237"/>
                    <a:pt x="2689" y="2129"/>
                    <a:pt x="2826" y="1873"/>
                  </a:cubicBezTo>
                  <a:cubicBezTo>
                    <a:pt x="3306" y="1032"/>
                    <a:pt x="1935" y="1"/>
                    <a:pt x="993" y="1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60" name="Google Shape;2548;p48">
              <a:extLst>
                <a:ext uri="{FF2B5EF4-FFF2-40B4-BE49-F238E27FC236}">
                  <a16:creationId xmlns:a16="http://schemas.microsoft.com/office/drawing/2014/main" id="{FBB50BA2-297B-18E3-98AE-31FB609AFB52}"/>
                </a:ext>
              </a:extLst>
            </p:cNvPr>
            <p:cNvSpPr/>
            <p:nvPr/>
          </p:nvSpPr>
          <p:spPr>
            <a:xfrm>
              <a:off x="6603852" y="1596024"/>
              <a:ext cx="87937" cy="51129"/>
            </a:xfrm>
            <a:custGeom>
              <a:avLst/>
              <a:gdLst/>
              <a:ahLst/>
              <a:cxnLst/>
              <a:rect l="l" t="t" r="r" b="b"/>
              <a:pathLst>
                <a:path w="3187" h="1853" extrusionOk="0">
                  <a:moveTo>
                    <a:pt x="1448" y="0"/>
                  </a:moveTo>
                  <a:cubicBezTo>
                    <a:pt x="731" y="0"/>
                    <a:pt x="34" y="283"/>
                    <a:pt x="19" y="892"/>
                  </a:cubicBezTo>
                  <a:cubicBezTo>
                    <a:pt x="1" y="1523"/>
                    <a:pt x="783" y="1852"/>
                    <a:pt x="1552" y="1852"/>
                  </a:cubicBezTo>
                  <a:cubicBezTo>
                    <a:pt x="2206" y="1852"/>
                    <a:pt x="2850" y="1615"/>
                    <a:pt x="2987" y="1125"/>
                  </a:cubicBezTo>
                  <a:cubicBezTo>
                    <a:pt x="3187" y="400"/>
                    <a:pt x="2303" y="0"/>
                    <a:pt x="1448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61" name="Google Shape;2549;p48">
              <a:extLst>
                <a:ext uri="{FF2B5EF4-FFF2-40B4-BE49-F238E27FC236}">
                  <a16:creationId xmlns:a16="http://schemas.microsoft.com/office/drawing/2014/main" id="{9DDCD3E6-7D42-7B85-3371-855F6FBC0825}"/>
                </a:ext>
              </a:extLst>
            </p:cNvPr>
            <p:cNvSpPr/>
            <p:nvPr/>
          </p:nvSpPr>
          <p:spPr>
            <a:xfrm>
              <a:off x="6770009" y="1711743"/>
              <a:ext cx="78280" cy="54330"/>
            </a:xfrm>
            <a:custGeom>
              <a:avLst/>
              <a:gdLst/>
              <a:ahLst/>
              <a:cxnLst/>
              <a:rect l="l" t="t" r="r" b="b"/>
              <a:pathLst>
                <a:path w="2837" h="1969" extrusionOk="0">
                  <a:moveTo>
                    <a:pt x="468" y="0"/>
                  </a:moveTo>
                  <a:cubicBezTo>
                    <a:pt x="335" y="0"/>
                    <a:pt x="168" y="67"/>
                    <a:pt x="168" y="200"/>
                  </a:cubicBezTo>
                  <a:cubicBezTo>
                    <a:pt x="1" y="1234"/>
                    <a:pt x="535" y="1802"/>
                    <a:pt x="1168" y="1902"/>
                  </a:cubicBezTo>
                  <a:cubicBezTo>
                    <a:pt x="1269" y="1902"/>
                    <a:pt x="1335" y="1968"/>
                    <a:pt x="1435" y="1968"/>
                  </a:cubicBezTo>
                  <a:cubicBezTo>
                    <a:pt x="1969" y="1968"/>
                    <a:pt x="2536" y="1568"/>
                    <a:pt x="2803" y="834"/>
                  </a:cubicBezTo>
                  <a:cubicBezTo>
                    <a:pt x="2836" y="701"/>
                    <a:pt x="2736" y="534"/>
                    <a:pt x="2636" y="501"/>
                  </a:cubicBezTo>
                  <a:cubicBezTo>
                    <a:pt x="2613" y="495"/>
                    <a:pt x="2589" y="492"/>
                    <a:pt x="2565" y="492"/>
                  </a:cubicBezTo>
                  <a:cubicBezTo>
                    <a:pt x="2449" y="492"/>
                    <a:pt x="2330" y="557"/>
                    <a:pt x="2303" y="667"/>
                  </a:cubicBezTo>
                  <a:cubicBezTo>
                    <a:pt x="2163" y="1199"/>
                    <a:pt x="1811" y="1426"/>
                    <a:pt x="1485" y="1426"/>
                  </a:cubicBezTo>
                  <a:cubicBezTo>
                    <a:pt x="1423" y="1426"/>
                    <a:pt x="1361" y="1417"/>
                    <a:pt x="1302" y="1401"/>
                  </a:cubicBezTo>
                  <a:cubicBezTo>
                    <a:pt x="968" y="1335"/>
                    <a:pt x="601" y="1001"/>
                    <a:pt x="668" y="267"/>
                  </a:cubicBezTo>
                  <a:cubicBezTo>
                    <a:pt x="701" y="134"/>
                    <a:pt x="601" y="0"/>
                    <a:pt x="468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62" name="Google Shape;2550;p48">
              <a:extLst>
                <a:ext uri="{FF2B5EF4-FFF2-40B4-BE49-F238E27FC236}">
                  <a16:creationId xmlns:a16="http://schemas.microsoft.com/office/drawing/2014/main" id="{24736C35-35EC-98FC-9513-262D91CF4F3E}"/>
                </a:ext>
              </a:extLst>
            </p:cNvPr>
            <p:cNvSpPr/>
            <p:nvPr/>
          </p:nvSpPr>
          <p:spPr>
            <a:xfrm>
              <a:off x="6596071" y="1659622"/>
              <a:ext cx="78252" cy="57668"/>
            </a:xfrm>
            <a:custGeom>
              <a:avLst/>
              <a:gdLst/>
              <a:ahLst/>
              <a:cxnLst/>
              <a:rect l="l" t="t" r="r" b="b"/>
              <a:pathLst>
                <a:path w="2836" h="2090" extrusionOk="0">
                  <a:moveTo>
                    <a:pt x="543" y="0"/>
                  </a:moveTo>
                  <a:cubicBezTo>
                    <a:pt x="434" y="0"/>
                    <a:pt x="327" y="84"/>
                    <a:pt x="301" y="188"/>
                  </a:cubicBezTo>
                  <a:cubicBezTo>
                    <a:pt x="0" y="1089"/>
                    <a:pt x="467" y="1789"/>
                    <a:pt x="1068" y="2023"/>
                  </a:cubicBezTo>
                  <a:cubicBezTo>
                    <a:pt x="1168" y="2056"/>
                    <a:pt x="1335" y="2089"/>
                    <a:pt x="1468" y="2089"/>
                  </a:cubicBezTo>
                  <a:cubicBezTo>
                    <a:pt x="1969" y="2089"/>
                    <a:pt x="2469" y="1789"/>
                    <a:pt x="2802" y="1089"/>
                  </a:cubicBezTo>
                  <a:cubicBezTo>
                    <a:pt x="2836" y="955"/>
                    <a:pt x="2802" y="788"/>
                    <a:pt x="2669" y="755"/>
                  </a:cubicBezTo>
                  <a:cubicBezTo>
                    <a:pt x="2645" y="747"/>
                    <a:pt x="2618" y="743"/>
                    <a:pt x="2589" y="743"/>
                  </a:cubicBezTo>
                  <a:cubicBezTo>
                    <a:pt x="2496" y="743"/>
                    <a:pt x="2386" y="787"/>
                    <a:pt x="2335" y="889"/>
                  </a:cubicBezTo>
                  <a:cubicBezTo>
                    <a:pt x="2130" y="1402"/>
                    <a:pt x="1787" y="1560"/>
                    <a:pt x="1503" y="1560"/>
                  </a:cubicBezTo>
                  <a:cubicBezTo>
                    <a:pt x="1417" y="1560"/>
                    <a:pt x="1337" y="1545"/>
                    <a:pt x="1268" y="1522"/>
                  </a:cubicBezTo>
                  <a:cubicBezTo>
                    <a:pt x="934" y="1389"/>
                    <a:pt x="634" y="955"/>
                    <a:pt x="801" y="355"/>
                  </a:cubicBezTo>
                  <a:cubicBezTo>
                    <a:pt x="834" y="221"/>
                    <a:pt x="768" y="55"/>
                    <a:pt x="634" y="21"/>
                  </a:cubicBezTo>
                  <a:cubicBezTo>
                    <a:pt x="605" y="7"/>
                    <a:pt x="574" y="0"/>
                    <a:pt x="543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63" name="Google Shape;2551;p48">
              <a:extLst>
                <a:ext uri="{FF2B5EF4-FFF2-40B4-BE49-F238E27FC236}">
                  <a16:creationId xmlns:a16="http://schemas.microsoft.com/office/drawing/2014/main" id="{37059BE3-6A68-FCF6-780F-AFCCD2C57E92}"/>
                </a:ext>
              </a:extLst>
            </p:cNvPr>
            <p:cNvSpPr/>
            <p:nvPr/>
          </p:nvSpPr>
          <p:spPr>
            <a:xfrm>
              <a:off x="7337900" y="1901325"/>
              <a:ext cx="76404" cy="47901"/>
            </a:xfrm>
            <a:custGeom>
              <a:avLst/>
              <a:gdLst/>
              <a:ahLst/>
              <a:cxnLst/>
              <a:rect l="l" t="t" r="r" b="b"/>
              <a:pathLst>
                <a:path w="2769" h="1736" extrusionOk="0">
                  <a:moveTo>
                    <a:pt x="267" y="1"/>
                  </a:moveTo>
                  <a:cubicBezTo>
                    <a:pt x="100" y="1"/>
                    <a:pt x="0" y="134"/>
                    <a:pt x="0" y="301"/>
                  </a:cubicBezTo>
                  <a:cubicBezTo>
                    <a:pt x="134" y="1335"/>
                    <a:pt x="801" y="1735"/>
                    <a:pt x="1401" y="1735"/>
                  </a:cubicBezTo>
                  <a:cubicBezTo>
                    <a:pt x="2069" y="1735"/>
                    <a:pt x="2736" y="1202"/>
                    <a:pt x="2769" y="301"/>
                  </a:cubicBezTo>
                  <a:cubicBezTo>
                    <a:pt x="2769" y="134"/>
                    <a:pt x="2636" y="34"/>
                    <a:pt x="2536" y="1"/>
                  </a:cubicBezTo>
                  <a:cubicBezTo>
                    <a:pt x="2402" y="1"/>
                    <a:pt x="2269" y="134"/>
                    <a:pt x="2235" y="234"/>
                  </a:cubicBezTo>
                  <a:cubicBezTo>
                    <a:pt x="2169" y="868"/>
                    <a:pt x="1802" y="1202"/>
                    <a:pt x="1435" y="1202"/>
                  </a:cubicBezTo>
                  <a:cubicBezTo>
                    <a:pt x="1101" y="1202"/>
                    <a:pt x="634" y="968"/>
                    <a:pt x="567" y="234"/>
                  </a:cubicBezTo>
                  <a:cubicBezTo>
                    <a:pt x="567" y="134"/>
                    <a:pt x="401" y="1"/>
                    <a:pt x="267" y="1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64" name="Google Shape;2552;p48">
              <a:extLst>
                <a:ext uri="{FF2B5EF4-FFF2-40B4-BE49-F238E27FC236}">
                  <a16:creationId xmlns:a16="http://schemas.microsoft.com/office/drawing/2014/main" id="{D285E961-632C-6504-29A7-E222B31A3FE8}"/>
                </a:ext>
              </a:extLst>
            </p:cNvPr>
            <p:cNvSpPr/>
            <p:nvPr/>
          </p:nvSpPr>
          <p:spPr>
            <a:xfrm>
              <a:off x="7157506" y="1891199"/>
              <a:ext cx="76404" cy="50660"/>
            </a:xfrm>
            <a:custGeom>
              <a:avLst/>
              <a:gdLst/>
              <a:ahLst/>
              <a:cxnLst/>
              <a:rect l="l" t="t" r="r" b="b"/>
              <a:pathLst>
                <a:path w="2769" h="1836" extrusionOk="0">
                  <a:moveTo>
                    <a:pt x="334" y="1"/>
                  </a:moveTo>
                  <a:cubicBezTo>
                    <a:pt x="234" y="1"/>
                    <a:pt x="100" y="101"/>
                    <a:pt x="34" y="234"/>
                  </a:cubicBezTo>
                  <a:cubicBezTo>
                    <a:pt x="0" y="1202"/>
                    <a:pt x="634" y="1736"/>
                    <a:pt x="1201" y="1836"/>
                  </a:cubicBezTo>
                  <a:lnTo>
                    <a:pt x="1368" y="1836"/>
                  </a:lnTo>
                  <a:cubicBezTo>
                    <a:pt x="1968" y="1836"/>
                    <a:pt x="2602" y="1435"/>
                    <a:pt x="2769" y="535"/>
                  </a:cubicBezTo>
                  <a:cubicBezTo>
                    <a:pt x="2769" y="401"/>
                    <a:pt x="2669" y="234"/>
                    <a:pt x="2569" y="234"/>
                  </a:cubicBezTo>
                  <a:cubicBezTo>
                    <a:pt x="2555" y="231"/>
                    <a:pt x="2540" y="229"/>
                    <a:pt x="2525" y="229"/>
                  </a:cubicBezTo>
                  <a:cubicBezTo>
                    <a:pt x="2402" y="229"/>
                    <a:pt x="2269" y="345"/>
                    <a:pt x="2269" y="435"/>
                  </a:cubicBezTo>
                  <a:cubicBezTo>
                    <a:pt x="2144" y="1118"/>
                    <a:pt x="1731" y="1339"/>
                    <a:pt x="1378" y="1339"/>
                  </a:cubicBezTo>
                  <a:cubicBezTo>
                    <a:pt x="1352" y="1339"/>
                    <a:pt x="1326" y="1338"/>
                    <a:pt x="1301" y="1335"/>
                  </a:cubicBezTo>
                  <a:cubicBezTo>
                    <a:pt x="934" y="1269"/>
                    <a:pt x="567" y="968"/>
                    <a:pt x="601" y="301"/>
                  </a:cubicBezTo>
                  <a:cubicBezTo>
                    <a:pt x="601" y="134"/>
                    <a:pt x="467" y="34"/>
                    <a:pt x="334" y="1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65" name="Google Shape;2553;p48">
              <a:extLst>
                <a:ext uri="{FF2B5EF4-FFF2-40B4-BE49-F238E27FC236}">
                  <a16:creationId xmlns:a16="http://schemas.microsoft.com/office/drawing/2014/main" id="{26086A86-65B6-CCD2-D20A-BB6C4ABF3E05}"/>
                </a:ext>
              </a:extLst>
            </p:cNvPr>
            <p:cNvSpPr/>
            <p:nvPr/>
          </p:nvSpPr>
          <p:spPr>
            <a:xfrm>
              <a:off x="7343418" y="1830470"/>
              <a:ext cx="84709" cy="43900"/>
            </a:xfrm>
            <a:custGeom>
              <a:avLst/>
              <a:gdLst/>
              <a:ahLst/>
              <a:cxnLst/>
              <a:rect l="l" t="t" r="r" b="b"/>
              <a:pathLst>
                <a:path w="3070" h="1591" extrusionOk="0">
                  <a:moveTo>
                    <a:pt x="1001" y="0"/>
                  </a:moveTo>
                  <a:cubicBezTo>
                    <a:pt x="734" y="0"/>
                    <a:pt x="468" y="34"/>
                    <a:pt x="201" y="100"/>
                  </a:cubicBezTo>
                  <a:cubicBezTo>
                    <a:pt x="67" y="167"/>
                    <a:pt x="1" y="234"/>
                    <a:pt x="1" y="367"/>
                  </a:cubicBezTo>
                  <a:cubicBezTo>
                    <a:pt x="1" y="534"/>
                    <a:pt x="101" y="668"/>
                    <a:pt x="267" y="668"/>
                  </a:cubicBezTo>
                  <a:cubicBezTo>
                    <a:pt x="501" y="668"/>
                    <a:pt x="734" y="701"/>
                    <a:pt x="935" y="701"/>
                  </a:cubicBezTo>
                  <a:cubicBezTo>
                    <a:pt x="1168" y="734"/>
                    <a:pt x="1368" y="768"/>
                    <a:pt x="1535" y="868"/>
                  </a:cubicBezTo>
                  <a:lnTo>
                    <a:pt x="2035" y="1101"/>
                  </a:lnTo>
                  <a:cubicBezTo>
                    <a:pt x="2202" y="1235"/>
                    <a:pt x="2336" y="1368"/>
                    <a:pt x="2502" y="1501"/>
                  </a:cubicBezTo>
                  <a:lnTo>
                    <a:pt x="2536" y="1535"/>
                  </a:lnTo>
                  <a:cubicBezTo>
                    <a:pt x="2575" y="1574"/>
                    <a:pt x="2637" y="1590"/>
                    <a:pt x="2708" y="1590"/>
                  </a:cubicBezTo>
                  <a:cubicBezTo>
                    <a:pt x="2759" y="1590"/>
                    <a:pt x="2814" y="1582"/>
                    <a:pt x="2869" y="1568"/>
                  </a:cubicBezTo>
                  <a:cubicBezTo>
                    <a:pt x="3003" y="1501"/>
                    <a:pt x="3069" y="1335"/>
                    <a:pt x="3003" y="1201"/>
                  </a:cubicBezTo>
                  <a:cubicBezTo>
                    <a:pt x="2869" y="934"/>
                    <a:pt x="2702" y="734"/>
                    <a:pt x="2502" y="567"/>
                  </a:cubicBezTo>
                  <a:cubicBezTo>
                    <a:pt x="2269" y="401"/>
                    <a:pt x="2035" y="234"/>
                    <a:pt x="1768" y="167"/>
                  </a:cubicBezTo>
                  <a:cubicBezTo>
                    <a:pt x="1535" y="67"/>
                    <a:pt x="1235" y="34"/>
                    <a:pt x="1001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66" name="Google Shape;2554;p48">
              <a:extLst>
                <a:ext uri="{FF2B5EF4-FFF2-40B4-BE49-F238E27FC236}">
                  <a16:creationId xmlns:a16="http://schemas.microsoft.com/office/drawing/2014/main" id="{59CD65D4-63BF-E82E-5C26-46A2DE817E28}"/>
                </a:ext>
              </a:extLst>
            </p:cNvPr>
            <p:cNvSpPr/>
            <p:nvPr/>
          </p:nvSpPr>
          <p:spPr>
            <a:xfrm>
              <a:off x="7156567" y="1818495"/>
              <a:ext cx="86558" cy="43431"/>
            </a:xfrm>
            <a:custGeom>
              <a:avLst/>
              <a:gdLst/>
              <a:ahLst/>
              <a:cxnLst/>
              <a:rect l="l" t="t" r="r" b="b"/>
              <a:pathLst>
                <a:path w="3137" h="1574" extrusionOk="0">
                  <a:moveTo>
                    <a:pt x="2136" y="1"/>
                  </a:moveTo>
                  <a:cubicBezTo>
                    <a:pt x="1869" y="1"/>
                    <a:pt x="1602" y="34"/>
                    <a:pt x="1335" y="134"/>
                  </a:cubicBezTo>
                  <a:cubicBezTo>
                    <a:pt x="1102" y="201"/>
                    <a:pt x="835" y="334"/>
                    <a:pt x="601" y="501"/>
                  </a:cubicBezTo>
                  <a:cubicBezTo>
                    <a:pt x="368" y="668"/>
                    <a:pt x="201" y="868"/>
                    <a:pt x="34" y="1135"/>
                  </a:cubicBezTo>
                  <a:cubicBezTo>
                    <a:pt x="1" y="1202"/>
                    <a:pt x="1" y="1368"/>
                    <a:pt x="34" y="1468"/>
                  </a:cubicBezTo>
                  <a:cubicBezTo>
                    <a:pt x="88" y="1540"/>
                    <a:pt x="170" y="1573"/>
                    <a:pt x="256" y="1573"/>
                  </a:cubicBezTo>
                  <a:cubicBezTo>
                    <a:pt x="330" y="1573"/>
                    <a:pt x="406" y="1548"/>
                    <a:pt x="468" y="1502"/>
                  </a:cubicBezTo>
                  <a:cubicBezTo>
                    <a:pt x="668" y="1335"/>
                    <a:pt x="802" y="1202"/>
                    <a:pt x="1002" y="1135"/>
                  </a:cubicBezTo>
                  <a:cubicBezTo>
                    <a:pt x="1169" y="1001"/>
                    <a:pt x="1335" y="968"/>
                    <a:pt x="1535" y="868"/>
                  </a:cubicBezTo>
                  <a:cubicBezTo>
                    <a:pt x="1702" y="835"/>
                    <a:pt x="1936" y="801"/>
                    <a:pt x="2136" y="768"/>
                  </a:cubicBezTo>
                  <a:cubicBezTo>
                    <a:pt x="2336" y="701"/>
                    <a:pt x="2536" y="701"/>
                    <a:pt x="2770" y="701"/>
                  </a:cubicBezTo>
                  <a:lnTo>
                    <a:pt x="2803" y="701"/>
                  </a:lnTo>
                  <a:cubicBezTo>
                    <a:pt x="2903" y="701"/>
                    <a:pt x="3037" y="635"/>
                    <a:pt x="3103" y="534"/>
                  </a:cubicBezTo>
                  <a:cubicBezTo>
                    <a:pt x="3137" y="368"/>
                    <a:pt x="3103" y="201"/>
                    <a:pt x="2936" y="167"/>
                  </a:cubicBezTo>
                  <a:cubicBezTo>
                    <a:pt x="2670" y="34"/>
                    <a:pt x="2436" y="34"/>
                    <a:pt x="2136" y="1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67" name="Google Shape;2555;p48">
              <a:extLst>
                <a:ext uri="{FF2B5EF4-FFF2-40B4-BE49-F238E27FC236}">
                  <a16:creationId xmlns:a16="http://schemas.microsoft.com/office/drawing/2014/main" id="{1F9E64EF-AB32-F40E-1402-36049C4C6318}"/>
                </a:ext>
              </a:extLst>
            </p:cNvPr>
            <p:cNvSpPr/>
            <p:nvPr/>
          </p:nvSpPr>
          <p:spPr>
            <a:xfrm>
              <a:off x="7221021" y="2020052"/>
              <a:ext cx="111391" cy="54357"/>
            </a:xfrm>
            <a:custGeom>
              <a:avLst/>
              <a:gdLst/>
              <a:ahLst/>
              <a:cxnLst/>
              <a:rect l="l" t="t" r="r" b="b"/>
              <a:pathLst>
                <a:path w="4037" h="1970" extrusionOk="0">
                  <a:moveTo>
                    <a:pt x="267" y="1"/>
                  </a:moveTo>
                  <a:cubicBezTo>
                    <a:pt x="100" y="34"/>
                    <a:pt x="0" y="168"/>
                    <a:pt x="33" y="301"/>
                  </a:cubicBezTo>
                  <a:cubicBezTo>
                    <a:pt x="33" y="335"/>
                    <a:pt x="33" y="401"/>
                    <a:pt x="100" y="468"/>
                  </a:cubicBezTo>
                  <a:cubicBezTo>
                    <a:pt x="267" y="1068"/>
                    <a:pt x="834" y="1669"/>
                    <a:pt x="1501" y="1869"/>
                  </a:cubicBezTo>
                  <a:cubicBezTo>
                    <a:pt x="1701" y="1902"/>
                    <a:pt x="1868" y="1969"/>
                    <a:pt x="2102" y="1969"/>
                  </a:cubicBezTo>
                  <a:cubicBezTo>
                    <a:pt x="2402" y="1969"/>
                    <a:pt x="2769" y="1869"/>
                    <a:pt x="3036" y="1702"/>
                  </a:cubicBezTo>
                  <a:cubicBezTo>
                    <a:pt x="3402" y="1502"/>
                    <a:pt x="3703" y="1168"/>
                    <a:pt x="3869" y="735"/>
                  </a:cubicBezTo>
                  <a:cubicBezTo>
                    <a:pt x="3903" y="635"/>
                    <a:pt x="3970" y="535"/>
                    <a:pt x="4003" y="401"/>
                  </a:cubicBezTo>
                  <a:cubicBezTo>
                    <a:pt x="4036" y="301"/>
                    <a:pt x="3970" y="134"/>
                    <a:pt x="3803" y="68"/>
                  </a:cubicBezTo>
                  <a:cubicBezTo>
                    <a:pt x="3785" y="63"/>
                    <a:pt x="3766" y="61"/>
                    <a:pt x="3748" y="61"/>
                  </a:cubicBezTo>
                  <a:cubicBezTo>
                    <a:pt x="3627" y="61"/>
                    <a:pt x="3498" y="148"/>
                    <a:pt x="3469" y="234"/>
                  </a:cubicBezTo>
                  <a:cubicBezTo>
                    <a:pt x="3369" y="668"/>
                    <a:pt x="3136" y="1002"/>
                    <a:pt x="2802" y="1202"/>
                  </a:cubicBezTo>
                  <a:cubicBezTo>
                    <a:pt x="2572" y="1340"/>
                    <a:pt x="2294" y="1415"/>
                    <a:pt x="2023" y="1415"/>
                  </a:cubicBezTo>
                  <a:cubicBezTo>
                    <a:pt x="1901" y="1415"/>
                    <a:pt x="1781" y="1400"/>
                    <a:pt x="1668" y="1369"/>
                  </a:cubicBezTo>
                  <a:cubicBezTo>
                    <a:pt x="1134" y="1202"/>
                    <a:pt x="667" y="701"/>
                    <a:pt x="600" y="201"/>
                  </a:cubicBezTo>
                  <a:cubicBezTo>
                    <a:pt x="600" y="168"/>
                    <a:pt x="534" y="134"/>
                    <a:pt x="500" y="68"/>
                  </a:cubicBezTo>
                  <a:cubicBezTo>
                    <a:pt x="467" y="34"/>
                    <a:pt x="367" y="1"/>
                    <a:pt x="267" y="1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68" name="Google Shape;2556;p48">
              <a:extLst>
                <a:ext uri="{FF2B5EF4-FFF2-40B4-BE49-F238E27FC236}">
                  <a16:creationId xmlns:a16="http://schemas.microsoft.com/office/drawing/2014/main" id="{A32445E8-EFEF-72FA-A390-BA4857691F92}"/>
                </a:ext>
              </a:extLst>
            </p:cNvPr>
            <p:cNvSpPr/>
            <p:nvPr/>
          </p:nvSpPr>
          <p:spPr>
            <a:xfrm>
              <a:off x="7491613" y="2164273"/>
              <a:ext cx="34077" cy="45417"/>
            </a:xfrm>
            <a:custGeom>
              <a:avLst/>
              <a:gdLst/>
              <a:ahLst/>
              <a:cxnLst/>
              <a:rect l="l" t="t" r="r" b="b"/>
              <a:pathLst>
                <a:path w="1235" h="1646" extrusionOk="0">
                  <a:moveTo>
                    <a:pt x="527" y="1"/>
                  </a:moveTo>
                  <a:cubicBezTo>
                    <a:pt x="446" y="1"/>
                    <a:pt x="373" y="33"/>
                    <a:pt x="334" y="111"/>
                  </a:cubicBezTo>
                  <a:cubicBezTo>
                    <a:pt x="67" y="411"/>
                    <a:pt x="0" y="778"/>
                    <a:pt x="167" y="1145"/>
                  </a:cubicBezTo>
                  <a:cubicBezTo>
                    <a:pt x="300" y="1445"/>
                    <a:pt x="634" y="1646"/>
                    <a:pt x="1001" y="1646"/>
                  </a:cubicBezTo>
                  <a:cubicBezTo>
                    <a:pt x="1168" y="1646"/>
                    <a:pt x="1234" y="1512"/>
                    <a:pt x="1234" y="1379"/>
                  </a:cubicBezTo>
                  <a:cubicBezTo>
                    <a:pt x="1234" y="1279"/>
                    <a:pt x="1134" y="1145"/>
                    <a:pt x="1001" y="1145"/>
                  </a:cubicBezTo>
                  <a:cubicBezTo>
                    <a:pt x="834" y="1145"/>
                    <a:pt x="667" y="1045"/>
                    <a:pt x="634" y="878"/>
                  </a:cubicBezTo>
                  <a:cubicBezTo>
                    <a:pt x="534" y="712"/>
                    <a:pt x="567" y="545"/>
                    <a:pt x="701" y="445"/>
                  </a:cubicBezTo>
                  <a:cubicBezTo>
                    <a:pt x="801" y="311"/>
                    <a:pt x="801" y="144"/>
                    <a:pt x="701" y="44"/>
                  </a:cubicBezTo>
                  <a:cubicBezTo>
                    <a:pt x="645" y="17"/>
                    <a:pt x="584" y="1"/>
                    <a:pt x="527" y="1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69" name="Google Shape;2557;p48">
              <a:extLst>
                <a:ext uri="{FF2B5EF4-FFF2-40B4-BE49-F238E27FC236}">
                  <a16:creationId xmlns:a16="http://schemas.microsoft.com/office/drawing/2014/main" id="{8383D4E9-E0B0-CFED-5380-B2711359EC7B}"/>
                </a:ext>
              </a:extLst>
            </p:cNvPr>
            <p:cNvSpPr/>
            <p:nvPr/>
          </p:nvSpPr>
          <p:spPr>
            <a:xfrm>
              <a:off x="7573504" y="2161045"/>
              <a:ext cx="36864" cy="37360"/>
            </a:xfrm>
            <a:custGeom>
              <a:avLst/>
              <a:gdLst/>
              <a:ahLst/>
              <a:cxnLst/>
              <a:rect l="l" t="t" r="r" b="b"/>
              <a:pathLst>
                <a:path w="1336" h="1354" extrusionOk="0">
                  <a:moveTo>
                    <a:pt x="589" y="0"/>
                  </a:moveTo>
                  <a:cubicBezTo>
                    <a:pt x="473" y="0"/>
                    <a:pt x="362" y="48"/>
                    <a:pt x="268" y="95"/>
                  </a:cubicBezTo>
                  <a:cubicBezTo>
                    <a:pt x="101" y="228"/>
                    <a:pt x="1" y="462"/>
                    <a:pt x="1" y="695"/>
                  </a:cubicBezTo>
                  <a:cubicBezTo>
                    <a:pt x="1" y="895"/>
                    <a:pt x="68" y="1095"/>
                    <a:pt x="234" y="1229"/>
                  </a:cubicBezTo>
                  <a:cubicBezTo>
                    <a:pt x="335" y="1310"/>
                    <a:pt x="449" y="1354"/>
                    <a:pt x="574" y="1354"/>
                  </a:cubicBezTo>
                  <a:cubicBezTo>
                    <a:pt x="656" y="1354"/>
                    <a:pt x="743" y="1335"/>
                    <a:pt x="835" y="1296"/>
                  </a:cubicBezTo>
                  <a:cubicBezTo>
                    <a:pt x="1335" y="1062"/>
                    <a:pt x="1268" y="128"/>
                    <a:pt x="735" y="28"/>
                  </a:cubicBezTo>
                  <a:cubicBezTo>
                    <a:pt x="686" y="8"/>
                    <a:pt x="637" y="0"/>
                    <a:pt x="589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70" name="Google Shape;2558;p48">
              <a:extLst>
                <a:ext uri="{FF2B5EF4-FFF2-40B4-BE49-F238E27FC236}">
                  <a16:creationId xmlns:a16="http://schemas.microsoft.com/office/drawing/2014/main" id="{D38933B0-E873-32E6-7865-EEA1A7B9E613}"/>
                </a:ext>
              </a:extLst>
            </p:cNvPr>
            <p:cNvSpPr/>
            <p:nvPr/>
          </p:nvSpPr>
          <p:spPr>
            <a:xfrm>
              <a:off x="7463055" y="2214021"/>
              <a:ext cx="69064" cy="39844"/>
            </a:xfrm>
            <a:custGeom>
              <a:avLst/>
              <a:gdLst/>
              <a:ahLst/>
              <a:cxnLst/>
              <a:rect l="l" t="t" r="r" b="b"/>
              <a:pathLst>
                <a:path w="2503" h="1444" extrusionOk="0">
                  <a:moveTo>
                    <a:pt x="272" y="1"/>
                  </a:moveTo>
                  <a:cubicBezTo>
                    <a:pt x="248" y="1"/>
                    <a:pt x="224" y="4"/>
                    <a:pt x="201" y="9"/>
                  </a:cubicBezTo>
                  <a:cubicBezTo>
                    <a:pt x="68" y="43"/>
                    <a:pt x="1" y="209"/>
                    <a:pt x="34" y="343"/>
                  </a:cubicBezTo>
                  <a:cubicBezTo>
                    <a:pt x="168" y="777"/>
                    <a:pt x="435" y="1110"/>
                    <a:pt x="835" y="1277"/>
                  </a:cubicBezTo>
                  <a:cubicBezTo>
                    <a:pt x="1035" y="1377"/>
                    <a:pt x="1269" y="1444"/>
                    <a:pt x="1569" y="1444"/>
                  </a:cubicBezTo>
                  <a:cubicBezTo>
                    <a:pt x="1836" y="1444"/>
                    <a:pt x="2036" y="1377"/>
                    <a:pt x="2269" y="1310"/>
                  </a:cubicBezTo>
                  <a:cubicBezTo>
                    <a:pt x="2403" y="1277"/>
                    <a:pt x="2503" y="1110"/>
                    <a:pt x="2436" y="977"/>
                  </a:cubicBezTo>
                  <a:cubicBezTo>
                    <a:pt x="2381" y="866"/>
                    <a:pt x="2280" y="801"/>
                    <a:pt x="2171" y="801"/>
                  </a:cubicBezTo>
                  <a:cubicBezTo>
                    <a:pt x="2148" y="801"/>
                    <a:pt x="2125" y="804"/>
                    <a:pt x="2102" y="810"/>
                  </a:cubicBezTo>
                  <a:cubicBezTo>
                    <a:pt x="1919" y="877"/>
                    <a:pt x="1736" y="910"/>
                    <a:pt x="1560" y="910"/>
                  </a:cubicBezTo>
                  <a:cubicBezTo>
                    <a:pt x="1385" y="910"/>
                    <a:pt x="1218" y="877"/>
                    <a:pt x="1068" y="810"/>
                  </a:cubicBezTo>
                  <a:cubicBezTo>
                    <a:pt x="835" y="676"/>
                    <a:pt x="601" y="476"/>
                    <a:pt x="535" y="176"/>
                  </a:cubicBezTo>
                  <a:cubicBezTo>
                    <a:pt x="507" y="66"/>
                    <a:pt x="388" y="1"/>
                    <a:pt x="272" y="1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71" name="Google Shape;2559;p48">
              <a:extLst>
                <a:ext uri="{FF2B5EF4-FFF2-40B4-BE49-F238E27FC236}">
                  <a16:creationId xmlns:a16="http://schemas.microsoft.com/office/drawing/2014/main" id="{EA0575A8-00A4-3188-9E87-5BA2DF5B2A82}"/>
                </a:ext>
              </a:extLst>
            </p:cNvPr>
            <p:cNvSpPr/>
            <p:nvPr/>
          </p:nvSpPr>
          <p:spPr>
            <a:xfrm>
              <a:off x="7452019" y="2116264"/>
              <a:ext cx="37774" cy="37250"/>
            </a:xfrm>
            <a:custGeom>
              <a:avLst/>
              <a:gdLst/>
              <a:ahLst/>
              <a:cxnLst/>
              <a:rect l="l" t="t" r="r" b="b"/>
              <a:pathLst>
                <a:path w="1369" h="1350" extrusionOk="0">
                  <a:moveTo>
                    <a:pt x="634" y="1"/>
                  </a:moveTo>
                  <a:cubicBezTo>
                    <a:pt x="268" y="1"/>
                    <a:pt x="1" y="359"/>
                    <a:pt x="1" y="717"/>
                  </a:cubicBezTo>
                  <a:cubicBezTo>
                    <a:pt x="1" y="1080"/>
                    <a:pt x="328" y="1349"/>
                    <a:pt x="650" y="1349"/>
                  </a:cubicBezTo>
                  <a:cubicBezTo>
                    <a:pt x="712" y="1349"/>
                    <a:pt x="775" y="1339"/>
                    <a:pt x="835" y="1317"/>
                  </a:cubicBezTo>
                  <a:cubicBezTo>
                    <a:pt x="1368" y="1051"/>
                    <a:pt x="1335" y="150"/>
                    <a:pt x="768" y="16"/>
                  </a:cubicBezTo>
                  <a:cubicBezTo>
                    <a:pt x="722" y="6"/>
                    <a:pt x="677" y="1"/>
                    <a:pt x="634" y="1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72" name="Google Shape;2560;p48">
              <a:extLst>
                <a:ext uri="{FF2B5EF4-FFF2-40B4-BE49-F238E27FC236}">
                  <a16:creationId xmlns:a16="http://schemas.microsoft.com/office/drawing/2014/main" id="{55E9FD92-A42A-45D5-9029-2CAAF5F8F591}"/>
                </a:ext>
              </a:extLst>
            </p:cNvPr>
            <p:cNvSpPr/>
            <p:nvPr/>
          </p:nvSpPr>
          <p:spPr>
            <a:xfrm>
              <a:off x="6666926" y="1690580"/>
              <a:ext cx="66305" cy="105872"/>
            </a:xfrm>
            <a:custGeom>
              <a:avLst/>
              <a:gdLst/>
              <a:ahLst/>
              <a:cxnLst/>
              <a:rect l="l" t="t" r="r" b="b"/>
              <a:pathLst>
                <a:path w="2403" h="3837" extrusionOk="0">
                  <a:moveTo>
                    <a:pt x="2069" y="0"/>
                  </a:moveTo>
                  <a:cubicBezTo>
                    <a:pt x="2002" y="0"/>
                    <a:pt x="1936" y="67"/>
                    <a:pt x="1869" y="100"/>
                  </a:cubicBezTo>
                  <a:lnTo>
                    <a:pt x="234" y="2102"/>
                  </a:lnTo>
                  <a:cubicBezTo>
                    <a:pt x="1" y="2435"/>
                    <a:pt x="1" y="2669"/>
                    <a:pt x="68" y="2835"/>
                  </a:cubicBezTo>
                  <a:cubicBezTo>
                    <a:pt x="101" y="2969"/>
                    <a:pt x="201" y="3136"/>
                    <a:pt x="335" y="3236"/>
                  </a:cubicBezTo>
                  <a:cubicBezTo>
                    <a:pt x="668" y="3536"/>
                    <a:pt x="1168" y="3769"/>
                    <a:pt x="1369" y="3836"/>
                  </a:cubicBezTo>
                  <a:lnTo>
                    <a:pt x="1435" y="3836"/>
                  </a:lnTo>
                  <a:cubicBezTo>
                    <a:pt x="1569" y="3836"/>
                    <a:pt x="1669" y="3769"/>
                    <a:pt x="1702" y="3636"/>
                  </a:cubicBezTo>
                  <a:lnTo>
                    <a:pt x="1702" y="3503"/>
                  </a:lnTo>
                  <a:cubicBezTo>
                    <a:pt x="1702" y="3436"/>
                    <a:pt x="1602" y="3336"/>
                    <a:pt x="1535" y="3302"/>
                  </a:cubicBezTo>
                  <a:cubicBezTo>
                    <a:pt x="1235" y="3236"/>
                    <a:pt x="701" y="2935"/>
                    <a:pt x="601" y="2635"/>
                  </a:cubicBezTo>
                  <a:cubicBezTo>
                    <a:pt x="601" y="2602"/>
                    <a:pt x="568" y="2502"/>
                    <a:pt x="668" y="2435"/>
                  </a:cubicBezTo>
                  <a:cubicBezTo>
                    <a:pt x="668" y="2435"/>
                    <a:pt x="1769" y="1001"/>
                    <a:pt x="2236" y="467"/>
                  </a:cubicBezTo>
                  <a:cubicBezTo>
                    <a:pt x="2403" y="300"/>
                    <a:pt x="2269" y="0"/>
                    <a:pt x="2069" y="0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73" name="Google Shape;2561;p48">
              <a:extLst>
                <a:ext uri="{FF2B5EF4-FFF2-40B4-BE49-F238E27FC236}">
                  <a16:creationId xmlns:a16="http://schemas.microsoft.com/office/drawing/2014/main" id="{C565BB7A-AC06-0A98-74CC-0BADBDF44A8C}"/>
                </a:ext>
              </a:extLst>
            </p:cNvPr>
            <p:cNvSpPr/>
            <p:nvPr/>
          </p:nvSpPr>
          <p:spPr>
            <a:xfrm>
              <a:off x="7240336" y="1898152"/>
              <a:ext cx="54330" cy="105376"/>
            </a:xfrm>
            <a:custGeom>
              <a:avLst/>
              <a:gdLst/>
              <a:ahLst/>
              <a:cxnLst/>
              <a:rect l="l" t="t" r="r" b="b"/>
              <a:pathLst>
                <a:path w="1969" h="3819" extrusionOk="0">
                  <a:moveTo>
                    <a:pt x="1547" y="1"/>
                  </a:moveTo>
                  <a:cubicBezTo>
                    <a:pt x="1454" y="1"/>
                    <a:pt x="1360" y="45"/>
                    <a:pt x="1301" y="149"/>
                  </a:cubicBezTo>
                  <a:cubicBezTo>
                    <a:pt x="1001" y="783"/>
                    <a:pt x="234" y="2451"/>
                    <a:pt x="167" y="2484"/>
                  </a:cubicBezTo>
                  <a:cubicBezTo>
                    <a:pt x="1" y="2784"/>
                    <a:pt x="101" y="3018"/>
                    <a:pt x="167" y="3218"/>
                  </a:cubicBezTo>
                  <a:cubicBezTo>
                    <a:pt x="334" y="3285"/>
                    <a:pt x="468" y="3418"/>
                    <a:pt x="601" y="3485"/>
                  </a:cubicBezTo>
                  <a:cubicBezTo>
                    <a:pt x="1001" y="3752"/>
                    <a:pt x="1535" y="3819"/>
                    <a:pt x="1735" y="3819"/>
                  </a:cubicBezTo>
                  <a:cubicBezTo>
                    <a:pt x="1835" y="3819"/>
                    <a:pt x="1969" y="3718"/>
                    <a:pt x="1969" y="3585"/>
                  </a:cubicBezTo>
                  <a:lnTo>
                    <a:pt x="1969" y="3518"/>
                  </a:lnTo>
                  <a:cubicBezTo>
                    <a:pt x="1969" y="3418"/>
                    <a:pt x="1835" y="3318"/>
                    <a:pt x="1735" y="3318"/>
                  </a:cubicBezTo>
                  <a:cubicBezTo>
                    <a:pt x="1402" y="3318"/>
                    <a:pt x="801" y="3118"/>
                    <a:pt x="668" y="2918"/>
                  </a:cubicBezTo>
                  <a:cubicBezTo>
                    <a:pt x="634" y="2851"/>
                    <a:pt x="634" y="2784"/>
                    <a:pt x="668" y="2684"/>
                  </a:cubicBezTo>
                  <a:cubicBezTo>
                    <a:pt x="668" y="2684"/>
                    <a:pt x="1468" y="983"/>
                    <a:pt x="1802" y="349"/>
                  </a:cubicBezTo>
                  <a:cubicBezTo>
                    <a:pt x="1889" y="154"/>
                    <a:pt x="1721" y="1"/>
                    <a:pt x="1547" y="1"/>
                  </a:cubicBezTo>
                  <a:close/>
                </a:path>
              </a:pathLst>
            </a:custGeom>
            <a:solidFill>
              <a:srgbClr val="0A164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74" name="Google Shape;2562;p48">
              <a:extLst>
                <a:ext uri="{FF2B5EF4-FFF2-40B4-BE49-F238E27FC236}">
                  <a16:creationId xmlns:a16="http://schemas.microsoft.com/office/drawing/2014/main" id="{36986BEB-AB59-3393-C92E-6E402A613253}"/>
                </a:ext>
              </a:extLst>
            </p:cNvPr>
            <p:cNvSpPr/>
            <p:nvPr/>
          </p:nvSpPr>
          <p:spPr>
            <a:xfrm>
              <a:off x="6855626" y="1875334"/>
              <a:ext cx="85620" cy="216436"/>
            </a:xfrm>
            <a:custGeom>
              <a:avLst/>
              <a:gdLst/>
              <a:ahLst/>
              <a:cxnLst/>
              <a:rect l="l" t="t" r="r" b="b"/>
              <a:pathLst>
                <a:path w="3103" h="7844" extrusionOk="0">
                  <a:moveTo>
                    <a:pt x="1987" y="0"/>
                  </a:moveTo>
                  <a:cubicBezTo>
                    <a:pt x="1945" y="0"/>
                    <a:pt x="1905" y="13"/>
                    <a:pt x="1868" y="42"/>
                  </a:cubicBezTo>
                  <a:cubicBezTo>
                    <a:pt x="1501" y="309"/>
                    <a:pt x="2602" y="809"/>
                    <a:pt x="2068" y="1977"/>
                  </a:cubicBezTo>
                  <a:cubicBezTo>
                    <a:pt x="1774" y="2631"/>
                    <a:pt x="968" y="3412"/>
                    <a:pt x="998" y="3412"/>
                  </a:cubicBezTo>
                  <a:cubicBezTo>
                    <a:pt x="999" y="3412"/>
                    <a:pt x="1000" y="3412"/>
                    <a:pt x="1001" y="3411"/>
                  </a:cubicBezTo>
                  <a:lnTo>
                    <a:pt x="1001" y="3411"/>
                  </a:lnTo>
                  <a:cubicBezTo>
                    <a:pt x="934" y="3478"/>
                    <a:pt x="0" y="4312"/>
                    <a:pt x="0" y="5713"/>
                  </a:cubicBezTo>
                  <a:cubicBezTo>
                    <a:pt x="0" y="6722"/>
                    <a:pt x="701" y="7843"/>
                    <a:pt x="1075" y="7843"/>
                  </a:cubicBezTo>
                  <a:cubicBezTo>
                    <a:pt x="1109" y="7843"/>
                    <a:pt x="1140" y="7834"/>
                    <a:pt x="1168" y="7814"/>
                  </a:cubicBezTo>
                  <a:cubicBezTo>
                    <a:pt x="1268" y="7748"/>
                    <a:pt x="1268" y="7614"/>
                    <a:pt x="1234" y="7548"/>
                  </a:cubicBezTo>
                  <a:cubicBezTo>
                    <a:pt x="1234" y="7481"/>
                    <a:pt x="67" y="5780"/>
                    <a:pt x="1501" y="4112"/>
                  </a:cubicBezTo>
                  <a:cubicBezTo>
                    <a:pt x="2235" y="3245"/>
                    <a:pt x="3102" y="2144"/>
                    <a:pt x="2735" y="1010"/>
                  </a:cubicBezTo>
                  <a:cubicBezTo>
                    <a:pt x="2677" y="659"/>
                    <a:pt x="2285" y="0"/>
                    <a:pt x="1987" y="0"/>
                  </a:cubicBezTo>
                  <a:close/>
                </a:path>
              </a:pathLst>
            </a:custGeom>
            <a:solidFill>
              <a:srgbClr val="FFFFFF">
                <a:alpha val="1822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75" name="Google Shape;2563;p48">
              <a:extLst>
                <a:ext uri="{FF2B5EF4-FFF2-40B4-BE49-F238E27FC236}">
                  <a16:creationId xmlns:a16="http://schemas.microsoft.com/office/drawing/2014/main" id="{24A4A25E-50E3-0982-581E-A15BA09746D0}"/>
                </a:ext>
              </a:extLst>
            </p:cNvPr>
            <p:cNvSpPr/>
            <p:nvPr/>
          </p:nvSpPr>
          <p:spPr>
            <a:xfrm>
              <a:off x="6400033" y="1744329"/>
              <a:ext cx="78252" cy="182800"/>
            </a:xfrm>
            <a:custGeom>
              <a:avLst/>
              <a:gdLst/>
              <a:ahLst/>
              <a:cxnLst/>
              <a:rect l="l" t="t" r="r" b="b"/>
              <a:pathLst>
                <a:path w="2836" h="6625" extrusionOk="0">
                  <a:moveTo>
                    <a:pt x="1894" y="1"/>
                  </a:moveTo>
                  <a:cubicBezTo>
                    <a:pt x="1632" y="1"/>
                    <a:pt x="1212" y="361"/>
                    <a:pt x="1068" y="721"/>
                  </a:cubicBezTo>
                  <a:cubicBezTo>
                    <a:pt x="401" y="2388"/>
                    <a:pt x="1868" y="4990"/>
                    <a:pt x="100" y="6191"/>
                  </a:cubicBezTo>
                  <a:cubicBezTo>
                    <a:pt x="34" y="6225"/>
                    <a:pt x="0" y="6358"/>
                    <a:pt x="34" y="6458"/>
                  </a:cubicBezTo>
                  <a:cubicBezTo>
                    <a:pt x="67" y="6558"/>
                    <a:pt x="201" y="6625"/>
                    <a:pt x="334" y="6625"/>
                  </a:cubicBezTo>
                  <a:cubicBezTo>
                    <a:pt x="2836" y="5858"/>
                    <a:pt x="1501" y="2122"/>
                    <a:pt x="1702" y="954"/>
                  </a:cubicBezTo>
                  <a:cubicBezTo>
                    <a:pt x="1768" y="387"/>
                    <a:pt x="2169" y="454"/>
                    <a:pt x="2102" y="187"/>
                  </a:cubicBezTo>
                  <a:cubicBezTo>
                    <a:pt x="2074" y="56"/>
                    <a:pt x="1996" y="1"/>
                    <a:pt x="1894" y="1"/>
                  </a:cubicBezTo>
                  <a:close/>
                </a:path>
              </a:pathLst>
            </a:custGeom>
            <a:solidFill>
              <a:srgbClr val="FFFFFF">
                <a:alpha val="1822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76" name="Google Shape;2564;p48">
              <a:extLst>
                <a:ext uri="{FF2B5EF4-FFF2-40B4-BE49-F238E27FC236}">
                  <a16:creationId xmlns:a16="http://schemas.microsoft.com/office/drawing/2014/main" id="{6653568D-433A-5159-3BCF-D02EDF267743}"/>
                </a:ext>
              </a:extLst>
            </p:cNvPr>
            <p:cNvSpPr/>
            <p:nvPr/>
          </p:nvSpPr>
          <p:spPr>
            <a:xfrm>
              <a:off x="6545857" y="1421301"/>
              <a:ext cx="50218" cy="121821"/>
            </a:xfrm>
            <a:custGeom>
              <a:avLst/>
              <a:gdLst/>
              <a:ahLst/>
              <a:cxnLst/>
              <a:rect l="l" t="t" r="r" b="b"/>
              <a:pathLst>
                <a:path w="1820" h="4415" extrusionOk="0">
                  <a:moveTo>
                    <a:pt x="931" y="1"/>
                  </a:moveTo>
                  <a:cubicBezTo>
                    <a:pt x="865" y="1"/>
                    <a:pt x="798" y="30"/>
                    <a:pt x="752" y="100"/>
                  </a:cubicBezTo>
                  <a:cubicBezTo>
                    <a:pt x="552" y="433"/>
                    <a:pt x="385" y="800"/>
                    <a:pt x="318" y="1200"/>
                  </a:cubicBezTo>
                  <a:cubicBezTo>
                    <a:pt x="1" y="2883"/>
                    <a:pt x="1134" y="4415"/>
                    <a:pt x="1589" y="4415"/>
                  </a:cubicBezTo>
                  <a:cubicBezTo>
                    <a:pt x="1612" y="4415"/>
                    <a:pt x="1633" y="4411"/>
                    <a:pt x="1652" y="4403"/>
                  </a:cubicBezTo>
                  <a:cubicBezTo>
                    <a:pt x="1752" y="4369"/>
                    <a:pt x="1819" y="4236"/>
                    <a:pt x="1752" y="4102"/>
                  </a:cubicBezTo>
                  <a:cubicBezTo>
                    <a:pt x="818" y="1801"/>
                    <a:pt x="1185" y="900"/>
                    <a:pt x="1152" y="233"/>
                  </a:cubicBezTo>
                  <a:cubicBezTo>
                    <a:pt x="1174" y="103"/>
                    <a:pt x="1054" y="1"/>
                    <a:pt x="931" y="1"/>
                  </a:cubicBezTo>
                  <a:close/>
                </a:path>
              </a:pathLst>
            </a:custGeom>
            <a:solidFill>
              <a:srgbClr val="FFFFFF">
                <a:alpha val="1822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77" name="Google Shape;2565;p48">
              <a:extLst>
                <a:ext uri="{FF2B5EF4-FFF2-40B4-BE49-F238E27FC236}">
                  <a16:creationId xmlns:a16="http://schemas.microsoft.com/office/drawing/2014/main" id="{1E6C9B5C-3D12-B8BC-D218-694AEDB5F030}"/>
                </a:ext>
              </a:extLst>
            </p:cNvPr>
            <p:cNvSpPr/>
            <p:nvPr/>
          </p:nvSpPr>
          <p:spPr>
            <a:xfrm>
              <a:off x="6793958" y="1356666"/>
              <a:ext cx="230121" cy="223168"/>
            </a:xfrm>
            <a:custGeom>
              <a:avLst/>
              <a:gdLst/>
              <a:ahLst/>
              <a:cxnLst/>
              <a:rect l="l" t="t" r="r" b="b"/>
              <a:pathLst>
                <a:path w="8340" h="8088" extrusionOk="0">
                  <a:moveTo>
                    <a:pt x="226" y="1"/>
                  </a:moveTo>
                  <a:cubicBezTo>
                    <a:pt x="113" y="1"/>
                    <a:pt x="0" y="91"/>
                    <a:pt x="0" y="227"/>
                  </a:cubicBezTo>
                  <a:cubicBezTo>
                    <a:pt x="134" y="1328"/>
                    <a:pt x="501" y="2362"/>
                    <a:pt x="1234" y="3229"/>
                  </a:cubicBezTo>
                  <a:cubicBezTo>
                    <a:pt x="3236" y="5931"/>
                    <a:pt x="5904" y="4830"/>
                    <a:pt x="6939" y="5431"/>
                  </a:cubicBezTo>
                  <a:cubicBezTo>
                    <a:pt x="7639" y="5831"/>
                    <a:pt x="7939" y="6932"/>
                    <a:pt x="7572" y="7766"/>
                  </a:cubicBezTo>
                  <a:cubicBezTo>
                    <a:pt x="7480" y="7951"/>
                    <a:pt x="7628" y="8087"/>
                    <a:pt x="7772" y="8087"/>
                  </a:cubicBezTo>
                  <a:cubicBezTo>
                    <a:pt x="7835" y="8087"/>
                    <a:pt x="7898" y="8061"/>
                    <a:pt x="7939" y="7999"/>
                  </a:cubicBezTo>
                  <a:cubicBezTo>
                    <a:pt x="8239" y="7499"/>
                    <a:pt x="8340" y="6898"/>
                    <a:pt x="8273" y="6331"/>
                  </a:cubicBezTo>
                  <a:cubicBezTo>
                    <a:pt x="8139" y="5397"/>
                    <a:pt x="7472" y="4663"/>
                    <a:pt x="6472" y="4430"/>
                  </a:cubicBezTo>
                  <a:cubicBezTo>
                    <a:pt x="5337" y="4196"/>
                    <a:pt x="1902" y="4930"/>
                    <a:pt x="434" y="160"/>
                  </a:cubicBezTo>
                  <a:cubicBezTo>
                    <a:pt x="392" y="48"/>
                    <a:pt x="309" y="1"/>
                    <a:pt x="226" y="1"/>
                  </a:cubicBezTo>
                  <a:close/>
                </a:path>
              </a:pathLst>
            </a:custGeom>
            <a:solidFill>
              <a:srgbClr val="FFFFFF">
                <a:alpha val="1822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78" name="Google Shape;2566;p48">
              <a:extLst>
                <a:ext uri="{FF2B5EF4-FFF2-40B4-BE49-F238E27FC236}">
                  <a16:creationId xmlns:a16="http://schemas.microsoft.com/office/drawing/2014/main" id="{46172C83-565E-5ADA-B6D4-BEF0952247B9}"/>
                </a:ext>
              </a:extLst>
            </p:cNvPr>
            <p:cNvSpPr/>
            <p:nvPr/>
          </p:nvSpPr>
          <p:spPr>
            <a:xfrm>
              <a:off x="7529855" y="1936725"/>
              <a:ext cx="59324" cy="41168"/>
            </a:xfrm>
            <a:custGeom>
              <a:avLst/>
              <a:gdLst/>
              <a:ahLst/>
              <a:cxnLst/>
              <a:rect l="l" t="t" r="r" b="b"/>
              <a:pathLst>
                <a:path w="2150" h="1492" extrusionOk="0">
                  <a:moveTo>
                    <a:pt x="288" y="1"/>
                  </a:moveTo>
                  <a:cubicBezTo>
                    <a:pt x="11" y="1"/>
                    <a:pt x="0" y="553"/>
                    <a:pt x="182" y="886"/>
                  </a:cubicBezTo>
                  <a:cubicBezTo>
                    <a:pt x="376" y="1251"/>
                    <a:pt x="784" y="1492"/>
                    <a:pt x="1185" y="1492"/>
                  </a:cubicBezTo>
                  <a:cubicBezTo>
                    <a:pt x="1333" y="1492"/>
                    <a:pt x="1481" y="1459"/>
                    <a:pt x="1616" y="1386"/>
                  </a:cubicBezTo>
                  <a:cubicBezTo>
                    <a:pt x="1850" y="1253"/>
                    <a:pt x="2150" y="886"/>
                    <a:pt x="2083" y="686"/>
                  </a:cubicBezTo>
                  <a:cubicBezTo>
                    <a:pt x="2032" y="584"/>
                    <a:pt x="1962" y="540"/>
                    <a:pt x="1872" y="540"/>
                  </a:cubicBezTo>
                  <a:cubicBezTo>
                    <a:pt x="1844" y="540"/>
                    <a:pt x="1814" y="545"/>
                    <a:pt x="1783" y="553"/>
                  </a:cubicBezTo>
                  <a:lnTo>
                    <a:pt x="1750" y="553"/>
                  </a:lnTo>
                  <a:cubicBezTo>
                    <a:pt x="1588" y="618"/>
                    <a:pt x="1447" y="645"/>
                    <a:pt x="1324" y="645"/>
                  </a:cubicBezTo>
                  <a:cubicBezTo>
                    <a:pt x="756" y="645"/>
                    <a:pt x="546" y="74"/>
                    <a:pt x="382" y="19"/>
                  </a:cubicBezTo>
                  <a:cubicBezTo>
                    <a:pt x="348" y="6"/>
                    <a:pt x="317" y="1"/>
                    <a:pt x="288" y="1"/>
                  </a:cubicBezTo>
                  <a:close/>
                </a:path>
              </a:pathLst>
            </a:custGeom>
            <a:solidFill>
              <a:srgbClr val="FFFFFF">
                <a:alpha val="1822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79" name="Google Shape;2567;p48">
              <a:extLst>
                <a:ext uri="{FF2B5EF4-FFF2-40B4-BE49-F238E27FC236}">
                  <a16:creationId xmlns:a16="http://schemas.microsoft.com/office/drawing/2014/main" id="{C6DC9F09-9B5B-7299-785A-A6F1785A92F8}"/>
                </a:ext>
              </a:extLst>
            </p:cNvPr>
            <p:cNvSpPr/>
            <p:nvPr/>
          </p:nvSpPr>
          <p:spPr>
            <a:xfrm>
              <a:off x="7647147" y="1964013"/>
              <a:ext cx="59848" cy="40230"/>
            </a:xfrm>
            <a:custGeom>
              <a:avLst/>
              <a:gdLst/>
              <a:ahLst/>
              <a:cxnLst/>
              <a:rect l="l" t="t" r="r" b="b"/>
              <a:pathLst>
                <a:path w="2169" h="1458" extrusionOk="0">
                  <a:moveTo>
                    <a:pt x="370" y="1"/>
                  </a:moveTo>
                  <a:cubicBezTo>
                    <a:pt x="278" y="1"/>
                    <a:pt x="187" y="64"/>
                    <a:pt x="167" y="164"/>
                  </a:cubicBezTo>
                  <a:cubicBezTo>
                    <a:pt x="0" y="598"/>
                    <a:pt x="234" y="1198"/>
                    <a:pt x="834" y="1398"/>
                  </a:cubicBezTo>
                  <a:cubicBezTo>
                    <a:pt x="949" y="1438"/>
                    <a:pt x="1066" y="1457"/>
                    <a:pt x="1181" y="1457"/>
                  </a:cubicBezTo>
                  <a:cubicBezTo>
                    <a:pt x="1636" y="1457"/>
                    <a:pt x="2062" y="1164"/>
                    <a:pt x="2169" y="764"/>
                  </a:cubicBezTo>
                  <a:cubicBezTo>
                    <a:pt x="2169" y="764"/>
                    <a:pt x="2063" y="554"/>
                    <a:pt x="1899" y="554"/>
                  </a:cubicBezTo>
                  <a:cubicBezTo>
                    <a:pt x="1879" y="554"/>
                    <a:pt x="1857" y="557"/>
                    <a:pt x="1835" y="564"/>
                  </a:cubicBezTo>
                  <a:cubicBezTo>
                    <a:pt x="1787" y="564"/>
                    <a:pt x="1655" y="649"/>
                    <a:pt x="1425" y="649"/>
                  </a:cubicBezTo>
                  <a:cubicBezTo>
                    <a:pt x="1333" y="649"/>
                    <a:pt x="1225" y="636"/>
                    <a:pt x="1101" y="598"/>
                  </a:cubicBezTo>
                  <a:cubicBezTo>
                    <a:pt x="734" y="431"/>
                    <a:pt x="567" y="164"/>
                    <a:pt x="534" y="97"/>
                  </a:cubicBezTo>
                  <a:cubicBezTo>
                    <a:pt x="494" y="30"/>
                    <a:pt x="432" y="1"/>
                    <a:pt x="370" y="1"/>
                  </a:cubicBezTo>
                  <a:close/>
                </a:path>
              </a:pathLst>
            </a:custGeom>
            <a:solidFill>
              <a:srgbClr val="FFFFFF">
                <a:alpha val="1822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80" name="Google Shape;2568;p48">
              <a:extLst>
                <a:ext uri="{FF2B5EF4-FFF2-40B4-BE49-F238E27FC236}">
                  <a16:creationId xmlns:a16="http://schemas.microsoft.com/office/drawing/2014/main" id="{8CCE1F5A-2519-D774-980D-FDFCCA110D2B}"/>
                </a:ext>
              </a:extLst>
            </p:cNvPr>
            <p:cNvSpPr/>
            <p:nvPr/>
          </p:nvSpPr>
          <p:spPr>
            <a:xfrm>
              <a:off x="7577009" y="2038041"/>
              <a:ext cx="62966" cy="40147"/>
            </a:xfrm>
            <a:custGeom>
              <a:avLst/>
              <a:gdLst/>
              <a:ahLst/>
              <a:cxnLst/>
              <a:rect l="l" t="t" r="r" b="b"/>
              <a:pathLst>
                <a:path w="2282" h="1455" extrusionOk="0">
                  <a:moveTo>
                    <a:pt x="395" y="0"/>
                  </a:moveTo>
                  <a:cubicBezTo>
                    <a:pt x="32" y="0"/>
                    <a:pt x="1" y="1072"/>
                    <a:pt x="875" y="1384"/>
                  </a:cubicBezTo>
                  <a:cubicBezTo>
                    <a:pt x="1001" y="1433"/>
                    <a:pt x="1124" y="1454"/>
                    <a:pt x="1241" y="1454"/>
                  </a:cubicBezTo>
                  <a:cubicBezTo>
                    <a:pt x="1838" y="1454"/>
                    <a:pt x="2281" y="901"/>
                    <a:pt x="2142" y="650"/>
                  </a:cubicBezTo>
                  <a:cubicBezTo>
                    <a:pt x="2142" y="575"/>
                    <a:pt x="2048" y="537"/>
                    <a:pt x="1959" y="537"/>
                  </a:cubicBezTo>
                  <a:cubicBezTo>
                    <a:pt x="1929" y="537"/>
                    <a:pt x="1900" y="541"/>
                    <a:pt x="1875" y="550"/>
                  </a:cubicBezTo>
                  <a:lnTo>
                    <a:pt x="1809" y="550"/>
                  </a:lnTo>
                  <a:cubicBezTo>
                    <a:pt x="1653" y="616"/>
                    <a:pt x="1516" y="643"/>
                    <a:pt x="1395" y="643"/>
                  </a:cubicBezTo>
                  <a:cubicBezTo>
                    <a:pt x="838" y="643"/>
                    <a:pt x="611" y="71"/>
                    <a:pt x="474" y="16"/>
                  </a:cubicBezTo>
                  <a:cubicBezTo>
                    <a:pt x="446" y="5"/>
                    <a:pt x="420" y="0"/>
                    <a:pt x="395" y="0"/>
                  </a:cubicBezTo>
                  <a:close/>
                </a:path>
              </a:pathLst>
            </a:custGeom>
            <a:solidFill>
              <a:srgbClr val="FFFFFF">
                <a:alpha val="1822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81" name="Google Shape;2569;p48">
              <a:extLst>
                <a:ext uri="{FF2B5EF4-FFF2-40B4-BE49-F238E27FC236}">
                  <a16:creationId xmlns:a16="http://schemas.microsoft.com/office/drawing/2014/main" id="{B0F1545C-2528-9914-937E-C9ADA4DF1DAA}"/>
                </a:ext>
              </a:extLst>
            </p:cNvPr>
            <p:cNvSpPr/>
            <p:nvPr/>
          </p:nvSpPr>
          <p:spPr>
            <a:xfrm>
              <a:off x="7448101" y="1992019"/>
              <a:ext cx="63021" cy="40147"/>
            </a:xfrm>
            <a:custGeom>
              <a:avLst/>
              <a:gdLst/>
              <a:ahLst/>
              <a:cxnLst/>
              <a:rect l="l" t="t" r="r" b="b"/>
              <a:pathLst>
                <a:path w="2284" h="1455" extrusionOk="0">
                  <a:moveTo>
                    <a:pt x="391" y="0"/>
                  </a:moveTo>
                  <a:cubicBezTo>
                    <a:pt x="5" y="0"/>
                    <a:pt x="0" y="1072"/>
                    <a:pt x="843" y="1384"/>
                  </a:cubicBezTo>
                  <a:cubicBezTo>
                    <a:pt x="975" y="1433"/>
                    <a:pt x="1103" y="1455"/>
                    <a:pt x="1224" y="1455"/>
                  </a:cubicBezTo>
                  <a:cubicBezTo>
                    <a:pt x="1840" y="1455"/>
                    <a:pt x="2283" y="901"/>
                    <a:pt x="2144" y="650"/>
                  </a:cubicBezTo>
                  <a:cubicBezTo>
                    <a:pt x="2119" y="575"/>
                    <a:pt x="2019" y="537"/>
                    <a:pt x="1942" y="537"/>
                  </a:cubicBezTo>
                  <a:cubicBezTo>
                    <a:pt x="1917" y="537"/>
                    <a:pt x="1894" y="542"/>
                    <a:pt x="1877" y="550"/>
                  </a:cubicBezTo>
                  <a:lnTo>
                    <a:pt x="1811" y="550"/>
                  </a:lnTo>
                  <a:cubicBezTo>
                    <a:pt x="1655" y="616"/>
                    <a:pt x="1518" y="643"/>
                    <a:pt x="1397" y="643"/>
                  </a:cubicBezTo>
                  <a:cubicBezTo>
                    <a:pt x="840" y="643"/>
                    <a:pt x="613" y="71"/>
                    <a:pt x="476" y="16"/>
                  </a:cubicBezTo>
                  <a:cubicBezTo>
                    <a:pt x="446" y="5"/>
                    <a:pt x="418" y="0"/>
                    <a:pt x="391" y="0"/>
                  </a:cubicBezTo>
                  <a:close/>
                </a:path>
              </a:pathLst>
            </a:custGeom>
            <a:solidFill>
              <a:srgbClr val="FFFFFF">
                <a:alpha val="1822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82" name="Google Shape;2570;p48">
              <a:extLst>
                <a:ext uri="{FF2B5EF4-FFF2-40B4-BE49-F238E27FC236}">
                  <a16:creationId xmlns:a16="http://schemas.microsoft.com/office/drawing/2014/main" id="{4C8DE6F5-981B-67BD-0CF3-7E878F8532ED}"/>
                </a:ext>
              </a:extLst>
            </p:cNvPr>
            <p:cNvSpPr/>
            <p:nvPr/>
          </p:nvSpPr>
          <p:spPr>
            <a:xfrm>
              <a:off x="7702385" y="2119023"/>
              <a:ext cx="60593" cy="41306"/>
            </a:xfrm>
            <a:custGeom>
              <a:avLst/>
              <a:gdLst/>
              <a:ahLst/>
              <a:cxnLst/>
              <a:rect l="l" t="t" r="r" b="b"/>
              <a:pathLst>
                <a:path w="2196" h="1497" extrusionOk="0">
                  <a:moveTo>
                    <a:pt x="340" y="1"/>
                  </a:moveTo>
                  <a:cubicBezTo>
                    <a:pt x="109" y="1"/>
                    <a:pt x="1" y="529"/>
                    <a:pt x="233" y="917"/>
                  </a:cubicBezTo>
                  <a:cubicBezTo>
                    <a:pt x="448" y="1316"/>
                    <a:pt x="840" y="1497"/>
                    <a:pt x="1217" y="1497"/>
                  </a:cubicBezTo>
                  <a:cubicBezTo>
                    <a:pt x="1658" y="1497"/>
                    <a:pt x="2078" y="1249"/>
                    <a:pt x="2168" y="817"/>
                  </a:cubicBezTo>
                  <a:cubicBezTo>
                    <a:pt x="2195" y="680"/>
                    <a:pt x="2066" y="566"/>
                    <a:pt x="1926" y="566"/>
                  </a:cubicBezTo>
                  <a:cubicBezTo>
                    <a:pt x="1896" y="566"/>
                    <a:pt x="1865" y="572"/>
                    <a:pt x="1834" y="584"/>
                  </a:cubicBezTo>
                  <a:cubicBezTo>
                    <a:pt x="1802" y="584"/>
                    <a:pt x="1625" y="680"/>
                    <a:pt x="1391" y="680"/>
                  </a:cubicBezTo>
                  <a:cubicBezTo>
                    <a:pt x="1146" y="680"/>
                    <a:pt x="839" y="575"/>
                    <a:pt x="567" y="150"/>
                  </a:cubicBezTo>
                  <a:cubicBezTo>
                    <a:pt x="484" y="45"/>
                    <a:pt x="407" y="1"/>
                    <a:pt x="340" y="1"/>
                  </a:cubicBezTo>
                  <a:close/>
                </a:path>
              </a:pathLst>
            </a:custGeom>
            <a:solidFill>
              <a:srgbClr val="FFFFFF">
                <a:alpha val="1822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  <p:sp>
          <p:nvSpPr>
            <p:cNvPr id="83" name="Google Shape;2571;p48">
              <a:extLst>
                <a:ext uri="{FF2B5EF4-FFF2-40B4-BE49-F238E27FC236}">
                  <a16:creationId xmlns:a16="http://schemas.microsoft.com/office/drawing/2014/main" id="{29CE1ED2-067B-073B-9BD4-B632F7C4B878}"/>
                </a:ext>
              </a:extLst>
            </p:cNvPr>
            <p:cNvSpPr/>
            <p:nvPr/>
          </p:nvSpPr>
          <p:spPr>
            <a:xfrm>
              <a:off x="7701116" y="2042566"/>
              <a:ext cx="59269" cy="40009"/>
            </a:xfrm>
            <a:custGeom>
              <a:avLst/>
              <a:gdLst/>
              <a:ahLst/>
              <a:cxnLst/>
              <a:rect l="l" t="t" r="r" b="b"/>
              <a:pathLst>
                <a:path w="2148" h="1450" extrusionOk="0">
                  <a:moveTo>
                    <a:pt x="318" y="1"/>
                  </a:moveTo>
                  <a:cubicBezTo>
                    <a:pt x="36" y="1"/>
                    <a:pt x="1" y="553"/>
                    <a:pt x="213" y="886"/>
                  </a:cubicBezTo>
                  <a:cubicBezTo>
                    <a:pt x="267" y="1102"/>
                    <a:pt x="802" y="1450"/>
                    <a:pt x="1270" y="1450"/>
                  </a:cubicBezTo>
                  <a:cubicBezTo>
                    <a:pt x="1379" y="1450"/>
                    <a:pt x="1485" y="1431"/>
                    <a:pt x="1580" y="1387"/>
                  </a:cubicBezTo>
                  <a:cubicBezTo>
                    <a:pt x="1880" y="1253"/>
                    <a:pt x="2147" y="886"/>
                    <a:pt x="2081" y="686"/>
                  </a:cubicBezTo>
                  <a:cubicBezTo>
                    <a:pt x="2055" y="584"/>
                    <a:pt x="1971" y="541"/>
                    <a:pt x="1874" y="541"/>
                  </a:cubicBezTo>
                  <a:cubicBezTo>
                    <a:pt x="1843" y="541"/>
                    <a:pt x="1812" y="545"/>
                    <a:pt x="1780" y="553"/>
                  </a:cubicBezTo>
                  <a:lnTo>
                    <a:pt x="1747" y="553"/>
                  </a:lnTo>
                  <a:cubicBezTo>
                    <a:pt x="1592" y="618"/>
                    <a:pt x="1455" y="645"/>
                    <a:pt x="1333" y="645"/>
                  </a:cubicBezTo>
                  <a:cubicBezTo>
                    <a:pt x="777" y="645"/>
                    <a:pt x="550" y="74"/>
                    <a:pt x="413" y="19"/>
                  </a:cubicBezTo>
                  <a:cubicBezTo>
                    <a:pt x="379" y="6"/>
                    <a:pt x="347" y="1"/>
                    <a:pt x="318" y="1"/>
                  </a:cubicBezTo>
                  <a:close/>
                </a:path>
              </a:pathLst>
            </a:custGeom>
            <a:solidFill>
              <a:srgbClr val="FFFFFF">
                <a:alpha val="1822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267" dirty="0">
                <a:latin typeface="UTM Avo" panose="02040603050506020204" pitchFamily="18"/>
              </a:endParaRPr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46BF41E3-1FA1-1FE7-ECCC-2A310ED717CD}"/>
              </a:ext>
            </a:extLst>
          </p:cNvPr>
          <p:cNvSpPr txBox="1"/>
          <p:nvPr/>
        </p:nvSpPr>
        <p:spPr>
          <a:xfrm>
            <a:off x="496435" y="3039214"/>
            <a:ext cx="7791536" cy="309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536" b="1" dirty="0">
                <a:latin typeface="UTM Avo" panose="02040603050506020204" pitchFamily="18"/>
              </a:rPr>
              <a:t>ÔN TẬP VỀ KĨ NĂNG VIẾT</a:t>
            </a:r>
          </a:p>
          <a:p>
            <a:pPr algn="ctr">
              <a:lnSpc>
                <a:spcPct val="150000"/>
              </a:lnSpc>
            </a:pPr>
            <a:r>
              <a:rPr lang="en-US" sz="4536" b="1" dirty="0">
                <a:latin typeface="UTM Avo" panose="02040603050506020204" pitchFamily="18"/>
              </a:rPr>
              <a:t>ĐOẠN VĂN NÊU Ý KIẾN VỀ MỘT HIỆN TƯỢNG XÃ HỘI </a:t>
            </a:r>
          </a:p>
        </p:txBody>
      </p:sp>
      <p:sp>
        <p:nvSpPr>
          <p:cNvPr id="84" name="Google Shape;2270;p43">
            <a:extLst>
              <a:ext uri="{FF2B5EF4-FFF2-40B4-BE49-F238E27FC236}">
                <a16:creationId xmlns:a16="http://schemas.microsoft.com/office/drawing/2014/main" id="{148E6434-9C99-B49B-E8FF-35C436B8E032}"/>
              </a:ext>
            </a:extLst>
          </p:cNvPr>
          <p:cNvSpPr/>
          <p:nvPr/>
        </p:nvSpPr>
        <p:spPr>
          <a:xfrm>
            <a:off x="3593228" y="1518889"/>
            <a:ext cx="1597949" cy="1520325"/>
          </a:xfrm>
          <a:custGeom>
            <a:avLst/>
            <a:gdLst/>
            <a:ahLst/>
            <a:cxnLst/>
            <a:rect l="l" t="t" r="r" b="b"/>
            <a:pathLst>
              <a:path w="42198" h="42198" extrusionOk="0">
                <a:moveTo>
                  <a:pt x="21115" y="0"/>
                </a:moveTo>
                <a:cubicBezTo>
                  <a:pt x="9440" y="0"/>
                  <a:pt x="0" y="9440"/>
                  <a:pt x="0" y="21082"/>
                </a:cubicBezTo>
                <a:cubicBezTo>
                  <a:pt x="0" y="32757"/>
                  <a:pt x="9440" y="42197"/>
                  <a:pt x="21115" y="42197"/>
                </a:cubicBezTo>
                <a:cubicBezTo>
                  <a:pt x="32757" y="42197"/>
                  <a:pt x="42197" y="32757"/>
                  <a:pt x="42197" y="21082"/>
                </a:cubicBezTo>
                <a:cubicBezTo>
                  <a:pt x="42197" y="9440"/>
                  <a:pt x="32757" y="0"/>
                  <a:pt x="21115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15184" tIns="115184" rIns="115184" bIns="115184" anchor="ctr" anchorCtr="0">
            <a:noAutofit/>
          </a:bodyPr>
          <a:lstStyle/>
          <a:p>
            <a:pPr algn="ctr"/>
            <a:r>
              <a:rPr lang="es" sz="4800" b="1" dirty="0">
                <a:latin typeface="+mn-lt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31770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1DD986-639A-533B-D8F7-0B95DC810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2">
            <a:extLst>
              <a:ext uri="{FF2B5EF4-FFF2-40B4-BE49-F238E27FC236}">
                <a16:creationId xmlns:a16="http://schemas.microsoft.com/office/drawing/2014/main" id="{1820B0A5-2A9F-5C63-BA36-2A22EAF01E7E}"/>
              </a:ext>
            </a:extLst>
          </p:cNvPr>
          <p:cNvSpPr/>
          <p:nvPr/>
        </p:nvSpPr>
        <p:spPr>
          <a:xfrm>
            <a:off x="740172" y="1613798"/>
            <a:ext cx="10796152" cy="921889"/>
          </a:xfrm>
          <a:prstGeom prst="roundRect">
            <a:avLst>
              <a:gd name="adj" fmla="val 18641"/>
            </a:avLst>
          </a:prstGeom>
          <a:solidFill>
            <a:schemeClr val="accent4">
              <a:lumMod val="20000"/>
              <a:lumOff val="8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sz="2000" b="1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0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0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1. </a:t>
            </a: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Nêu một số hiện tượng (hoặc vấn đề) trong đời sống mà em thấy </a:t>
            </a:r>
            <a:endParaRPr lang="en-US" sz="2000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cần có ý kiến: </a:t>
            </a:r>
            <a:endParaRPr lang="en-US" sz="2000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133280E-C8D2-DBCE-9CC9-3197F9735B80}"/>
              </a:ext>
            </a:extLst>
          </p:cNvPr>
          <p:cNvGrpSpPr/>
          <p:nvPr/>
        </p:nvGrpSpPr>
        <p:grpSpPr>
          <a:xfrm>
            <a:off x="740172" y="2622135"/>
            <a:ext cx="10549745" cy="647191"/>
            <a:chOff x="579437" y="925773"/>
            <a:chExt cx="7912095" cy="513694"/>
          </a:xfrm>
        </p:grpSpPr>
        <p:sp>
          <p:nvSpPr>
            <p:cNvPr id="7" name="Arrow: Pentagon 12">
              <a:extLst>
                <a:ext uri="{FF2B5EF4-FFF2-40B4-BE49-F238E27FC236}">
                  <a16:creationId xmlns:a16="http://schemas.microsoft.com/office/drawing/2014/main" id="{4799B4C5-1CAA-9731-18CA-810EE5729D43}"/>
                </a:ext>
              </a:extLst>
            </p:cNvPr>
            <p:cNvSpPr/>
            <p:nvPr/>
          </p:nvSpPr>
          <p:spPr>
            <a:xfrm>
              <a:off x="579438" y="925773"/>
              <a:ext cx="1526720" cy="513694"/>
            </a:xfrm>
            <a:prstGeom prst="homePlate">
              <a:avLst>
                <a:gd name="adj" fmla="val 32962"/>
              </a:avLst>
            </a:prstGeom>
            <a:solidFill>
              <a:srgbClr val="00206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defRPr/>
              </a:pPr>
              <a:r>
                <a:rPr lang="en-US" sz="2000" b="1" dirty="0" err="1">
                  <a:solidFill>
                    <a:srgbClr val="FFFFFF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Gợi</a:t>
              </a:r>
              <a:r>
                <a:rPr lang="en-US" sz="2000" b="1" dirty="0">
                  <a:solidFill>
                    <a:srgbClr val="FFFFFF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FFFFFF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ý</a:t>
              </a:r>
              <a:endParaRPr lang="en-US" sz="2000" b="1" dirty="0">
                <a:solidFill>
                  <a:srgbClr val="FFFFFF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DE33B40-889C-2500-2852-0D89D3AAD420}"/>
                </a:ext>
              </a:extLst>
            </p:cNvPr>
            <p:cNvCxnSpPr>
              <a:cxnSpLocks/>
            </p:cNvCxnSpPr>
            <p:nvPr/>
          </p:nvCxnSpPr>
          <p:spPr>
            <a:xfrm>
              <a:off x="579437" y="1439439"/>
              <a:ext cx="7432095" cy="0"/>
            </a:xfrm>
            <a:prstGeom prst="line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</a:ln>
            <a:effectLst/>
          </p:spPr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C6FAF68-F0A1-60C5-DACE-E24C1DB45544}"/>
                </a:ext>
              </a:extLst>
            </p:cNvPr>
            <p:cNvSpPr/>
            <p:nvPr/>
          </p:nvSpPr>
          <p:spPr>
            <a:xfrm>
              <a:off x="2106158" y="993202"/>
              <a:ext cx="6385374" cy="3175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just">
                <a:defRPr/>
              </a:pPr>
              <a:r>
                <a:rPr lang="en-US" sz="2000" dirty="0" err="1">
                  <a:latin typeface="+mn-lt"/>
                  <a:ea typeface="Calibri" panose="020F0502020204030204" pitchFamily="34" charset="0"/>
                </a:rPr>
                <a:t>Một</a:t>
              </a:r>
              <a:r>
                <a:rPr lang="en-US" sz="20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latin typeface="+mn-lt"/>
                  <a:ea typeface="Calibri" panose="020F0502020204030204" pitchFamily="34" charset="0"/>
                </a:rPr>
                <a:t>số</a:t>
              </a:r>
              <a:r>
                <a:rPr lang="en-US" sz="20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latin typeface="+mn-lt"/>
                  <a:ea typeface="Calibri" panose="020F0502020204030204" pitchFamily="34" charset="0"/>
                </a:rPr>
                <a:t>hiện</a:t>
              </a:r>
              <a:r>
                <a:rPr lang="en-US" sz="20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latin typeface="+mn-lt"/>
                  <a:ea typeface="Calibri" panose="020F0502020204030204" pitchFamily="34" charset="0"/>
                </a:rPr>
                <a:t>tượng</a:t>
              </a:r>
              <a:r>
                <a:rPr lang="en-US" sz="2000" dirty="0">
                  <a:latin typeface="+mn-lt"/>
                  <a:ea typeface="Calibri" panose="020F0502020204030204" pitchFamily="34" charset="0"/>
                </a:rPr>
                <a:t> (</a:t>
              </a:r>
              <a:r>
                <a:rPr lang="en-US" sz="2000" dirty="0" err="1">
                  <a:latin typeface="+mn-lt"/>
                  <a:ea typeface="Calibri" panose="020F0502020204030204" pitchFamily="34" charset="0"/>
                </a:rPr>
                <a:t>hoặc</a:t>
              </a:r>
              <a:r>
                <a:rPr lang="en-US" sz="20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latin typeface="+mn-lt"/>
                  <a:ea typeface="Calibri" panose="020F0502020204030204" pitchFamily="34" charset="0"/>
                </a:rPr>
                <a:t>vấn</a:t>
              </a:r>
              <a:r>
                <a:rPr lang="en-US" sz="20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latin typeface="+mn-lt"/>
                  <a:ea typeface="Calibri" panose="020F0502020204030204" pitchFamily="34" charset="0"/>
                </a:rPr>
                <a:t>đề</a:t>
              </a:r>
              <a:r>
                <a:rPr lang="en-US" sz="2000" dirty="0">
                  <a:latin typeface="+mn-lt"/>
                  <a:ea typeface="Calibri" panose="020F0502020204030204" pitchFamily="34" charset="0"/>
                </a:rPr>
                <a:t>) </a:t>
              </a:r>
              <a:r>
                <a:rPr lang="en-US" sz="2000" dirty="0" err="1">
                  <a:latin typeface="+mn-lt"/>
                  <a:ea typeface="Calibri" panose="020F0502020204030204" pitchFamily="34" charset="0"/>
                </a:rPr>
                <a:t>có</a:t>
              </a:r>
              <a:r>
                <a:rPr lang="en-US" sz="20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latin typeface="+mn-lt"/>
                  <a:ea typeface="Calibri" panose="020F0502020204030204" pitchFamily="34" charset="0"/>
                </a:rPr>
                <a:t>thể</a:t>
              </a:r>
              <a:r>
                <a:rPr lang="en-US" sz="20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latin typeface="+mn-lt"/>
                  <a:ea typeface="Calibri" panose="020F0502020204030204" pitchFamily="34" charset="0"/>
                </a:rPr>
                <a:t>em</a:t>
              </a:r>
              <a:r>
                <a:rPr lang="en-US" sz="20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latin typeface="+mn-lt"/>
                  <a:ea typeface="Calibri" panose="020F0502020204030204" pitchFamily="34" charset="0"/>
                </a:rPr>
                <a:t>quan</a:t>
              </a:r>
              <a:r>
                <a:rPr lang="en-US" sz="20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latin typeface="+mn-lt"/>
                  <a:ea typeface="Calibri" panose="020F0502020204030204" pitchFamily="34" charset="0"/>
                </a:rPr>
                <a:t>tâm</a:t>
              </a:r>
              <a:r>
                <a:rPr lang="en-US" sz="2000" dirty="0">
                  <a:latin typeface="+mn-lt"/>
                  <a:ea typeface="Calibri" panose="020F0502020204030204" pitchFamily="34" charset="0"/>
                </a:rPr>
                <a:t>: </a:t>
              </a:r>
              <a:endParaRPr lang="en-US" sz="2000" dirty="0">
                <a:latin typeface="+mn-lt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C683E6-E044-6654-C044-B169A6931EF2}"/>
              </a:ext>
            </a:extLst>
          </p:cNvPr>
          <p:cNvGrpSpPr/>
          <p:nvPr/>
        </p:nvGrpSpPr>
        <p:grpSpPr>
          <a:xfrm>
            <a:off x="740172" y="3581976"/>
            <a:ext cx="5307197" cy="2816046"/>
            <a:chOff x="947652" y="5273864"/>
            <a:chExt cx="8424948" cy="447035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C218EC9-758D-00D9-DB1D-3E56F9D16025}"/>
                </a:ext>
              </a:extLst>
            </p:cNvPr>
            <p:cNvGrpSpPr/>
            <p:nvPr/>
          </p:nvGrpSpPr>
          <p:grpSpPr>
            <a:xfrm>
              <a:off x="947652" y="5273864"/>
              <a:ext cx="8424948" cy="4470352"/>
              <a:chOff x="343773" y="2371854"/>
              <a:chExt cx="2119087" cy="2518670"/>
            </a:xfrm>
          </p:grpSpPr>
          <p:sp>
            <p:nvSpPr>
              <p:cNvPr id="13" name="Rectangle: Diagonal Corners Rounded 24">
                <a:extLst>
                  <a:ext uri="{FF2B5EF4-FFF2-40B4-BE49-F238E27FC236}">
                    <a16:creationId xmlns:a16="http://schemas.microsoft.com/office/drawing/2014/main" id="{421A56D0-E236-BB2A-ECC3-CCE5CF85539F}"/>
                  </a:ext>
                </a:extLst>
              </p:cNvPr>
              <p:cNvSpPr/>
              <p:nvPr/>
            </p:nvSpPr>
            <p:spPr>
              <a:xfrm>
                <a:off x="416346" y="2442407"/>
                <a:ext cx="2046514" cy="2448117"/>
              </a:xfrm>
              <a:prstGeom prst="round2DiagRect">
                <a:avLst/>
              </a:prstGeom>
              <a:noFill/>
              <a:ln w="19050" cap="flat" cmpd="sng" algn="ctr">
                <a:solidFill>
                  <a:srgbClr val="DC7C61">
                    <a:lumMod val="75000"/>
                  </a:srgbClr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algn="just">
                  <a:defRPr/>
                </a:pPr>
                <a:endParaRPr lang="en-US" sz="2000" dirty="0">
                  <a:latin typeface="UTM Avo" panose="02040603050506020204" pitchFamily="18"/>
                </a:endParaRPr>
              </a:p>
            </p:txBody>
          </p:sp>
          <p:sp>
            <p:nvSpPr>
              <p:cNvPr id="14" name="Rectangle: Diagonal Corners Rounded 26">
                <a:extLst>
                  <a:ext uri="{FF2B5EF4-FFF2-40B4-BE49-F238E27FC236}">
                    <a16:creationId xmlns:a16="http://schemas.microsoft.com/office/drawing/2014/main" id="{C66338EF-1F51-6F1F-A0CF-3D17F41E3084}"/>
                  </a:ext>
                </a:extLst>
              </p:cNvPr>
              <p:cNvSpPr/>
              <p:nvPr/>
            </p:nvSpPr>
            <p:spPr>
              <a:xfrm>
                <a:off x="343773" y="2371854"/>
                <a:ext cx="2046514" cy="2373693"/>
              </a:xfrm>
              <a:prstGeom prst="round2DiagRect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just">
                  <a:defRPr/>
                </a:pPr>
                <a:endParaRPr lang="en-US" sz="2000" dirty="0">
                  <a:latin typeface="UTM Avo" panose="02040603050506020204" pitchFamily="18"/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DE9EE79-61E1-3A03-6D1F-6E9F60BBED15}"/>
                </a:ext>
              </a:extLst>
            </p:cNvPr>
            <p:cNvSpPr txBox="1"/>
            <p:nvPr/>
          </p:nvSpPr>
          <p:spPr>
            <a:xfrm>
              <a:off x="1236183" y="5526822"/>
              <a:ext cx="7641116" cy="37071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vi-VN" sz="2000" dirty="0">
                  <a:latin typeface="UTM Avo" panose="02040603050506020204" pitchFamily="18"/>
                </a:rPr>
                <a:t>Về thiếu nhi: nhiều bạn tích cực tham gia các hoạt động thiện nguyện, bảo vệ môi trường; một số bạn còn ham chơi, ít đọc sách, ít làm việc nhà,… </a:t>
              </a:r>
              <a:endParaRPr lang="en-US" sz="2000" dirty="0">
                <a:latin typeface="UTM Avo" panose="02040603050506020204" pitchFamily="18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56D9EDB-F99C-4ED4-7D77-5B8AD60FCC73}"/>
              </a:ext>
            </a:extLst>
          </p:cNvPr>
          <p:cNvGrpSpPr/>
          <p:nvPr/>
        </p:nvGrpSpPr>
        <p:grpSpPr>
          <a:xfrm>
            <a:off x="6229127" y="3594027"/>
            <a:ext cx="5307197" cy="2816046"/>
            <a:chOff x="947652" y="5273864"/>
            <a:chExt cx="8424948" cy="4470352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950B78B-0C7D-30CC-41BF-8C3EA378A208}"/>
                </a:ext>
              </a:extLst>
            </p:cNvPr>
            <p:cNvGrpSpPr/>
            <p:nvPr/>
          </p:nvGrpSpPr>
          <p:grpSpPr>
            <a:xfrm>
              <a:off x="947652" y="5273864"/>
              <a:ext cx="8424948" cy="4470352"/>
              <a:chOff x="343773" y="2371854"/>
              <a:chExt cx="2119087" cy="2518670"/>
            </a:xfrm>
          </p:grpSpPr>
          <p:sp>
            <p:nvSpPr>
              <p:cNvPr id="18" name="Rectangle: Diagonal Corners Rounded 30">
                <a:extLst>
                  <a:ext uri="{FF2B5EF4-FFF2-40B4-BE49-F238E27FC236}">
                    <a16:creationId xmlns:a16="http://schemas.microsoft.com/office/drawing/2014/main" id="{1A738DFD-FB42-A280-1482-9482CC6F5A77}"/>
                  </a:ext>
                </a:extLst>
              </p:cNvPr>
              <p:cNvSpPr/>
              <p:nvPr/>
            </p:nvSpPr>
            <p:spPr>
              <a:xfrm>
                <a:off x="416346" y="2442407"/>
                <a:ext cx="2046514" cy="2448117"/>
              </a:xfrm>
              <a:prstGeom prst="round2DiagRect">
                <a:avLst/>
              </a:prstGeom>
              <a:noFill/>
              <a:ln w="19050" cap="flat" cmpd="sng" algn="ctr">
                <a:solidFill>
                  <a:srgbClr val="DC7C61">
                    <a:lumMod val="75000"/>
                  </a:srgbClr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algn="just">
                  <a:defRPr/>
                </a:pPr>
                <a:endParaRPr lang="en-US" sz="2000" dirty="0">
                  <a:latin typeface="UTM Avo" panose="02040603050506020204" pitchFamily="18"/>
                </a:endParaRPr>
              </a:p>
            </p:txBody>
          </p:sp>
          <p:sp>
            <p:nvSpPr>
              <p:cNvPr id="19" name="Rectangle: Diagonal Corners Rounded 31">
                <a:extLst>
                  <a:ext uri="{FF2B5EF4-FFF2-40B4-BE49-F238E27FC236}">
                    <a16:creationId xmlns:a16="http://schemas.microsoft.com/office/drawing/2014/main" id="{5F30B2E5-94BB-F0D2-BE02-2E2616D64D2C}"/>
                  </a:ext>
                </a:extLst>
              </p:cNvPr>
              <p:cNvSpPr/>
              <p:nvPr/>
            </p:nvSpPr>
            <p:spPr>
              <a:xfrm>
                <a:off x="343773" y="2371854"/>
                <a:ext cx="2046514" cy="2373693"/>
              </a:xfrm>
              <a:prstGeom prst="round2DiagRect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just">
                  <a:defRPr/>
                </a:pPr>
                <a:endParaRPr lang="en-US" sz="2000" dirty="0">
                  <a:latin typeface="UTM Avo" panose="02040603050506020204" pitchFamily="18"/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D392C11-9152-8CB8-1E3A-E91353B22F7A}"/>
                </a:ext>
              </a:extLst>
            </p:cNvPr>
            <p:cNvSpPr txBox="1"/>
            <p:nvPr/>
          </p:nvSpPr>
          <p:spPr>
            <a:xfrm>
              <a:off x="1236183" y="5507692"/>
              <a:ext cx="7641116" cy="37071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vi-VN" sz="2000" dirty="0">
                  <a:latin typeface="UTM Avo" panose="02040603050506020204" pitchFamily="18"/>
                </a:rPr>
                <a:t>Về xã hội: tích cực tham gia các hoạt động thiện nguyện, bảo vệ an ninh trật tự, chăm sóc thiếu nhi,…; vứt rác không đúng chỗ, vi phạm quy tắc an toàn giao thông,… </a:t>
              </a:r>
              <a:endParaRPr lang="en-US" sz="2000" dirty="0">
                <a:latin typeface="UTM Avo" panose="02040603050506020204" pitchFamily="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299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757B2-BD12-B6E8-9B62-C7AB98F6B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6648CEA-A8B9-8E78-F61C-CD54FF7F557C}"/>
              </a:ext>
            </a:extLst>
          </p:cNvPr>
          <p:cNvGrpSpPr/>
          <p:nvPr/>
        </p:nvGrpSpPr>
        <p:grpSpPr>
          <a:xfrm>
            <a:off x="0" y="1938042"/>
            <a:ext cx="6851768" cy="3550643"/>
            <a:chOff x="517145" y="1094948"/>
            <a:chExt cx="5438444" cy="281824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E322EC4-F898-3739-2147-0A1C849413C9}"/>
                </a:ext>
              </a:extLst>
            </p:cNvPr>
            <p:cNvGrpSpPr/>
            <p:nvPr/>
          </p:nvGrpSpPr>
          <p:grpSpPr>
            <a:xfrm>
              <a:off x="517145" y="1177546"/>
              <a:ext cx="5438444" cy="2735649"/>
              <a:chOff x="990673" y="1625413"/>
              <a:chExt cx="5438444" cy="2735649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B0B04374-B062-251C-42D2-C799EB777AB8}"/>
                  </a:ext>
                </a:extLst>
              </p:cNvPr>
              <p:cNvGrpSpPr/>
              <p:nvPr/>
            </p:nvGrpSpPr>
            <p:grpSpPr>
              <a:xfrm>
                <a:off x="1469505" y="1814798"/>
                <a:ext cx="4959612" cy="2546264"/>
                <a:chOff x="773137" y="1722473"/>
                <a:chExt cx="4959612" cy="2546264"/>
              </a:xfrm>
            </p:grpSpPr>
            <p:sp>
              <p:nvSpPr>
                <p:cNvPr id="7" name="Folded Corner 22">
                  <a:extLst>
                    <a:ext uri="{FF2B5EF4-FFF2-40B4-BE49-F238E27FC236}">
                      <a16:creationId xmlns:a16="http://schemas.microsoft.com/office/drawing/2014/main" id="{C5564FA4-991C-C493-4E7C-DABE45F2D064}"/>
                    </a:ext>
                  </a:extLst>
                </p:cNvPr>
                <p:cNvSpPr/>
                <p:nvPr/>
              </p:nvSpPr>
              <p:spPr>
                <a:xfrm>
                  <a:off x="773137" y="1722473"/>
                  <a:ext cx="4959612" cy="2546264"/>
                </a:xfrm>
                <a:prstGeom prst="foldedCorner">
                  <a:avLst/>
                </a:prstGeom>
                <a:solidFill>
                  <a:srgbClr val="68C0C5">
                    <a:lumMod val="20000"/>
                    <a:lumOff val="80000"/>
                  </a:srgbClr>
                </a:solidFill>
                <a:ln w="1270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1152053">
                    <a:buClrTx/>
                    <a:defRPr/>
                  </a:pPr>
                  <a:endParaRPr lang="en-US" sz="2268" dirty="0">
                    <a:solidFill>
                      <a:srgbClr val="F8C865"/>
                    </a:solidFill>
                    <a:latin typeface="UTM Avo" panose="02040603050506020204" pitchFamily="18"/>
                    <a:ea typeface="+mn-ea"/>
                  </a:endParaRPr>
                </a:p>
              </p:txBody>
            </p: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D0944841-5881-43E0-7F17-F3473F4AD9E2}"/>
                    </a:ext>
                  </a:extLst>
                </p:cNvPr>
                <p:cNvSpPr txBox="1"/>
                <p:nvPr/>
              </p:nvSpPr>
              <p:spPr>
                <a:xfrm>
                  <a:off x="1054127" y="1969251"/>
                  <a:ext cx="4397630" cy="20527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 defTabSz="1152053">
                    <a:lnSpc>
                      <a:spcPct val="150000"/>
                    </a:lnSpc>
                    <a:buClrTx/>
                    <a:defRPr/>
                  </a:pPr>
                  <a:r>
                    <a:rPr lang="vi-VN" sz="2800" b="1" dirty="0">
                      <a:solidFill>
                        <a:sysClr val="windowText" lastClr="000000"/>
                      </a:solidFill>
                      <a:latin typeface="UTM Avo" panose="02040603050506020204" pitchFamily="18"/>
                    </a:rPr>
                    <a:t>B</a:t>
                  </a:r>
                  <a:r>
                    <a:rPr lang="en-US" sz="2800" b="1" dirty="0" err="1">
                      <a:solidFill>
                        <a:sysClr val="windowText" lastClr="000000"/>
                      </a:solidFill>
                      <a:latin typeface="UTM Avo" panose="02040603050506020204" pitchFamily="18"/>
                    </a:rPr>
                    <a:t>ài</a:t>
                  </a:r>
                  <a:r>
                    <a:rPr lang="en-US" sz="2800" b="1" dirty="0">
                      <a:solidFill>
                        <a:sysClr val="windowText" lastClr="000000"/>
                      </a:solidFill>
                      <a:latin typeface="UTM Avo" panose="02040603050506020204" pitchFamily="18"/>
                    </a:rPr>
                    <a:t> </a:t>
                  </a:r>
                  <a:r>
                    <a:rPr lang="en-US" sz="2800" b="1" dirty="0" err="1">
                      <a:solidFill>
                        <a:sysClr val="windowText" lastClr="000000"/>
                      </a:solidFill>
                      <a:latin typeface="UTM Avo" panose="02040603050506020204" pitchFamily="18"/>
                    </a:rPr>
                    <a:t>tập</a:t>
                  </a:r>
                  <a:r>
                    <a:rPr lang="en-US" sz="2800" b="1" dirty="0">
                      <a:solidFill>
                        <a:sysClr val="windowText" lastClr="000000"/>
                      </a:solidFill>
                      <a:latin typeface="UTM Avo" panose="02040603050506020204" pitchFamily="18"/>
                    </a:rPr>
                    <a:t> </a:t>
                  </a:r>
                  <a:r>
                    <a:rPr lang="vi-VN" sz="2800" b="1" dirty="0">
                      <a:solidFill>
                        <a:sysClr val="windowText" lastClr="000000"/>
                      </a:solidFill>
                      <a:latin typeface="UTM Avo" panose="02040603050506020204" pitchFamily="18"/>
                    </a:rPr>
                    <a:t>2: </a:t>
                  </a:r>
                  <a:r>
                    <a:rPr lang="vi-VN" sz="2800" dirty="0">
                      <a:solidFill>
                        <a:sysClr val="windowText" lastClr="000000"/>
                      </a:solidFill>
                      <a:latin typeface="UTM Avo" panose="02040603050506020204" pitchFamily="18"/>
                    </a:rPr>
                    <a:t>Nếu viết đoạn văn trình bày ý kiến của em về hiện tượng (hoặc vấn đề) đó, em cần nêu được những ý gì? </a:t>
                  </a:r>
                  <a:endParaRPr lang="en-US" sz="2400" dirty="0">
                    <a:solidFill>
                      <a:srgbClr val="FF0000"/>
                    </a:solidFill>
                    <a:latin typeface="UTM Avo" panose="02040603050506020204" pitchFamily="18"/>
                  </a:endParaRPr>
                </a:p>
              </p:txBody>
            </p:sp>
          </p:grpSp>
          <p:pic>
            <p:nvPicPr>
              <p:cNvPr id="6" name="Picture 12">
                <a:extLst>
                  <a:ext uri="{FF2B5EF4-FFF2-40B4-BE49-F238E27FC236}">
                    <a16:creationId xmlns:a16="http://schemas.microsoft.com/office/drawing/2014/main" id="{EB4B2F72-FAD3-85B4-D758-AABCC883A9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 rot="20657454">
                <a:off x="990673" y="1625413"/>
                <a:ext cx="655469" cy="713060"/>
              </a:xfrm>
              <a:prstGeom prst="rect">
                <a:avLst/>
              </a:prstGeom>
            </p:spPr>
          </p:pic>
        </p:grp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9040864-196E-21CA-8DA8-6F3619235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080147">
              <a:off x="3146276" y="1094948"/>
              <a:ext cx="398777" cy="398777"/>
            </a:xfrm>
            <a:prstGeom prst="rect">
              <a:avLst/>
            </a:prstGeom>
          </p:spPr>
        </p:pic>
      </p:grpSp>
      <p:pic>
        <p:nvPicPr>
          <p:cNvPr id="9" name="Picture 10">
            <a:extLst>
              <a:ext uri="{FF2B5EF4-FFF2-40B4-BE49-F238E27FC236}">
                <a16:creationId xmlns:a16="http://schemas.microsoft.com/office/drawing/2014/main" id="{32976A8E-709B-2919-64D8-F6CB322105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996780" y="2393988"/>
            <a:ext cx="4804610" cy="298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90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9898E2-A1F4-417C-BCA5-00735B98B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2">
            <a:extLst>
              <a:ext uri="{FF2B5EF4-FFF2-40B4-BE49-F238E27FC236}">
                <a16:creationId xmlns:a16="http://schemas.microsoft.com/office/drawing/2014/main" id="{F957B3D8-758D-67D0-D357-21A6B9BF65B8}"/>
              </a:ext>
            </a:extLst>
          </p:cNvPr>
          <p:cNvSpPr/>
          <p:nvPr/>
        </p:nvSpPr>
        <p:spPr>
          <a:xfrm>
            <a:off x="1300642" y="1836397"/>
            <a:ext cx="9617404" cy="949666"/>
          </a:xfrm>
          <a:prstGeom prst="roundRect">
            <a:avLst>
              <a:gd name="adj" fmla="val 18641"/>
            </a:avLst>
          </a:prstGeom>
          <a:solidFill>
            <a:schemeClr val="tx2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 defTabSz="576026">
              <a:defRPr/>
            </a:pPr>
            <a:r>
              <a:rPr lang="en-US" sz="2400" b="1" kern="12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2400" b="1" kern="1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ý</a:t>
            </a:r>
            <a:r>
              <a:rPr lang="en-US" sz="2400" b="1" kern="1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triển</a:t>
            </a:r>
            <a:r>
              <a:rPr lang="en-US" sz="2400" b="1" kern="1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khai</a:t>
            </a:r>
            <a:r>
              <a:rPr lang="en-US" sz="2400" b="1" kern="1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2400" b="1" kern="1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400" b="1" kern="1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2403D71-973E-5B10-2474-9E5912FAD070}"/>
              </a:ext>
            </a:extLst>
          </p:cNvPr>
          <p:cNvGrpSpPr/>
          <p:nvPr/>
        </p:nvGrpSpPr>
        <p:grpSpPr>
          <a:xfrm>
            <a:off x="467483" y="3090432"/>
            <a:ext cx="10944290" cy="1675843"/>
            <a:chOff x="1609385" y="4391542"/>
            <a:chExt cx="8686796" cy="1330165"/>
          </a:xfrm>
        </p:grpSpPr>
        <p:pic>
          <p:nvPicPr>
            <p:cNvPr id="7" name="Picture 6" descr="https://cdn-icons-png.flaticon.com/128/981/981221.png">
              <a:extLst>
                <a:ext uri="{FF2B5EF4-FFF2-40B4-BE49-F238E27FC236}">
                  <a16:creationId xmlns:a16="http://schemas.microsoft.com/office/drawing/2014/main" id="{5A6E4A2E-26DB-E67D-ACEE-02FB08C1F5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582794" y="4807613"/>
              <a:ext cx="551203" cy="498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F27ED53-A415-19BA-C24A-F52DD5B5AAE6}"/>
                </a:ext>
              </a:extLst>
            </p:cNvPr>
            <p:cNvSpPr txBox="1"/>
            <p:nvPr/>
          </p:nvSpPr>
          <p:spPr>
            <a:xfrm>
              <a:off x="2270688" y="4391542"/>
              <a:ext cx="8025493" cy="1330165"/>
            </a:xfrm>
            <a:prstGeom prst="rect">
              <a:avLst/>
            </a:prstGeom>
            <a:solidFill>
              <a:srgbClr val="E3F1F9"/>
            </a:solidFill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buClrTx/>
                <a:defRPr/>
              </a:pPr>
              <a:r>
                <a:rPr lang="vi-VN" sz="2400" dirty="0"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Đoạn văn cần có mở đoạn (nêu hiện tượng hoặc vấn đề mà em quan tâm), thân đoạn (bày tỏ ý kiến cụ thể của em), kết đoạn (củng cố ý kiến của em hoặc liên hệ với thực tế). </a:t>
              </a:r>
              <a:endParaRPr lang="vi-VN" sz="2400" dirty="0">
                <a:solidFill>
                  <a:prstClr val="black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7EEE199-F32B-4CAB-B86B-D75941A22251}"/>
              </a:ext>
            </a:extLst>
          </p:cNvPr>
          <p:cNvGrpSpPr/>
          <p:nvPr/>
        </p:nvGrpSpPr>
        <p:grpSpPr>
          <a:xfrm>
            <a:off x="467482" y="5130706"/>
            <a:ext cx="10944291" cy="694448"/>
            <a:chOff x="1609382" y="5309454"/>
            <a:chExt cx="8686796" cy="551203"/>
          </a:xfrm>
        </p:grpSpPr>
        <p:pic>
          <p:nvPicPr>
            <p:cNvPr id="10" name="Picture 9" descr="https://cdn-icons-png.flaticon.com/128/981/981221.png">
              <a:extLst>
                <a:ext uri="{FF2B5EF4-FFF2-40B4-BE49-F238E27FC236}">
                  <a16:creationId xmlns:a16="http://schemas.microsoft.com/office/drawing/2014/main" id="{86FF2BFA-3DE2-9674-FBF6-1637517369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582791" y="5336045"/>
              <a:ext cx="551203" cy="498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39098A3-8DBC-0668-72EA-C375F1DEC88A}"/>
                </a:ext>
              </a:extLst>
            </p:cNvPr>
            <p:cNvSpPr txBox="1"/>
            <p:nvPr/>
          </p:nvSpPr>
          <p:spPr>
            <a:xfrm>
              <a:off x="2270685" y="5309454"/>
              <a:ext cx="8025493" cy="450717"/>
            </a:xfrm>
            <a:prstGeom prst="rect">
              <a:avLst/>
            </a:prstGeom>
            <a:solidFill>
              <a:srgbClr val="E3F1F9"/>
            </a:solidFill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buClrTx/>
                <a:defRPr/>
              </a:pPr>
              <a:r>
                <a:rPr lang="vi-VN" sz="2400" dirty="0"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Cần thể hiện được thái độ của em về các hiện tượng nói trên. </a:t>
              </a:r>
              <a:endParaRPr lang="vi-VN" sz="2400" dirty="0">
                <a:solidFill>
                  <a:prstClr val="black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196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538A147-F7A1-EEE0-CCD0-ADC7B1C9F4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18">
            <a:extLst>
              <a:ext uri="{FF2B5EF4-FFF2-40B4-BE49-F238E27FC236}">
                <a16:creationId xmlns:a16="http://schemas.microsoft.com/office/drawing/2014/main" id="{D4E26213-BE83-2DFF-E481-E167E7411069}"/>
              </a:ext>
            </a:extLst>
          </p:cNvPr>
          <p:cNvSpPr/>
          <p:nvPr/>
        </p:nvSpPr>
        <p:spPr>
          <a:xfrm>
            <a:off x="5329901" y="2152095"/>
            <a:ext cx="5935016" cy="1824049"/>
          </a:xfrm>
          <a:prstGeom prst="wedgeRoundRectCallout">
            <a:avLst>
              <a:gd name="adj1" fmla="val -57480"/>
              <a:gd name="adj2" fmla="val 4384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</a:t>
            </a:r>
            <a:r>
              <a:rPr lang="vi-VN" sz="252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huẩn bị làm bài kiểm tra </a:t>
            </a:r>
            <a:endParaRPr lang="en-US" sz="252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252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kĩ năng đọc hiểu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52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Speech Bubble: Rectangle with Corners Rounded 19">
            <a:extLst>
              <a:ext uri="{FF2B5EF4-FFF2-40B4-BE49-F238E27FC236}">
                <a16:creationId xmlns:a16="http://schemas.microsoft.com/office/drawing/2014/main" id="{311301F6-0AEB-7D12-3343-1DF5C220E2BF}"/>
              </a:ext>
            </a:extLst>
          </p:cNvPr>
          <p:cNvSpPr/>
          <p:nvPr/>
        </p:nvSpPr>
        <p:spPr>
          <a:xfrm>
            <a:off x="5329901" y="4408156"/>
            <a:ext cx="5935016" cy="1824049"/>
          </a:xfrm>
          <a:prstGeom prst="wedgeRoundRectCallout">
            <a:avLst>
              <a:gd name="adj1" fmla="val -59409"/>
              <a:gd name="adj2" fmla="val -36879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trước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20" i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Ôn</a:t>
            </a:r>
            <a:r>
              <a:rPr lang="en-US" sz="252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20" i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52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20" i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52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9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52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515B2526-55B1-28A0-6F58-B501CF5A28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57218" y="1670330"/>
            <a:ext cx="3652269" cy="482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</TotalTime>
  <Words>392</Words>
  <Application>Microsoft Office PowerPoint</Application>
  <PresentationFormat>Widescreen</PresentationFormat>
  <Paragraphs>28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UTM Avo</vt:lpstr>
      <vt:lpstr>Courier New</vt:lpstr>
      <vt:lpstr>2_Office Theme</vt:lpstr>
      <vt:lpstr>Tuần 34 Ôn tập cuối năm Tiết 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120</cp:revision>
  <dcterms:created xsi:type="dcterms:W3CDTF">2023-10-19T01:39:18Z</dcterms:created>
  <dcterms:modified xsi:type="dcterms:W3CDTF">2025-03-27T07:39:41Z</dcterms:modified>
</cp:coreProperties>
</file>