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1" r:id="rId3"/>
    <p:sldId id="353" r:id="rId4"/>
    <p:sldId id="344" r:id="rId5"/>
    <p:sldId id="354" r:id="rId6"/>
    <p:sldId id="360" r:id="rId7"/>
    <p:sldId id="361" r:id="rId8"/>
    <p:sldId id="363" r:id="rId9"/>
    <p:sldId id="362" r:id="rId10"/>
    <p:sldId id="358" r:id="rId11"/>
    <p:sldId id="365" r:id="rId12"/>
    <p:sldId id="356" r:id="rId13"/>
    <p:sldId id="355" r:id="rId14"/>
    <p:sldId id="364" r:id="rId15"/>
    <p:sldId id="348" r:id="rId16"/>
    <p:sldId id="352" r:id="rId17"/>
    <p:sldId id="276" r:id="rId18"/>
    <p:sldId id="275" r:id="rId19"/>
  </p:sldIdLst>
  <p:sldSz cx="12192000" cy="6858000"/>
  <p:notesSz cx="6858000" cy="9144000"/>
  <p:embeddedFontLst>
    <p:embeddedFont>
      <p:font typeface="UTM Avo" panose="02040603050506020204" pitchFamily="18" charset="0"/>
      <p:regular r:id="rId21"/>
      <p:bold r:id="rId22"/>
      <p:italic r:id="rId23"/>
      <p:boldItalic r:id="rId2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ip64yhF0r7J0CaSH6C3hFLdlXQW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D9EBEA"/>
    <a:srgbClr val="75B7A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38"/>
    <p:restoredTop sz="94554"/>
  </p:normalViewPr>
  <p:slideViewPr>
    <p:cSldViewPr snapToGrid="0">
      <p:cViewPr varScale="1">
        <p:scale>
          <a:sx n="104" d="100"/>
          <a:sy n="104" d="100"/>
        </p:scale>
        <p:origin x="98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410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hyperlink" Target="https://www.youtube.com/watch?v=dB2ORfhh3lY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1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svg"/><Relationship Id="rId5" Type="http://schemas.openxmlformats.org/officeDocument/2006/relationships/image" Target="../media/image20.png"/><Relationship Id="rId4" Type="http://schemas.openxmlformats.org/officeDocument/2006/relationships/image" Target="../media/image19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ieng-viet-5-tap-2/1/679/121/" TargetMode="Externa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hyperlink" Target="https://www.youtube.com/@hoc1biet1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235;p1">
            <a:extLst>
              <a:ext uri="{FF2B5EF4-FFF2-40B4-BE49-F238E27FC236}">
                <a16:creationId xmlns:a16="http://schemas.microsoft.com/office/drawing/2014/main" id="{04997C8A-9E83-13FD-80B9-F2ED615C8F0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190625" y="1795298"/>
            <a:ext cx="9810750" cy="32674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>
              <a:lnSpc>
                <a:spcPct val="150000"/>
              </a:lnSpc>
              <a:buSzPts val="5200"/>
            </a:pPr>
            <a:r>
              <a:rPr lang="en-US" sz="4800" b="1" err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Tuần</a:t>
            </a:r>
            <a: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 35</a:t>
            </a:r>
            <a:br>
              <a:rPr lang="en-US" sz="4800" b="1">
                <a:solidFill>
                  <a:srgbClr val="00206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Ôn tập cuối năm</a:t>
            </a:r>
            <a:b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</a:br>
            <a:r>
              <a:rPr lang="en-US" sz="4800" b="1">
                <a:solidFill>
                  <a:srgbClr val="FF0000"/>
                </a:solidFill>
                <a:latin typeface="UTM Avo" panose="02040603050506020204" pitchFamily="18"/>
                <a:ea typeface="Arial"/>
                <a:cs typeface="Arial"/>
                <a:sym typeface="Arial"/>
              </a:rPr>
              <a:t>Tiết 9</a:t>
            </a:r>
            <a:endParaRPr sz="4800" b="1" dirty="0">
              <a:solidFill>
                <a:srgbClr val="FF0000"/>
              </a:solidFill>
              <a:latin typeface="UTM Avo" panose="02040603050506020204" pitchFamily="18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96E605A-D04E-8DAC-543C-D3386EC51CA5}"/>
              </a:ext>
            </a:extLst>
          </p:cNvPr>
          <p:cNvSpPr txBox="1"/>
          <p:nvPr/>
        </p:nvSpPr>
        <p:spPr>
          <a:xfrm>
            <a:off x="8423255" y="265463"/>
            <a:ext cx="3490452" cy="10051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377">
              <a:lnSpc>
                <a:spcPts val="3840"/>
              </a:lnSpc>
              <a:defRPr/>
            </a:pPr>
            <a:r>
              <a:rPr lang="en-US" sz="32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</a:rPr>
              <a:t>TIẾNG VIỆT 5</a:t>
            </a:r>
          </a:p>
          <a:p>
            <a:pPr algn="r" defTabSz="914377">
              <a:lnSpc>
                <a:spcPts val="3840"/>
              </a:lnSpc>
              <a:defRPr/>
            </a:pPr>
            <a:r>
              <a:rPr lang="en-US" sz="2400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CC235432-3923-A218-D229-6C73B339BF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55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C0A51F8-7E4E-0CFC-6B2D-47BA4FC967BC}"/>
              </a:ext>
            </a:extLst>
          </p:cNvPr>
          <p:cNvSpPr txBox="1"/>
          <p:nvPr/>
        </p:nvSpPr>
        <p:spPr>
          <a:xfrm>
            <a:off x="2391699" y="1635600"/>
            <a:ext cx="7408602" cy="462045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FFFFFF"/>
                </a:solidFill>
                <a:latin typeface="+mj-lt"/>
              </a:rPr>
              <a:t>Các </a:t>
            </a:r>
            <a:r>
              <a:rPr lang="en-US" sz="2400" b="1" dirty="0" err="1">
                <a:solidFill>
                  <a:srgbClr val="FFFFFF"/>
                </a:solidFill>
                <a:latin typeface="+mj-lt"/>
              </a:rPr>
              <a:t>em</a:t>
            </a:r>
            <a:r>
              <a:rPr lang="en-US" sz="24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+mj-lt"/>
              </a:rPr>
              <a:t>hãy</a:t>
            </a:r>
            <a:r>
              <a:rPr lang="en-US" sz="24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+mj-lt"/>
              </a:rPr>
              <a:t>cùng</a:t>
            </a:r>
            <a:r>
              <a:rPr lang="en-US" sz="24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+mj-lt"/>
              </a:rPr>
              <a:t>xem</a:t>
            </a:r>
            <a:r>
              <a:rPr lang="en-US" sz="2400" b="1" dirty="0">
                <a:solidFill>
                  <a:srgbClr val="FFFFFF"/>
                </a:solidFill>
                <a:latin typeface="+mj-lt"/>
              </a:rPr>
              <a:t> video </a:t>
            </a:r>
            <a:r>
              <a:rPr lang="en-US" sz="2400" b="1" dirty="0" err="1">
                <a:solidFill>
                  <a:srgbClr val="FFFFFF"/>
                </a:solidFill>
                <a:latin typeface="+mj-lt"/>
              </a:rPr>
              <a:t>dưới</a:t>
            </a:r>
            <a:r>
              <a:rPr lang="en-US" sz="2400" b="1" dirty="0">
                <a:solidFill>
                  <a:srgbClr val="FFFFFF"/>
                </a:solidFill>
                <a:latin typeface="+mj-lt"/>
              </a:rPr>
              <a:t> </a:t>
            </a:r>
            <a:r>
              <a:rPr lang="en-US" sz="2400" b="1" dirty="0" err="1">
                <a:solidFill>
                  <a:srgbClr val="FFFFFF"/>
                </a:solidFill>
                <a:latin typeface="+mj-lt"/>
              </a:rPr>
              <a:t>đây</a:t>
            </a:r>
            <a:r>
              <a:rPr lang="en-US" sz="2400" b="1" dirty="0">
                <a:solidFill>
                  <a:srgbClr val="FFFFFF"/>
                </a:solidFill>
                <a:latin typeface="+mj-lt"/>
              </a:rPr>
              <a:t>:</a:t>
            </a:r>
          </a:p>
        </p:txBody>
      </p:sp>
      <p:pic>
        <p:nvPicPr>
          <p:cNvPr id="3" name="Picture 2">
            <a:hlinkClick r:id="rId4"/>
            <a:extLst>
              <a:ext uri="{FF2B5EF4-FFF2-40B4-BE49-F238E27FC236}">
                <a16:creationId xmlns:a16="http://schemas.microsoft.com/office/drawing/2014/main" id="{36FFD4DE-0F9B-E83D-F508-1FB9DD28E3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6922" y="2259760"/>
            <a:ext cx="7413379" cy="444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154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D6D1671-B78E-B790-ADD6-48A12DE0F6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79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2F8C17-0105-D98B-44EF-7F6A22222A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4;p31">
            <a:extLst>
              <a:ext uri="{FF2B5EF4-FFF2-40B4-BE49-F238E27FC236}">
                <a16:creationId xmlns:a16="http://schemas.microsoft.com/office/drawing/2014/main" id="{9BCF7B31-C8DA-28AD-0980-3A50D92F2C6D}"/>
              </a:ext>
            </a:extLst>
          </p:cNvPr>
          <p:cNvSpPr txBox="1">
            <a:spLocks/>
          </p:cNvSpPr>
          <p:nvPr/>
        </p:nvSpPr>
        <p:spPr>
          <a:xfrm>
            <a:off x="5461799" y="1585983"/>
            <a:ext cx="1268400" cy="98748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400" b="1" dirty="0">
                <a:latin typeface="+mj-lt"/>
              </a:rPr>
              <a:t>01.</a:t>
            </a:r>
          </a:p>
        </p:txBody>
      </p:sp>
      <p:grpSp>
        <p:nvGrpSpPr>
          <p:cNvPr id="3" name="Google Shape;355;p31">
            <a:extLst>
              <a:ext uri="{FF2B5EF4-FFF2-40B4-BE49-F238E27FC236}">
                <a16:creationId xmlns:a16="http://schemas.microsoft.com/office/drawing/2014/main" id="{76573551-8233-9501-1EF8-905C0807AB23}"/>
              </a:ext>
            </a:extLst>
          </p:cNvPr>
          <p:cNvGrpSpPr/>
          <p:nvPr/>
        </p:nvGrpSpPr>
        <p:grpSpPr>
          <a:xfrm>
            <a:off x="9571885" y="2855456"/>
            <a:ext cx="1334722" cy="2365826"/>
            <a:chOff x="7096046" y="2224597"/>
            <a:chExt cx="1334722" cy="2365826"/>
          </a:xfrm>
        </p:grpSpPr>
        <p:sp>
          <p:nvSpPr>
            <p:cNvPr id="4" name="Google Shape;356;p31">
              <a:extLst>
                <a:ext uri="{FF2B5EF4-FFF2-40B4-BE49-F238E27FC236}">
                  <a16:creationId xmlns:a16="http://schemas.microsoft.com/office/drawing/2014/main" id="{761C5FC9-950B-24F6-9244-44F2DC858239}"/>
                </a:ext>
              </a:extLst>
            </p:cNvPr>
            <p:cNvSpPr/>
            <p:nvPr/>
          </p:nvSpPr>
          <p:spPr>
            <a:xfrm>
              <a:off x="7096046" y="2225218"/>
              <a:ext cx="1334722" cy="2364938"/>
            </a:xfrm>
            <a:custGeom>
              <a:avLst/>
              <a:gdLst/>
              <a:ahLst/>
              <a:cxnLst/>
              <a:rect l="l" t="t" r="r" b="b"/>
              <a:pathLst>
                <a:path w="332227" h="588659" extrusionOk="0">
                  <a:moveTo>
                    <a:pt x="331536" y="188699"/>
                  </a:moveTo>
                  <a:cubicBezTo>
                    <a:pt x="328891" y="183965"/>
                    <a:pt x="317781" y="184308"/>
                    <a:pt x="310217" y="185181"/>
                  </a:cubicBezTo>
                  <a:cubicBezTo>
                    <a:pt x="323812" y="181875"/>
                    <a:pt x="320109" y="173199"/>
                    <a:pt x="320109" y="173199"/>
                  </a:cubicBezTo>
                  <a:cubicBezTo>
                    <a:pt x="316036" y="160952"/>
                    <a:pt x="294796" y="165026"/>
                    <a:pt x="294796" y="165026"/>
                  </a:cubicBezTo>
                  <a:cubicBezTo>
                    <a:pt x="265410" y="171559"/>
                    <a:pt x="292336" y="58059"/>
                    <a:pt x="248243" y="16426"/>
                  </a:cubicBezTo>
                  <a:cubicBezTo>
                    <a:pt x="222559" y="-7829"/>
                    <a:pt x="193834" y="-767"/>
                    <a:pt x="174313" y="9364"/>
                  </a:cubicBezTo>
                  <a:cubicBezTo>
                    <a:pt x="163045" y="5528"/>
                    <a:pt x="154740" y="4232"/>
                    <a:pt x="153840" y="4100"/>
                  </a:cubicBezTo>
                  <a:cubicBezTo>
                    <a:pt x="149820" y="3492"/>
                    <a:pt x="146090" y="6269"/>
                    <a:pt x="145482" y="10263"/>
                  </a:cubicBezTo>
                  <a:cubicBezTo>
                    <a:pt x="145164" y="12352"/>
                    <a:pt x="145799" y="14389"/>
                    <a:pt x="147016" y="15923"/>
                  </a:cubicBezTo>
                  <a:cubicBezTo>
                    <a:pt x="132865" y="14151"/>
                    <a:pt x="118317" y="14707"/>
                    <a:pt x="104060" y="17616"/>
                  </a:cubicBezTo>
                  <a:cubicBezTo>
                    <a:pt x="1140" y="38724"/>
                    <a:pt x="20608" y="135163"/>
                    <a:pt x="28808" y="162778"/>
                  </a:cubicBezTo>
                  <a:cubicBezTo>
                    <a:pt x="30633" y="168967"/>
                    <a:pt x="33199" y="181505"/>
                    <a:pt x="38965" y="180711"/>
                  </a:cubicBezTo>
                  <a:cubicBezTo>
                    <a:pt x="41293" y="193936"/>
                    <a:pt x="44176" y="205495"/>
                    <a:pt x="47720" y="215520"/>
                  </a:cubicBezTo>
                  <a:lnTo>
                    <a:pt x="47720" y="215520"/>
                  </a:lnTo>
                  <a:cubicBezTo>
                    <a:pt x="48196" y="216843"/>
                    <a:pt x="48672" y="218112"/>
                    <a:pt x="49149" y="219382"/>
                  </a:cubicBezTo>
                  <a:cubicBezTo>
                    <a:pt x="49492" y="220281"/>
                    <a:pt x="49863" y="221128"/>
                    <a:pt x="50207" y="222001"/>
                  </a:cubicBezTo>
                  <a:cubicBezTo>
                    <a:pt x="50445" y="222609"/>
                    <a:pt x="50709" y="223217"/>
                    <a:pt x="50974" y="223799"/>
                  </a:cubicBezTo>
                  <a:cubicBezTo>
                    <a:pt x="51344" y="224646"/>
                    <a:pt x="51714" y="225518"/>
                    <a:pt x="52111" y="226338"/>
                  </a:cubicBezTo>
                  <a:cubicBezTo>
                    <a:pt x="52349" y="226867"/>
                    <a:pt x="52613" y="227397"/>
                    <a:pt x="52852" y="227899"/>
                  </a:cubicBezTo>
                  <a:cubicBezTo>
                    <a:pt x="53566" y="229380"/>
                    <a:pt x="54307" y="230809"/>
                    <a:pt x="55047" y="232211"/>
                  </a:cubicBezTo>
                  <a:cubicBezTo>
                    <a:pt x="55311" y="232687"/>
                    <a:pt x="55550" y="233163"/>
                    <a:pt x="55814" y="233612"/>
                  </a:cubicBezTo>
                  <a:cubicBezTo>
                    <a:pt x="56264" y="234406"/>
                    <a:pt x="56713" y="235173"/>
                    <a:pt x="57163" y="235914"/>
                  </a:cubicBezTo>
                  <a:cubicBezTo>
                    <a:pt x="57428" y="236363"/>
                    <a:pt x="57692" y="236786"/>
                    <a:pt x="57983" y="237236"/>
                  </a:cubicBezTo>
                  <a:cubicBezTo>
                    <a:pt x="59041" y="238929"/>
                    <a:pt x="60152" y="240569"/>
                    <a:pt x="61289" y="242130"/>
                  </a:cubicBezTo>
                  <a:cubicBezTo>
                    <a:pt x="61289" y="242156"/>
                    <a:pt x="61342" y="242209"/>
                    <a:pt x="61369" y="242235"/>
                  </a:cubicBezTo>
                  <a:lnTo>
                    <a:pt x="61369" y="242235"/>
                  </a:lnTo>
                  <a:cubicBezTo>
                    <a:pt x="73351" y="258397"/>
                    <a:pt x="89909" y="267284"/>
                    <a:pt x="112895" y="270643"/>
                  </a:cubicBezTo>
                  <a:cubicBezTo>
                    <a:pt x="112498" y="271199"/>
                    <a:pt x="112101" y="271781"/>
                    <a:pt x="111678" y="272310"/>
                  </a:cubicBezTo>
                  <a:cubicBezTo>
                    <a:pt x="111678" y="272336"/>
                    <a:pt x="111625" y="272363"/>
                    <a:pt x="111599" y="272416"/>
                  </a:cubicBezTo>
                  <a:cubicBezTo>
                    <a:pt x="110884" y="273288"/>
                    <a:pt x="110144" y="274108"/>
                    <a:pt x="109351" y="274902"/>
                  </a:cubicBezTo>
                  <a:lnTo>
                    <a:pt x="109351" y="274902"/>
                  </a:lnTo>
                  <a:cubicBezTo>
                    <a:pt x="109351" y="274902"/>
                    <a:pt x="109139" y="275113"/>
                    <a:pt x="109006" y="275219"/>
                  </a:cubicBezTo>
                  <a:cubicBezTo>
                    <a:pt x="106255" y="277097"/>
                    <a:pt x="103584" y="278367"/>
                    <a:pt x="101600" y="279161"/>
                  </a:cubicBezTo>
                  <a:cubicBezTo>
                    <a:pt x="97580" y="280060"/>
                    <a:pt x="91099" y="281779"/>
                    <a:pt x="86338" y="284424"/>
                  </a:cubicBezTo>
                  <a:cubicBezTo>
                    <a:pt x="85545" y="283975"/>
                    <a:pt x="85121" y="283683"/>
                    <a:pt x="85095" y="283657"/>
                  </a:cubicBezTo>
                  <a:cubicBezTo>
                    <a:pt x="83429" y="282520"/>
                    <a:pt x="81127" y="282969"/>
                    <a:pt x="79990" y="284636"/>
                  </a:cubicBezTo>
                  <a:cubicBezTo>
                    <a:pt x="79170" y="285852"/>
                    <a:pt x="79196" y="287387"/>
                    <a:pt x="79911" y="288577"/>
                  </a:cubicBezTo>
                  <a:cubicBezTo>
                    <a:pt x="73272" y="292650"/>
                    <a:pt x="66103" y="298390"/>
                    <a:pt x="59650" y="306484"/>
                  </a:cubicBezTo>
                  <a:cubicBezTo>
                    <a:pt x="58935" y="305400"/>
                    <a:pt x="57639" y="304738"/>
                    <a:pt x="56264" y="304923"/>
                  </a:cubicBezTo>
                  <a:cubicBezTo>
                    <a:pt x="54333" y="305162"/>
                    <a:pt x="52958" y="306934"/>
                    <a:pt x="53196" y="308865"/>
                  </a:cubicBezTo>
                  <a:cubicBezTo>
                    <a:pt x="53248" y="309288"/>
                    <a:pt x="53778" y="313308"/>
                    <a:pt x="55338" y="318704"/>
                  </a:cubicBezTo>
                  <a:lnTo>
                    <a:pt x="37537" y="346319"/>
                  </a:lnTo>
                  <a:cubicBezTo>
                    <a:pt x="30369" y="356000"/>
                    <a:pt x="23253" y="362189"/>
                    <a:pt x="20211" y="363618"/>
                  </a:cubicBezTo>
                  <a:cubicBezTo>
                    <a:pt x="17170" y="365046"/>
                    <a:pt x="268" y="372955"/>
                    <a:pt x="3" y="377901"/>
                  </a:cubicBezTo>
                  <a:cubicBezTo>
                    <a:pt x="-262" y="382847"/>
                    <a:pt x="15768" y="375520"/>
                    <a:pt x="15768" y="375520"/>
                  </a:cubicBezTo>
                  <a:cubicBezTo>
                    <a:pt x="15768" y="375520"/>
                    <a:pt x="-2245" y="388957"/>
                    <a:pt x="1035" y="392555"/>
                  </a:cubicBezTo>
                  <a:cubicBezTo>
                    <a:pt x="2965" y="394671"/>
                    <a:pt x="10055" y="389883"/>
                    <a:pt x="15582" y="385572"/>
                  </a:cubicBezTo>
                  <a:cubicBezTo>
                    <a:pt x="9446" y="390994"/>
                    <a:pt x="1855" y="398612"/>
                    <a:pt x="4288" y="401389"/>
                  </a:cubicBezTo>
                  <a:cubicBezTo>
                    <a:pt x="7938" y="405542"/>
                    <a:pt x="25740" y="387608"/>
                    <a:pt x="28146" y="385122"/>
                  </a:cubicBezTo>
                  <a:cubicBezTo>
                    <a:pt x="25766" y="387582"/>
                    <a:pt x="9367" y="404854"/>
                    <a:pt x="17276" y="406044"/>
                  </a:cubicBezTo>
                  <a:cubicBezTo>
                    <a:pt x="25793" y="407340"/>
                    <a:pt x="34680" y="388904"/>
                    <a:pt x="34680" y="388904"/>
                  </a:cubicBezTo>
                  <a:cubicBezTo>
                    <a:pt x="34680" y="388904"/>
                    <a:pt x="39044" y="407552"/>
                    <a:pt x="43620" y="401389"/>
                  </a:cubicBezTo>
                  <a:cubicBezTo>
                    <a:pt x="46953" y="396893"/>
                    <a:pt x="45366" y="388666"/>
                    <a:pt x="44282" y="384593"/>
                  </a:cubicBezTo>
                  <a:cubicBezTo>
                    <a:pt x="43859" y="383032"/>
                    <a:pt x="44229" y="381392"/>
                    <a:pt x="45261" y="380202"/>
                  </a:cubicBezTo>
                  <a:lnTo>
                    <a:pt x="74621" y="346530"/>
                  </a:lnTo>
                  <a:cubicBezTo>
                    <a:pt x="75070" y="346715"/>
                    <a:pt x="75520" y="346821"/>
                    <a:pt x="75970" y="346821"/>
                  </a:cubicBezTo>
                  <a:cubicBezTo>
                    <a:pt x="77213" y="346821"/>
                    <a:pt x="78429" y="346160"/>
                    <a:pt x="79064" y="344996"/>
                  </a:cubicBezTo>
                  <a:cubicBezTo>
                    <a:pt x="79699" y="343832"/>
                    <a:pt x="79567" y="342483"/>
                    <a:pt x="78906" y="341425"/>
                  </a:cubicBezTo>
                  <a:cubicBezTo>
                    <a:pt x="79435" y="340658"/>
                    <a:pt x="79964" y="339759"/>
                    <a:pt x="80492" y="338780"/>
                  </a:cubicBezTo>
                  <a:lnTo>
                    <a:pt x="80598" y="338675"/>
                  </a:lnTo>
                  <a:cubicBezTo>
                    <a:pt x="77186" y="354069"/>
                    <a:pt x="74250" y="372135"/>
                    <a:pt x="74859" y="386868"/>
                  </a:cubicBezTo>
                  <a:cubicBezTo>
                    <a:pt x="73510" y="386868"/>
                    <a:pt x="72214" y="387635"/>
                    <a:pt x="71605" y="388931"/>
                  </a:cubicBezTo>
                  <a:cubicBezTo>
                    <a:pt x="70812" y="390703"/>
                    <a:pt x="71605" y="392819"/>
                    <a:pt x="73377" y="393612"/>
                  </a:cubicBezTo>
                  <a:cubicBezTo>
                    <a:pt x="73536" y="393692"/>
                    <a:pt x="73959" y="393877"/>
                    <a:pt x="74621" y="394142"/>
                  </a:cubicBezTo>
                  <a:cubicBezTo>
                    <a:pt x="74753" y="395226"/>
                    <a:pt x="75018" y="396549"/>
                    <a:pt x="75547" y="398241"/>
                  </a:cubicBezTo>
                  <a:cubicBezTo>
                    <a:pt x="75547" y="398241"/>
                    <a:pt x="75547" y="398241"/>
                    <a:pt x="75547" y="398241"/>
                  </a:cubicBezTo>
                  <a:cubicBezTo>
                    <a:pt x="70389" y="414535"/>
                    <a:pt x="53804" y="477355"/>
                    <a:pt x="74039" y="559167"/>
                  </a:cubicBezTo>
                  <a:cubicBezTo>
                    <a:pt x="71024" y="563056"/>
                    <a:pt x="69224" y="567393"/>
                    <a:pt x="69224" y="571229"/>
                  </a:cubicBezTo>
                  <a:cubicBezTo>
                    <a:pt x="69224" y="580857"/>
                    <a:pt x="80545" y="588660"/>
                    <a:pt x="94511" y="588660"/>
                  </a:cubicBezTo>
                  <a:cubicBezTo>
                    <a:pt x="108478" y="588660"/>
                    <a:pt x="119798" y="580857"/>
                    <a:pt x="119798" y="571229"/>
                  </a:cubicBezTo>
                  <a:cubicBezTo>
                    <a:pt x="119798" y="567870"/>
                    <a:pt x="118397" y="564114"/>
                    <a:pt x="116042" y="560622"/>
                  </a:cubicBezTo>
                  <a:cubicBezTo>
                    <a:pt x="120750" y="545254"/>
                    <a:pt x="124956" y="470029"/>
                    <a:pt x="125644" y="457570"/>
                  </a:cubicBezTo>
                  <a:cubicBezTo>
                    <a:pt x="126808" y="457703"/>
                    <a:pt x="127945" y="457755"/>
                    <a:pt x="129003" y="457755"/>
                  </a:cubicBezTo>
                  <a:cubicBezTo>
                    <a:pt x="129717" y="457755"/>
                    <a:pt x="130379" y="457729"/>
                    <a:pt x="131040" y="457676"/>
                  </a:cubicBezTo>
                  <a:lnTo>
                    <a:pt x="135431" y="563320"/>
                  </a:lnTo>
                  <a:lnTo>
                    <a:pt x="135854" y="563320"/>
                  </a:lnTo>
                  <a:cubicBezTo>
                    <a:pt x="135245" y="565040"/>
                    <a:pt x="134902" y="566759"/>
                    <a:pt x="134902" y="568399"/>
                  </a:cubicBezTo>
                  <a:cubicBezTo>
                    <a:pt x="134902" y="578027"/>
                    <a:pt x="146223" y="585830"/>
                    <a:pt x="160189" y="585830"/>
                  </a:cubicBezTo>
                  <a:cubicBezTo>
                    <a:pt x="174155" y="585830"/>
                    <a:pt x="185475" y="578027"/>
                    <a:pt x="185475" y="568399"/>
                  </a:cubicBezTo>
                  <a:cubicBezTo>
                    <a:pt x="185475" y="565780"/>
                    <a:pt x="184629" y="562923"/>
                    <a:pt x="183121" y="560120"/>
                  </a:cubicBezTo>
                  <a:lnTo>
                    <a:pt x="183254" y="560120"/>
                  </a:lnTo>
                  <a:cubicBezTo>
                    <a:pt x="183254" y="560120"/>
                    <a:pt x="194336" y="437309"/>
                    <a:pt x="182434" y="398559"/>
                  </a:cubicBezTo>
                  <a:cubicBezTo>
                    <a:pt x="182539" y="398506"/>
                    <a:pt x="182645" y="398479"/>
                    <a:pt x="182751" y="398427"/>
                  </a:cubicBezTo>
                  <a:cubicBezTo>
                    <a:pt x="182909" y="396919"/>
                    <a:pt x="182778" y="395729"/>
                    <a:pt x="182539" y="394750"/>
                  </a:cubicBezTo>
                  <a:cubicBezTo>
                    <a:pt x="184100" y="393956"/>
                    <a:pt x="184867" y="392131"/>
                    <a:pt x="184258" y="390439"/>
                  </a:cubicBezTo>
                  <a:cubicBezTo>
                    <a:pt x="183783" y="389090"/>
                    <a:pt x="182592" y="388243"/>
                    <a:pt x="181270" y="388111"/>
                  </a:cubicBezTo>
                  <a:cubicBezTo>
                    <a:pt x="181111" y="384725"/>
                    <a:pt x="180846" y="380837"/>
                    <a:pt x="180529" y="376737"/>
                  </a:cubicBezTo>
                  <a:cubicBezTo>
                    <a:pt x="180080" y="370283"/>
                    <a:pt x="179418" y="363247"/>
                    <a:pt x="178757" y="356899"/>
                  </a:cubicBezTo>
                  <a:cubicBezTo>
                    <a:pt x="179339" y="357825"/>
                    <a:pt x="180291" y="358486"/>
                    <a:pt x="181455" y="358513"/>
                  </a:cubicBezTo>
                  <a:cubicBezTo>
                    <a:pt x="181560" y="358513"/>
                    <a:pt x="181931" y="358513"/>
                    <a:pt x="182513" y="358513"/>
                  </a:cubicBezTo>
                  <a:cubicBezTo>
                    <a:pt x="183307" y="358513"/>
                    <a:pt x="184550" y="358513"/>
                    <a:pt x="186058" y="358407"/>
                  </a:cubicBezTo>
                  <a:cubicBezTo>
                    <a:pt x="185899" y="363882"/>
                    <a:pt x="185423" y="369489"/>
                    <a:pt x="186111" y="372637"/>
                  </a:cubicBezTo>
                  <a:lnTo>
                    <a:pt x="196638" y="421201"/>
                  </a:lnTo>
                  <a:cubicBezTo>
                    <a:pt x="196981" y="422735"/>
                    <a:pt x="196505" y="424348"/>
                    <a:pt x="195394" y="425512"/>
                  </a:cubicBezTo>
                  <a:cubicBezTo>
                    <a:pt x="192485" y="428554"/>
                    <a:pt x="187115" y="434981"/>
                    <a:pt x="187856" y="440536"/>
                  </a:cubicBezTo>
                  <a:cubicBezTo>
                    <a:pt x="188887" y="448127"/>
                    <a:pt x="201716" y="433897"/>
                    <a:pt x="201716" y="433897"/>
                  </a:cubicBezTo>
                  <a:cubicBezTo>
                    <a:pt x="201716" y="433897"/>
                    <a:pt x="200605" y="454317"/>
                    <a:pt x="208699" y="457306"/>
                  </a:cubicBezTo>
                  <a:cubicBezTo>
                    <a:pt x="216211" y="460057"/>
                    <a:pt x="210207" y="437124"/>
                    <a:pt x="209307" y="433765"/>
                  </a:cubicBezTo>
                  <a:cubicBezTo>
                    <a:pt x="210260" y="437230"/>
                    <a:pt x="217164" y="461353"/>
                    <a:pt x="222348" y="459501"/>
                  </a:cubicBezTo>
                  <a:cubicBezTo>
                    <a:pt x="225812" y="458258"/>
                    <a:pt x="222850" y="447916"/>
                    <a:pt x="220099" y="440219"/>
                  </a:cubicBezTo>
                  <a:cubicBezTo>
                    <a:pt x="222850" y="446646"/>
                    <a:pt x="226738" y="454264"/>
                    <a:pt x="229463" y="453365"/>
                  </a:cubicBezTo>
                  <a:cubicBezTo>
                    <a:pt x="234065" y="451804"/>
                    <a:pt x="224781" y="431358"/>
                    <a:pt x="224781" y="431358"/>
                  </a:cubicBezTo>
                  <a:cubicBezTo>
                    <a:pt x="224781" y="431358"/>
                    <a:pt x="235282" y="445509"/>
                    <a:pt x="237451" y="441039"/>
                  </a:cubicBezTo>
                  <a:cubicBezTo>
                    <a:pt x="239620" y="436595"/>
                    <a:pt x="228616" y="421518"/>
                    <a:pt x="226659" y="418767"/>
                  </a:cubicBezTo>
                  <a:cubicBezTo>
                    <a:pt x="224675" y="416043"/>
                    <a:pt x="221422" y="407182"/>
                    <a:pt x="219835" y="395253"/>
                  </a:cubicBezTo>
                  <a:lnTo>
                    <a:pt x="217401" y="359518"/>
                  </a:lnTo>
                  <a:cubicBezTo>
                    <a:pt x="217295" y="357984"/>
                    <a:pt x="216529" y="354201"/>
                    <a:pt x="215470" y="349731"/>
                  </a:cubicBezTo>
                  <a:cubicBezTo>
                    <a:pt x="217401" y="348329"/>
                    <a:pt x="219200" y="346742"/>
                    <a:pt x="220708" y="344890"/>
                  </a:cubicBezTo>
                  <a:cubicBezTo>
                    <a:pt x="221871" y="343462"/>
                    <a:pt x="221660" y="341346"/>
                    <a:pt x="220232" y="340182"/>
                  </a:cubicBezTo>
                  <a:cubicBezTo>
                    <a:pt x="219226" y="339362"/>
                    <a:pt x="217904" y="339256"/>
                    <a:pt x="216793" y="339759"/>
                  </a:cubicBezTo>
                  <a:cubicBezTo>
                    <a:pt x="216264" y="333067"/>
                    <a:pt x="212666" y="320979"/>
                    <a:pt x="211133" y="317858"/>
                  </a:cubicBezTo>
                  <a:cubicBezTo>
                    <a:pt x="207906" y="311351"/>
                    <a:pt x="202800" y="299871"/>
                    <a:pt x="193754" y="291090"/>
                  </a:cubicBezTo>
                  <a:cubicBezTo>
                    <a:pt x="194628" y="290032"/>
                    <a:pt x="194892" y="288498"/>
                    <a:pt x="194230" y="287175"/>
                  </a:cubicBezTo>
                  <a:cubicBezTo>
                    <a:pt x="193358" y="285350"/>
                    <a:pt x="191162" y="284583"/>
                    <a:pt x="189337" y="285456"/>
                  </a:cubicBezTo>
                  <a:cubicBezTo>
                    <a:pt x="188834" y="285694"/>
                    <a:pt x="188358" y="285905"/>
                    <a:pt x="187856" y="286117"/>
                  </a:cubicBezTo>
                  <a:cubicBezTo>
                    <a:pt x="184523" y="283657"/>
                    <a:pt x="178413" y="280271"/>
                    <a:pt x="169526" y="279372"/>
                  </a:cubicBezTo>
                  <a:cubicBezTo>
                    <a:pt x="169526" y="279372"/>
                    <a:pt x="169526" y="279372"/>
                    <a:pt x="169499" y="279372"/>
                  </a:cubicBezTo>
                  <a:cubicBezTo>
                    <a:pt x="169367" y="279372"/>
                    <a:pt x="169235" y="279346"/>
                    <a:pt x="169102" y="279319"/>
                  </a:cubicBezTo>
                  <a:cubicBezTo>
                    <a:pt x="163045" y="277785"/>
                    <a:pt x="161061" y="276806"/>
                    <a:pt x="160426" y="276410"/>
                  </a:cubicBezTo>
                  <a:cubicBezTo>
                    <a:pt x="160426" y="276410"/>
                    <a:pt x="160400" y="276357"/>
                    <a:pt x="160373" y="276330"/>
                  </a:cubicBezTo>
                  <a:cubicBezTo>
                    <a:pt x="160083" y="275854"/>
                    <a:pt x="159818" y="275352"/>
                    <a:pt x="159580" y="274849"/>
                  </a:cubicBezTo>
                  <a:cubicBezTo>
                    <a:pt x="159183" y="274082"/>
                    <a:pt x="158787" y="273288"/>
                    <a:pt x="158469" y="272495"/>
                  </a:cubicBezTo>
                  <a:cubicBezTo>
                    <a:pt x="158363" y="272204"/>
                    <a:pt x="158258" y="271913"/>
                    <a:pt x="158152" y="271648"/>
                  </a:cubicBezTo>
                  <a:cubicBezTo>
                    <a:pt x="158099" y="271463"/>
                    <a:pt x="158046" y="271305"/>
                    <a:pt x="157967" y="271119"/>
                  </a:cubicBezTo>
                  <a:cubicBezTo>
                    <a:pt x="187750" y="267469"/>
                    <a:pt x="217877" y="253345"/>
                    <a:pt x="228828" y="209119"/>
                  </a:cubicBezTo>
                  <a:cubicBezTo>
                    <a:pt x="231473" y="207056"/>
                    <a:pt x="233827" y="204702"/>
                    <a:pt x="235811" y="202030"/>
                  </a:cubicBezTo>
                  <a:cubicBezTo>
                    <a:pt x="258056" y="241045"/>
                    <a:pt x="299213" y="235094"/>
                    <a:pt x="308709" y="224566"/>
                  </a:cubicBezTo>
                  <a:cubicBezTo>
                    <a:pt x="319739" y="212320"/>
                    <a:pt x="302996" y="202533"/>
                    <a:pt x="302996" y="202533"/>
                  </a:cubicBezTo>
                  <a:cubicBezTo>
                    <a:pt x="320136" y="210706"/>
                    <a:pt x="335662" y="196000"/>
                    <a:pt x="331563" y="188646"/>
                  </a:cubicBezTo>
                  <a:close/>
                  <a:moveTo>
                    <a:pt x="178466" y="354042"/>
                  </a:moveTo>
                  <a:cubicBezTo>
                    <a:pt x="177435" y="344256"/>
                    <a:pt x="176482" y="336744"/>
                    <a:pt x="176482" y="336744"/>
                  </a:cubicBezTo>
                  <a:cubicBezTo>
                    <a:pt x="178122" y="339468"/>
                    <a:pt x="178784" y="347588"/>
                    <a:pt x="180635" y="352032"/>
                  </a:cubicBezTo>
                  <a:cubicBezTo>
                    <a:pt x="179603" y="352323"/>
                    <a:pt x="178837" y="353037"/>
                    <a:pt x="178466" y="354016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42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  <a:ea typeface="Anek Odia"/>
                <a:cs typeface="Anek Odia"/>
                <a:sym typeface="Anek Odia"/>
              </a:endParaRPr>
            </a:p>
          </p:txBody>
        </p:sp>
        <p:grpSp>
          <p:nvGrpSpPr>
            <p:cNvPr id="5" name="Google Shape;357;p31">
              <a:extLst>
                <a:ext uri="{FF2B5EF4-FFF2-40B4-BE49-F238E27FC236}">
                  <a16:creationId xmlns:a16="http://schemas.microsoft.com/office/drawing/2014/main" id="{ED7033DE-8FCA-C24C-6704-214227EDA84D}"/>
                </a:ext>
              </a:extLst>
            </p:cNvPr>
            <p:cNvGrpSpPr/>
            <p:nvPr/>
          </p:nvGrpSpPr>
          <p:grpSpPr>
            <a:xfrm>
              <a:off x="7096115" y="2224597"/>
              <a:ext cx="1334236" cy="2365826"/>
              <a:chOff x="2553966" y="3806579"/>
              <a:chExt cx="842853" cy="1494521"/>
            </a:xfrm>
          </p:grpSpPr>
          <p:sp>
            <p:nvSpPr>
              <p:cNvPr id="6" name="Google Shape;358;p31">
                <a:extLst>
                  <a:ext uri="{FF2B5EF4-FFF2-40B4-BE49-F238E27FC236}">
                    <a16:creationId xmlns:a16="http://schemas.microsoft.com/office/drawing/2014/main" id="{A41F1626-DE7A-397C-54E8-737D2C88A231}"/>
                  </a:ext>
                </a:extLst>
              </p:cNvPr>
              <p:cNvSpPr/>
              <p:nvPr/>
            </p:nvSpPr>
            <p:spPr>
              <a:xfrm>
                <a:off x="2937267" y="3806579"/>
                <a:ext cx="459551" cy="590047"/>
              </a:xfrm>
              <a:custGeom>
                <a:avLst/>
                <a:gdLst/>
                <a:ahLst/>
                <a:cxnLst/>
                <a:rect l="l" t="t" r="r" b="b"/>
                <a:pathLst>
                  <a:path w="181104" h="232531" extrusionOk="0">
                    <a:moveTo>
                      <a:pt x="0" y="25422"/>
                    </a:moveTo>
                    <a:cubicBezTo>
                      <a:pt x="0" y="25422"/>
                      <a:pt x="53060" y="-25204"/>
                      <a:pt x="97154" y="16429"/>
                    </a:cubicBezTo>
                    <a:cubicBezTo>
                      <a:pt x="141247" y="58062"/>
                      <a:pt x="114294" y="171562"/>
                      <a:pt x="143707" y="165029"/>
                    </a:cubicBezTo>
                    <a:cubicBezTo>
                      <a:pt x="143707" y="165029"/>
                      <a:pt x="164947" y="160956"/>
                      <a:pt x="169020" y="173202"/>
                    </a:cubicBezTo>
                    <a:cubicBezTo>
                      <a:pt x="169020" y="173202"/>
                      <a:pt x="173913" y="184629"/>
                      <a:pt x="151880" y="186269"/>
                    </a:cubicBezTo>
                    <a:cubicBezTo>
                      <a:pt x="151880" y="186269"/>
                      <a:pt x="176374" y="181375"/>
                      <a:pt x="180447" y="188729"/>
                    </a:cubicBezTo>
                    <a:cubicBezTo>
                      <a:pt x="184520" y="196082"/>
                      <a:pt x="169020" y="210762"/>
                      <a:pt x="151880" y="202615"/>
                    </a:cubicBezTo>
                    <a:cubicBezTo>
                      <a:pt x="151880" y="202615"/>
                      <a:pt x="168623" y="212402"/>
                      <a:pt x="157593" y="224649"/>
                    </a:cubicBezTo>
                    <a:cubicBezTo>
                      <a:pt x="146564" y="236895"/>
                      <a:pt x="92683" y="243032"/>
                      <a:pt x="75543" y="179339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" name="Google Shape;359;p31">
                <a:extLst>
                  <a:ext uri="{FF2B5EF4-FFF2-40B4-BE49-F238E27FC236}">
                    <a16:creationId xmlns:a16="http://schemas.microsoft.com/office/drawing/2014/main" id="{CFFF63BC-776F-ACDA-7278-172EB1E5662C}"/>
                  </a:ext>
                </a:extLst>
              </p:cNvPr>
              <p:cNvSpPr/>
              <p:nvPr/>
            </p:nvSpPr>
            <p:spPr>
              <a:xfrm>
                <a:off x="2931067" y="3806579"/>
                <a:ext cx="459551" cy="590047"/>
              </a:xfrm>
              <a:custGeom>
                <a:avLst/>
                <a:gdLst/>
                <a:ahLst/>
                <a:cxnLst/>
                <a:rect l="l" t="t" r="r" b="b"/>
                <a:pathLst>
                  <a:path w="181104" h="232531" extrusionOk="0">
                    <a:moveTo>
                      <a:pt x="0" y="25422"/>
                    </a:moveTo>
                    <a:cubicBezTo>
                      <a:pt x="0" y="25422"/>
                      <a:pt x="53060" y="-25204"/>
                      <a:pt x="97154" y="16429"/>
                    </a:cubicBezTo>
                    <a:cubicBezTo>
                      <a:pt x="141247" y="58062"/>
                      <a:pt x="114294" y="171562"/>
                      <a:pt x="143707" y="165029"/>
                    </a:cubicBezTo>
                    <a:cubicBezTo>
                      <a:pt x="143707" y="165029"/>
                      <a:pt x="164947" y="160956"/>
                      <a:pt x="169020" y="173202"/>
                    </a:cubicBezTo>
                    <a:cubicBezTo>
                      <a:pt x="169020" y="173202"/>
                      <a:pt x="173913" y="184629"/>
                      <a:pt x="151880" y="186269"/>
                    </a:cubicBezTo>
                    <a:cubicBezTo>
                      <a:pt x="151880" y="186269"/>
                      <a:pt x="176374" y="181375"/>
                      <a:pt x="180447" y="188729"/>
                    </a:cubicBezTo>
                    <a:cubicBezTo>
                      <a:pt x="184520" y="196082"/>
                      <a:pt x="169020" y="210762"/>
                      <a:pt x="151880" y="202615"/>
                    </a:cubicBezTo>
                    <a:cubicBezTo>
                      <a:pt x="151880" y="202615"/>
                      <a:pt x="168623" y="212402"/>
                      <a:pt x="157593" y="224649"/>
                    </a:cubicBezTo>
                    <a:cubicBezTo>
                      <a:pt x="146564" y="236895"/>
                      <a:pt x="92683" y="243032"/>
                      <a:pt x="75543" y="179339"/>
                    </a:cubicBezTo>
                  </a:path>
                </a:pathLst>
              </a:custGeom>
              <a:solidFill>
                <a:srgbClr val="07133A">
                  <a:alpha val="27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360;p31">
                <a:extLst>
                  <a:ext uri="{FF2B5EF4-FFF2-40B4-BE49-F238E27FC236}">
                    <a16:creationId xmlns:a16="http://schemas.microsoft.com/office/drawing/2014/main" id="{21E605E0-0A9E-F96E-E4EA-E595CC7C4B78}"/>
                  </a:ext>
                </a:extLst>
              </p:cNvPr>
              <p:cNvSpPr/>
              <p:nvPr/>
            </p:nvSpPr>
            <p:spPr>
              <a:xfrm>
                <a:off x="2637002" y="3852369"/>
                <a:ext cx="508391" cy="645251"/>
              </a:xfrm>
              <a:custGeom>
                <a:avLst/>
                <a:gdLst/>
                <a:ahLst/>
                <a:cxnLst/>
                <a:rect l="l" t="t" r="r" b="b"/>
                <a:pathLst>
                  <a:path w="200351" h="254286" extrusionOk="0">
                    <a:moveTo>
                      <a:pt x="411" y="115146"/>
                    </a:moveTo>
                    <a:cubicBezTo>
                      <a:pt x="8426" y="214838"/>
                      <a:pt x="29665" y="251261"/>
                      <a:pt x="95634" y="254065"/>
                    </a:cubicBezTo>
                    <a:cubicBezTo>
                      <a:pt x="139992" y="255943"/>
                      <a:pt x="202891" y="248034"/>
                      <a:pt x="200272" y="145458"/>
                    </a:cubicBezTo>
                    <a:cubicBezTo>
                      <a:pt x="198580" y="79808"/>
                      <a:pt x="172261" y="641"/>
                      <a:pt x="106610" y="6"/>
                    </a:cubicBezTo>
                    <a:cubicBezTo>
                      <a:pt x="40960" y="-629"/>
                      <a:pt x="-4852" y="49707"/>
                      <a:pt x="411" y="115146"/>
                    </a:cubicBezTo>
                    <a:close/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361;p31">
                <a:extLst>
                  <a:ext uri="{FF2B5EF4-FFF2-40B4-BE49-F238E27FC236}">
                    <a16:creationId xmlns:a16="http://schemas.microsoft.com/office/drawing/2014/main" id="{406407B3-784D-4B71-B34A-E53299FF7E72}"/>
                  </a:ext>
                </a:extLst>
              </p:cNvPr>
              <p:cNvSpPr/>
              <p:nvPr/>
            </p:nvSpPr>
            <p:spPr>
              <a:xfrm>
                <a:off x="2746024" y="4811155"/>
                <a:ext cx="132894" cy="30559"/>
              </a:xfrm>
              <a:custGeom>
                <a:avLst/>
                <a:gdLst/>
                <a:ahLst/>
                <a:cxnLst/>
                <a:rect l="l" t="t" r="r" b="b"/>
                <a:pathLst>
                  <a:path w="52372" h="12043" extrusionOk="0">
                    <a:moveTo>
                      <a:pt x="0" y="0"/>
                    </a:moveTo>
                    <a:cubicBezTo>
                      <a:pt x="0" y="0"/>
                      <a:pt x="28832" y="16902"/>
                      <a:pt x="52372" y="10660"/>
                    </a:cubicBezTo>
                  </a:path>
                </a:pathLst>
              </a:custGeom>
              <a:solidFill>
                <a:srgbClr val="FF7C7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362;p31">
                <a:extLst>
                  <a:ext uri="{FF2B5EF4-FFF2-40B4-BE49-F238E27FC236}">
                    <a16:creationId xmlns:a16="http://schemas.microsoft.com/office/drawing/2014/main" id="{1FEF4992-4758-8DE0-A32F-858FE7326782}"/>
                  </a:ext>
                </a:extLst>
              </p:cNvPr>
              <p:cNvSpPr/>
              <p:nvPr/>
            </p:nvSpPr>
            <p:spPr>
              <a:xfrm>
                <a:off x="2717001" y="4800408"/>
                <a:ext cx="313749" cy="436336"/>
              </a:xfrm>
              <a:custGeom>
                <a:avLst/>
                <a:gdLst/>
                <a:ahLst/>
                <a:cxnLst/>
                <a:rect l="l" t="t" r="r" b="b"/>
                <a:pathLst>
                  <a:path w="123645" h="171955" extrusionOk="0">
                    <a:moveTo>
                      <a:pt x="12754" y="2671"/>
                    </a:moveTo>
                    <a:lnTo>
                      <a:pt x="39972" y="7829"/>
                    </a:lnTo>
                    <a:cubicBezTo>
                      <a:pt x="60973" y="11109"/>
                      <a:pt x="79860" y="6084"/>
                      <a:pt x="100782" y="2301"/>
                    </a:cubicBezTo>
                    <a:lnTo>
                      <a:pt x="115066" y="0"/>
                    </a:lnTo>
                    <a:cubicBezTo>
                      <a:pt x="131755" y="26900"/>
                      <a:pt x="118954" y="168755"/>
                      <a:pt x="118954" y="168755"/>
                    </a:cubicBezTo>
                    <a:lnTo>
                      <a:pt x="71157" y="171956"/>
                    </a:lnTo>
                    <a:lnTo>
                      <a:pt x="66687" y="64434"/>
                    </a:lnTo>
                    <a:lnTo>
                      <a:pt x="61476" y="64381"/>
                    </a:lnTo>
                    <a:cubicBezTo>
                      <a:pt x="61476" y="64381"/>
                      <a:pt x="56821" y="154921"/>
                      <a:pt x="51584" y="169919"/>
                    </a:cubicBezTo>
                    <a:lnTo>
                      <a:pt x="51584" y="169919"/>
                    </a:lnTo>
                    <a:lnTo>
                      <a:pt x="10532" y="170739"/>
                    </a:lnTo>
                    <a:cubicBezTo>
                      <a:pt x="-14385" y="73771"/>
                      <a:pt x="12727" y="2671"/>
                      <a:pt x="12727" y="267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363;p31">
                <a:extLst>
                  <a:ext uri="{FF2B5EF4-FFF2-40B4-BE49-F238E27FC236}">
                    <a16:creationId xmlns:a16="http://schemas.microsoft.com/office/drawing/2014/main" id="{659DED19-707F-E126-F32B-7C051E23C246}"/>
                  </a:ext>
                </a:extLst>
              </p:cNvPr>
              <p:cNvSpPr/>
              <p:nvPr/>
            </p:nvSpPr>
            <p:spPr>
              <a:xfrm>
                <a:off x="3016574" y="4637571"/>
                <a:ext cx="140656" cy="335919"/>
              </a:xfrm>
              <a:custGeom>
                <a:avLst/>
                <a:gdLst/>
                <a:ahLst/>
                <a:cxnLst/>
                <a:rect l="l" t="t" r="r" b="b"/>
                <a:pathLst>
                  <a:path w="55431" h="132382" extrusionOk="0">
                    <a:moveTo>
                      <a:pt x="0" y="16320"/>
                    </a:moveTo>
                    <a:cubicBezTo>
                      <a:pt x="6560" y="19521"/>
                      <a:pt x="2275" y="38406"/>
                      <a:pt x="3809" y="45416"/>
                    </a:cubicBezTo>
                    <a:lnTo>
                      <a:pt x="14337" y="93979"/>
                    </a:lnTo>
                    <a:cubicBezTo>
                      <a:pt x="14680" y="95513"/>
                      <a:pt x="14204" y="97127"/>
                      <a:pt x="13093" y="98291"/>
                    </a:cubicBezTo>
                    <a:cubicBezTo>
                      <a:pt x="10184" y="101333"/>
                      <a:pt x="4814" y="107760"/>
                      <a:pt x="5555" y="113315"/>
                    </a:cubicBezTo>
                    <a:cubicBezTo>
                      <a:pt x="6586" y="120906"/>
                      <a:pt x="19415" y="106702"/>
                      <a:pt x="19415" y="106702"/>
                    </a:cubicBezTo>
                    <a:cubicBezTo>
                      <a:pt x="19415" y="106702"/>
                      <a:pt x="18304" y="127122"/>
                      <a:pt x="26398" y="130111"/>
                    </a:cubicBezTo>
                    <a:cubicBezTo>
                      <a:pt x="34492" y="133100"/>
                      <a:pt x="26874" y="106120"/>
                      <a:pt x="26874" y="106120"/>
                    </a:cubicBezTo>
                    <a:cubicBezTo>
                      <a:pt x="26874" y="106120"/>
                      <a:pt x="34439" y="134290"/>
                      <a:pt x="40047" y="132280"/>
                    </a:cubicBezTo>
                    <a:cubicBezTo>
                      <a:pt x="45654" y="130270"/>
                      <a:pt x="34492" y="104533"/>
                      <a:pt x="34492" y="104533"/>
                    </a:cubicBezTo>
                    <a:cubicBezTo>
                      <a:pt x="34492" y="104533"/>
                      <a:pt x="42533" y="127677"/>
                      <a:pt x="47162" y="126117"/>
                    </a:cubicBezTo>
                    <a:cubicBezTo>
                      <a:pt x="51791" y="124556"/>
                      <a:pt x="42480" y="104110"/>
                      <a:pt x="42480" y="104110"/>
                    </a:cubicBezTo>
                    <a:cubicBezTo>
                      <a:pt x="42480" y="104110"/>
                      <a:pt x="52981" y="118261"/>
                      <a:pt x="55150" y="113791"/>
                    </a:cubicBezTo>
                    <a:cubicBezTo>
                      <a:pt x="57319" y="109321"/>
                      <a:pt x="46315" y="94270"/>
                      <a:pt x="44358" y="91519"/>
                    </a:cubicBezTo>
                    <a:cubicBezTo>
                      <a:pt x="42374" y="88795"/>
                      <a:pt x="39121" y="79934"/>
                      <a:pt x="37533" y="68005"/>
                    </a:cubicBezTo>
                    <a:lnTo>
                      <a:pt x="35100" y="32270"/>
                    </a:lnTo>
                    <a:cubicBezTo>
                      <a:pt x="34810" y="27879"/>
                      <a:pt x="29069" y="5264"/>
                      <a:pt x="26715" y="0"/>
                    </a:cubicBezTo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364;p31">
                <a:extLst>
                  <a:ext uri="{FF2B5EF4-FFF2-40B4-BE49-F238E27FC236}">
                    <a16:creationId xmlns:a16="http://schemas.microsoft.com/office/drawing/2014/main" id="{62262A04-7EE8-DEAF-C130-9579E271D8C9}"/>
                  </a:ext>
                </a:extLst>
              </p:cNvPr>
              <p:cNvSpPr/>
              <p:nvPr/>
            </p:nvSpPr>
            <p:spPr>
              <a:xfrm>
                <a:off x="2553966" y="4547991"/>
                <a:ext cx="241768" cy="289579"/>
              </a:xfrm>
              <a:custGeom>
                <a:avLst/>
                <a:gdLst/>
                <a:ahLst/>
                <a:cxnLst/>
                <a:rect l="l" t="t" r="r" b="b"/>
                <a:pathLst>
                  <a:path w="95278" h="114120" extrusionOk="0">
                    <a:moveTo>
                      <a:pt x="95279" y="27112"/>
                    </a:moveTo>
                    <a:cubicBezTo>
                      <a:pt x="87978" y="26742"/>
                      <a:pt x="82635" y="45363"/>
                      <a:pt x="77900" y="50759"/>
                    </a:cubicBezTo>
                    <a:lnTo>
                      <a:pt x="45234" y="88213"/>
                    </a:lnTo>
                    <a:cubicBezTo>
                      <a:pt x="44202" y="89403"/>
                      <a:pt x="43832" y="91043"/>
                      <a:pt x="44255" y="92604"/>
                    </a:cubicBezTo>
                    <a:cubicBezTo>
                      <a:pt x="45339" y="96677"/>
                      <a:pt x="46953" y="104877"/>
                      <a:pt x="43594" y="109400"/>
                    </a:cubicBezTo>
                    <a:cubicBezTo>
                      <a:pt x="39044" y="115563"/>
                      <a:pt x="34653" y="96915"/>
                      <a:pt x="34653" y="96915"/>
                    </a:cubicBezTo>
                    <a:cubicBezTo>
                      <a:pt x="34653" y="96915"/>
                      <a:pt x="25766" y="115351"/>
                      <a:pt x="17249" y="114055"/>
                    </a:cubicBezTo>
                    <a:cubicBezTo>
                      <a:pt x="8732" y="112759"/>
                      <a:pt x="28411" y="92816"/>
                      <a:pt x="28411" y="92816"/>
                    </a:cubicBezTo>
                    <a:cubicBezTo>
                      <a:pt x="28411" y="92816"/>
                      <a:pt x="8176" y="113817"/>
                      <a:pt x="4261" y="109373"/>
                    </a:cubicBezTo>
                    <a:cubicBezTo>
                      <a:pt x="347" y="104930"/>
                      <a:pt x="22539" y="87763"/>
                      <a:pt x="22539" y="87763"/>
                    </a:cubicBezTo>
                    <a:cubicBezTo>
                      <a:pt x="22539" y="87763"/>
                      <a:pt x="4314" y="104163"/>
                      <a:pt x="1035" y="100566"/>
                    </a:cubicBezTo>
                    <a:cubicBezTo>
                      <a:pt x="-2245" y="96968"/>
                      <a:pt x="15768" y="83531"/>
                      <a:pt x="15768" y="83531"/>
                    </a:cubicBezTo>
                    <a:cubicBezTo>
                      <a:pt x="15768" y="83531"/>
                      <a:pt x="-262" y="90832"/>
                      <a:pt x="3" y="85912"/>
                    </a:cubicBezTo>
                    <a:cubicBezTo>
                      <a:pt x="267" y="80992"/>
                      <a:pt x="17170" y="73057"/>
                      <a:pt x="20211" y="71628"/>
                    </a:cubicBezTo>
                    <a:cubicBezTo>
                      <a:pt x="23253" y="70200"/>
                      <a:pt x="30395" y="64011"/>
                      <a:pt x="37537" y="54330"/>
                    </a:cubicBezTo>
                    <a:lnTo>
                      <a:pt x="56925" y="24229"/>
                    </a:lnTo>
                    <a:cubicBezTo>
                      <a:pt x="59305" y="20526"/>
                      <a:pt x="75255" y="3492"/>
                      <a:pt x="79831" y="0"/>
                    </a:cubicBezTo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365;p31">
                <a:extLst>
                  <a:ext uri="{FF2B5EF4-FFF2-40B4-BE49-F238E27FC236}">
                    <a16:creationId xmlns:a16="http://schemas.microsoft.com/office/drawing/2014/main" id="{34AE2252-4429-E960-DAAD-AE4BCDACCF32}"/>
                  </a:ext>
                </a:extLst>
              </p:cNvPr>
              <p:cNvSpPr/>
              <p:nvPr/>
            </p:nvSpPr>
            <p:spPr>
              <a:xfrm rot="-2549171">
                <a:off x="2981717" y="4167769"/>
                <a:ext cx="189533" cy="189533"/>
              </a:xfrm>
              <a:custGeom>
                <a:avLst/>
                <a:gdLst/>
                <a:ahLst/>
                <a:cxnLst/>
                <a:rect l="l" t="t" r="r" b="b"/>
                <a:pathLst>
                  <a:path w="74643" h="74643" extrusionOk="0">
                    <a:moveTo>
                      <a:pt x="74644" y="37322"/>
                    </a:moveTo>
                    <a:cubicBezTo>
                      <a:pt x="74644" y="57934"/>
                      <a:pt x="57934" y="74644"/>
                      <a:pt x="37322" y="74644"/>
                    </a:cubicBezTo>
                    <a:cubicBezTo>
                      <a:pt x="16709" y="74644"/>
                      <a:pt x="-1" y="57934"/>
                      <a:pt x="-1" y="37322"/>
                    </a:cubicBezTo>
                    <a:cubicBezTo>
                      <a:pt x="-1" y="16710"/>
                      <a:pt x="16709" y="0"/>
                      <a:pt x="37322" y="0"/>
                    </a:cubicBezTo>
                    <a:cubicBezTo>
                      <a:pt x="57934" y="0"/>
                      <a:pt x="74644" y="16710"/>
                      <a:pt x="74644" y="37322"/>
                    </a:cubicBezTo>
                    <a:close/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366;p31">
                <a:extLst>
                  <a:ext uri="{FF2B5EF4-FFF2-40B4-BE49-F238E27FC236}">
                    <a16:creationId xmlns:a16="http://schemas.microsoft.com/office/drawing/2014/main" id="{E936EA76-62AD-499D-FF50-D3B90A3AE4A2}"/>
                  </a:ext>
                </a:extLst>
              </p:cNvPr>
              <p:cNvSpPr/>
              <p:nvPr/>
            </p:nvSpPr>
            <p:spPr>
              <a:xfrm>
                <a:off x="2814315" y="4485207"/>
                <a:ext cx="159068" cy="148697"/>
              </a:xfrm>
              <a:custGeom>
                <a:avLst/>
                <a:gdLst/>
                <a:ahLst/>
                <a:cxnLst/>
                <a:rect l="l" t="t" r="r" b="b"/>
                <a:pathLst>
                  <a:path w="62687" h="58600" extrusionOk="0">
                    <a:moveTo>
                      <a:pt x="54435" y="1243"/>
                    </a:moveTo>
                    <a:lnTo>
                      <a:pt x="54435" y="1243"/>
                    </a:lnTo>
                    <a:cubicBezTo>
                      <a:pt x="55731" y="6322"/>
                      <a:pt x="58297" y="10977"/>
                      <a:pt x="61921" y="14759"/>
                    </a:cubicBezTo>
                    <a:lnTo>
                      <a:pt x="62688" y="15553"/>
                    </a:lnTo>
                    <a:cubicBezTo>
                      <a:pt x="62688" y="15553"/>
                      <a:pt x="47029" y="114029"/>
                      <a:pt x="0" y="13093"/>
                    </a:cubicBezTo>
                    <a:lnTo>
                      <a:pt x="2724" y="11109"/>
                    </a:lnTo>
                    <a:cubicBezTo>
                      <a:pt x="6031" y="8676"/>
                      <a:pt x="8887" y="5687"/>
                      <a:pt x="11136" y="2248"/>
                    </a:cubicBezTo>
                    <a:lnTo>
                      <a:pt x="12591" y="0"/>
                    </a:lnTo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367;p31">
                <a:extLst>
                  <a:ext uri="{FF2B5EF4-FFF2-40B4-BE49-F238E27FC236}">
                    <a16:creationId xmlns:a16="http://schemas.microsoft.com/office/drawing/2014/main" id="{65C7AE42-6CA6-3E1C-3FDA-2BCE2959E228}"/>
                  </a:ext>
                </a:extLst>
              </p:cNvPr>
              <p:cNvSpPr/>
              <p:nvPr/>
            </p:nvSpPr>
            <p:spPr>
              <a:xfrm>
                <a:off x="2959014" y="4263401"/>
                <a:ext cx="57342" cy="67939"/>
              </a:xfrm>
              <a:custGeom>
                <a:avLst/>
                <a:gdLst/>
                <a:ahLst/>
                <a:cxnLst/>
                <a:rect l="l" t="t" r="r" b="b"/>
                <a:pathLst>
                  <a:path w="22598" h="26774" extrusionOk="0">
                    <a:moveTo>
                      <a:pt x="5" y="13678"/>
                    </a:moveTo>
                    <a:cubicBezTo>
                      <a:pt x="190" y="21084"/>
                      <a:pt x="5400" y="26930"/>
                      <a:pt x="11643" y="26771"/>
                    </a:cubicBezTo>
                    <a:cubicBezTo>
                      <a:pt x="17885" y="26613"/>
                      <a:pt x="22779" y="20476"/>
                      <a:pt x="22593" y="13096"/>
                    </a:cubicBezTo>
                    <a:cubicBezTo>
                      <a:pt x="22409" y="5690"/>
                      <a:pt x="17198" y="-156"/>
                      <a:pt x="10955" y="3"/>
                    </a:cubicBezTo>
                    <a:cubicBezTo>
                      <a:pt x="4713" y="162"/>
                      <a:pt x="-180" y="6298"/>
                      <a:pt x="5" y="1367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368;p31">
                <a:extLst>
                  <a:ext uri="{FF2B5EF4-FFF2-40B4-BE49-F238E27FC236}">
                    <a16:creationId xmlns:a16="http://schemas.microsoft.com/office/drawing/2014/main" id="{A70D544E-2D62-7509-3053-EA8AEA4F2D16}"/>
                  </a:ext>
                </a:extLst>
              </p:cNvPr>
              <p:cNvSpPr/>
              <p:nvPr/>
            </p:nvSpPr>
            <p:spPr>
              <a:xfrm>
                <a:off x="2832380" y="4299067"/>
                <a:ext cx="52412" cy="32318"/>
              </a:xfrm>
              <a:custGeom>
                <a:avLst/>
                <a:gdLst/>
                <a:ahLst/>
                <a:cxnLst/>
                <a:rect l="l" t="t" r="r" b="b"/>
                <a:pathLst>
                  <a:path w="20655" h="12736" extrusionOk="0">
                    <a:moveTo>
                      <a:pt x="17801" y="11162"/>
                    </a:moveTo>
                    <a:cubicBezTo>
                      <a:pt x="17801" y="11162"/>
                      <a:pt x="17801" y="11056"/>
                      <a:pt x="17748" y="10845"/>
                    </a:cubicBezTo>
                    <a:cubicBezTo>
                      <a:pt x="17695" y="10660"/>
                      <a:pt x="17669" y="10263"/>
                      <a:pt x="17563" y="10025"/>
                    </a:cubicBezTo>
                    <a:cubicBezTo>
                      <a:pt x="17431" y="9469"/>
                      <a:pt x="17061" y="8544"/>
                      <a:pt x="16505" y="7644"/>
                    </a:cubicBezTo>
                    <a:cubicBezTo>
                      <a:pt x="15950" y="6719"/>
                      <a:pt x="15024" y="5819"/>
                      <a:pt x="13940" y="5131"/>
                    </a:cubicBezTo>
                    <a:cubicBezTo>
                      <a:pt x="13384" y="4788"/>
                      <a:pt x="12776" y="4550"/>
                      <a:pt x="12141" y="4364"/>
                    </a:cubicBezTo>
                    <a:cubicBezTo>
                      <a:pt x="11533" y="4179"/>
                      <a:pt x="10713" y="4126"/>
                      <a:pt x="10263" y="4126"/>
                    </a:cubicBezTo>
                    <a:cubicBezTo>
                      <a:pt x="9231" y="4179"/>
                      <a:pt x="8888" y="4259"/>
                      <a:pt x="8173" y="4470"/>
                    </a:cubicBezTo>
                    <a:cubicBezTo>
                      <a:pt x="7539" y="4708"/>
                      <a:pt x="6930" y="4973"/>
                      <a:pt x="6401" y="5343"/>
                    </a:cubicBezTo>
                    <a:cubicBezTo>
                      <a:pt x="5343" y="6084"/>
                      <a:pt x="4470" y="7009"/>
                      <a:pt x="3968" y="7988"/>
                    </a:cubicBezTo>
                    <a:cubicBezTo>
                      <a:pt x="3465" y="8940"/>
                      <a:pt x="3121" y="9813"/>
                      <a:pt x="3015" y="10475"/>
                    </a:cubicBezTo>
                    <a:cubicBezTo>
                      <a:pt x="2883" y="11109"/>
                      <a:pt x="2830" y="11506"/>
                      <a:pt x="2830" y="11506"/>
                    </a:cubicBezTo>
                    <a:lnTo>
                      <a:pt x="2830" y="11506"/>
                    </a:lnTo>
                    <a:cubicBezTo>
                      <a:pt x="2724" y="12300"/>
                      <a:pt x="2037" y="12829"/>
                      <a:pt x="1270" y="12723"/>
                    </a:cubicBezTo>
                    <a:cubicBezTo>
                      <a:pt x="635" y="12644"/>
                      <a:pt x="159" y="12167"/>
                      <a:pt x="79" y="11559"/>
                    </a:cubicBezTo>
                    <a:cubicBezTo>
                      <a:pt x="79" y="11559"/>
                      <a:pt x="0" y="11056"/>
                      <a:pt x="0" y="10157"/>
                    </a:cubicBezTo>
                    <a:cubicBezTo>
                      <a:pt x="0" y="9258"/>
                      <a:pt x="159" y="7935"/>
                      <a:pt x="767" y="6454"/>
                    </a:cubicBezTo>
                    <a:cubicBezTo>
                      <a:pt x="1375" y="4999"/>
                      <a:pt x="2433" y="3386"/>
                      <a:pt x="4074" y="2116"/>
                    </a:cubicBezTo>
                    <a:cubicBezTo>
                      <a:pt x="4894" y="1508"/>
                      <a:pt x="5819" y="979"/>
                      <a:pt x="6851" y="608"/>
                    </a:cubicBezTo>
                    <a:cubicBezTo>
                      <a:pt x="7803" y="265"/>
                      <a:pt x="9231" y="26"/>
                      <a:pt x="9972" y="0"/>
                    </a:cubicBezTo>
                    <a:cubicBezTo>
                      <a:pt x="11294" y="0"/>
                      <a:pt x="12246" y="132"/>
                      <a:pt x="13331" y="450"/>
                    </a:cubicBezTo>
                    <a:cubicBezTo>
                      <a:pt x="14363" y="767"/>
                      <a:pt x="15315" y="1243"/>
                      <a:pt x="16162" y="1825"/>
                    </a:cubicBezTo>
                    <a:cubicBezTo>
                      <a:pt x="17854" y="2989"/>
                      <a:pt x="18991" y="4550"/>
                      <a:pt x="19679" y="5978"/>
                    </a:cubicBezTo>
                    <a:cubicBezTo>
                      <a:pt x="20367" y="7433"/>
                      <a:pt x="20579" y="8676"/>
                      <a:pt x="20632" y="9681"/>
                    </a:cubicBezTo>
                    <a:cubicBezTo>
                      <a:pt x="20685" y="10184"/>
                      <a:pt x="20632" y="10422"/>
                      <a:pt x="20632" y="10660"/>
                    </a:cubicBezTo>
                    <a:cubicBezTo>
                      <a:pt x="20632" y="10871"/>
                      <a:pt x="20632" y="10977"/>
                      <a:pt x="20632" y="10977"/>
                    </a:cubicBezTo>
                    <a:cubicBezTo>
                      <a:pt x="20605" y="11744"/>
                      <a:pt x="19944" y="12352"/>
                      <a:pt x="19177" y="12300"/>
                    </a:cubicBezTo>
                    <a:cubicBezTo>
                      <a:pt x="18515" y="12273"/>
                      <a:pt x="17987" y="11797"/>
                      <a:pt x="17881" y="11162"/>
                    </a:cubicBezTo>
                    <a:close/>
                  </a:path>
                </a:pathLst>
              </a:custGeom>
              <a:solidFill>
                <a:srgbClr val="DD725E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369;p31">
                <a:extLst>
                  <a:ext uri="{FF2B5EF4-FFF2-40B4-BE49-F238E27FC236}">
                    <a16:creationId xmlns:a16="http://schemas.microsoft.com/office/drawing/2014/main" id="{55054575-8BF3-7546-AE84-7FA993B9499A}"/>
                  </a:ext>
                </a:extLst>
              </p:cNvPr>
              <p:cNvSpPr/>
              <p:nvPr/>
            </p:nvSpPr>
            <p:spPr>
              <a:xfrm>
                <a:off x="2728753" y="4252591"/>
                <a:ext cx="57345" cy="67939"/>
              </a:xfrm>
              <a:custGeom>
                <a:avLst/>
                <a:gdLst/>
                <a:ahLst/>
                <a:cxnLst/>
                <a:rect l="l" t="t" r="r" b="b"/>
                <a:pathLst>
                  <a:path w="22599" h="26774" extrusionOk="0">
                    <a:moveTo>
                      <a:pt x="5" y="13678"/>
                    </a:moveTo>
                    <a:cubicBezTo>
                      <a:pt x="190" y="21084"/>
                      <a:pt x="5401" y="26930"/>
                      <a:pt x="11643" y="26771"/>
                    </a:cubicBezTo>
                    <a:cubicBezTo>
                      <a:pt x="17886" y="26613"/>
                      <a:pt x="22779" y="20476"/>
                      <a:pt x="22594" y="13096"/>
                    </a:cubicBezTo>
                    <a:cubicBezTo>
                      <a:pt x="22409" y="5690"/>
                      <a:pt x="17198" y="-156"/>
                      <a:pt x="10955" y="3"/>
                    </a:cubicBezTo>
                    <a:cubicBezTo>
                      <a:pt x="4713" y="162"/>
                      <a:pt x="-180" y="6298"/>
                      <a:pt x="5" y="1367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370;p31">
                <a:extLst>
                  <a:ext uri="{FF2B5EF4-FFF2-40B4-BE49-F238E27FC236}">
                    <a16:creationId xmlns:a16="http://schemas.microsoft.com/office/drawing/2014/main" id="{C15868DF-B5BF-8759-6F80-C3491C29D147}"/>
                  </a:ext>
                </a:extLst>
              </p:cNvPr>
              <p:cNvSpPr/>
              <p:nvPr/>
            </p:nvSpPr>
            <p:spPr>
              <a:xfrm>
                <a:off x="2717537" y="4259164"/>
                <a:ext cx="24220" cy="16593"/>
              </a:xfrm>
              <a:custGeom>
                <a:avLst/>
                <a:gdLst/>
                <a:ahLst/>
                <a:cxnLst/>
                <a:rect l="l" t="t" r="r" b="b"/>
                <a:pathLst>
                  <a:path w="9545" h="6539" extrusionOk="0">
                    <a:moveTo>
                      <a:pt x="6513" y="6540"/>
                    </a:moveTo>
                    <a:cubicBezTo>
                      <a:pt x="4212" y="6540"/>
                      <a:pt x="1223" y="5640"/>
                      <a:pt x="85" y="2202"/>
                    </a:cubicBezTo>
                    <a:cubicBezTo>
                      <a:pt x="-205" y="1329"/>
                      <a:pt x="271" y="376"/>
                      <a:pt x="1144" y="86"/>
                    </a:cubicBezTo>
                    <a:cubicBezTo>
                      <a:pt x="2016" y="-206"/>
                      <a:pt x="2969" y="271"/>
                      <a:pt x="3259" y="1143"/>
                    </a:cubicBezTo>
                    <a:cubicBezTo>
                      <a:pt x="4106" y="3736"/>
                      <a:pt x="7175" y="3154"/>
                      <a:pt x="7518" y="3074"/>
                    </a:cubicBezTo>
                    <a:cubicBezTo>
                      <a:pt x="8418" y="2863"/>
                      <a:pt x="9317" y="3445"/>
                      <a:pt x="9502" y="4344"/>
                    </a:cubicBezTo>
                    <a:cubicBezTo>
                      <a:pt x="9714" y="5243"/>
                      <a:pt x="9132" y="6143"/>
                      <a:pt x="8232" y="6328"/>
                    </a:cubicBezTo>
                    <a:cubicBezTo>
                      <a:pt x="7730" y="6434"/>
                      <a:pt x="7122" y="6513"/>
                      <a:pt x="6460" y="651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371;p31">
                <a:extLst>
                  <a:ext uri="{FF2B5EF4-FFF2-40B4-BE49-F238E27FC236}">
                    <a16:creationId xmlns:a16="http://schemas.microsoft.com/office/drawing/2014/main" id="{C070D891-8A01-A480-7B91-B1DEFEE9D4F9}"/>
                  </a:ext>
                </a:extLst>
              </p:cNvPr>
              <p:cNvSpPr/>
              <p:nvPr/>
            </p:nvSpPr>
            <p:spPr>
              <a:xfrm>
                <a:off x="3003619" y="4270583"/>
                <a:ext cx="23898" cy="17258"/>
              </a:xfrm>
              <a:custGeom>
                <a:avLst/>
                <a:gdLst/>
                <a:ahLst/>
                <a:cxnLst/>
                <a:rect l="l" t="t" r="r" b="b"/>
                <a:pathLst>
                  <a:path w="9418" h="6801" extrusionOk="0">
                    <a:moveTo>
                      <a:pt x="2722" y="6802"/>
                    </a:moveTo>
                    <a:cubicBezTo>
                      <a:pt x="2246" y="6802"/>
                      <a:pt x="1796" y="6749"/>
                      <a:pt x="1400" y="6696"/>
                    </a:cubicBezTo>
                    <a:cubicBezTo>
                      <a:pt x="500" y="6537"/>
                      <a:pt x="-134" y="5665"/>
                      <a:pt x="24" y="4765"/>
                    </a:cubicBezTo>
                    <a:cubicBezTo>
                      <a:pt x="183" y="3866"/>
                      <a:pt x="1029" y="3231"/>
                      <a:pt x="1955" y="3390"/>
                    </a:cubicBezTo>
                    <a:cubicBezTo>
                      <a:pt x="2325" y="3443"/>
                      <a:pt x="5394" y="3866"/>
                      <a:pt x="6108" y="1247"/>
                    </a:cubicBezTo>
                    <a:cubicBezTo>
                      <a:pt x="6346" y="348"/>
                      <a:pt x="7272" y="-181"/>
                      <a:pt x="8171" y="57"/>
                    </a:cubicBezTo>
                    <a:cubicBezTo>
                      <a:pt x="9070" y="295"/>
                      <a:pt x="9599" y="1221"/>
                      <a:pt x="9362" y="2120"/>
                    </a:cubicBezTo>
                    <a:cubicBezTo>
                      <a:pt x="8356" y="5850"/>
                      <a:pt x="5076" y="6802"/>
                      <a:pt x="2722" y="68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372;p31">
                <a:extLst>
                  <a:ext uri="{FF2B5EF4-FFF2-40B4-BE49-F238E27FC236}">
                    <a16:creationId xmlns:a16="http://schemas.microsoft.com/office/drawing/2014/main" id="{F36274E3-1F0B-4E3F-5E4C-07D9DAEDA249}"/>
                  </a:ext>
                </a:extLst>
              </p:cNvPr>
              <p:cNvSpPr/>
              <p:nvPr/>
            </p:nvSpPr>
            <p:spPr>
              <a:xfrm>
                <a:off x="2609051" y="3844438"/>
                <a:ext cx="575409" cy="420948"/>
              </a:xfrm>
              <a:custGeom>
                <a:avLst/>
                <a:gdLst/>
                <a:ahLst/>
                <a:cxnLst/>
                <a:rect l="l" t="t" r="r" b="b"/>
                <a:pathLst>
                  <a:path w="226762" h="165891" extrusionOk="0">
                    <a:moveTo>
                      <a:pt x="18034" y="165642"/>
                    </a:moveTo>
                    <a:cubicBezTo>
                      <a:pt x="11659" y="167891"/>
                      <a:pt x="8935" y="154374"/>
                      <a:pt x="7004" y="147894"/>
                    </a:cubicBezTo>
                    <a:cubicBezTo>
                      <a:pt x="-1169" y="120279"/>
                      <a:pt x="-20637" y="23840"/>
                      <a:pt x="82256" y="2732"/>
                    </a:cubicBezTo>
                    <a:cubicBezTo>
                      <a:pt x="118890" y="-4779"/>
                      <a:pt x="157403" y="3182"/>
                      <a:pt x="186419" y="26803"/>
                    </a:cubicBezTo>
                    <a:cubicBezTo>
                      <a:pt x="214853" y="49973"/>
                      <a:pt x="238950" y="90681"/>
                      <a:pt x="220038" y="160617"/>
                    </a:cubicBezTo>
                    <a:lnTo>
                      <a:pt x="218504" y="158897"/>
                    </a:lnTo>
                    <a:cubicBezTo>
                      <a:pt x="201734" y="147312"/>
                      <a:pt x="199591" y="140832"/>
                      <a:pt x="198269" y="124035"/>
                    </a:cubicBezTo>
                    <a:lnTo>
                      <a:pt x="199248" y="113587"/>
                    </a:lnTo>
                    <a:cubicBezTo>
                      <a:pt x="199248" y="113587"/>
                      <a:pt x="184250" y="140223"/>
                      <a:pt x="171236" y="133584"/>
                    </a:cubicBezTo>
                    <a:cubicBezTo>
                      <a:pt x="158223" y="126945"/>
                      <a:pt x="151821" y="114619"/>
                      <a:pt x="151821" y="114619"/>
                    </a:cubicBezTo>
                    <a:cubicBezTo>
                      <a:pt x="151821" y="114619"/>
                      <a:pt x="141876" y="130860"/>
                      <a:pt x="120663" y="127395"/>
                    </a:cubicBezTo>
                    <a:cubicBezTo>
                      <a:pt x="99476" y="123930"/>
                      <a:pt x="98788" y="108403"/>
                      <a:pt x="98788" y="108403"/>
                    </a:cubicBezTo>
                    <a:cubicBezTo>
                      <a:pt x="98788" y="108403"/>
                      <a:pt x="81436" y="130278"/>
                      <a:pt x="68423" y="124432"/>
                    </a:cubicBezTo>
                    <a:cubicBezTo>
                      <a:pt x="55409" y="118586"/>
                      <a:pt x="52208" y="111207"/>
                      <a:pt x="52208" y="111207"/>
                    </a:cubicBezTo>
                    <a:cubicBezTo>
                      <a:pt x="52208" y="111207"/>
                      <a:pt x="34698" y="131997"/>
                      <a:pt x="24382" y="118296"/>
                    </a:cubicBezTo>
                    <a:lnTo>
                      <a:pt x="17399" y="140593"/>
                    </a:ln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373;p31">
                <a:extLst>
                  <a:ext uri="{FF2B5EF4-FFF2-40B4-BE49-F238E27FC236}">
                    <a16:creationId xmlns:a16="http://schemas.microsoft.com/office/drawing/2014/main" id="{F63AC618-E3DE-7A4D-ABD5-357928EC9105}"/>
                  </a:ext>
                </a:extLst>
              </p:cNvPr>
              <p:cNvSpPr/>
              <p:nvPr/>
            </p:nvSpPr>
            <p:spPr>
              <a:xfrm>
                <a:off x="2698365" y="4515417"/>
                <a:ext cx="405432" cy="328007"/>
              </a:xfrm>
              <a:custGeom>
                <a:avLst/>
                <a:gdLst/>
                <a:ahLst/>
                <a:cxnLst/>
                <a:rect l="l" t="t" r="r" b="b"/>
                <a:pathLst>
                  <a:path w="159776" h="129264" extrusionOk="0">
                    <a:moveTo>
                      <a:pt x="154095" y="38753"/>
                    </a:moveTo>
                    <a:cubicBezTo>
                      <a:pt x="148328" y="27141"/>
                      <a:pt x="136611" y="-315"/>
                      <a:pt x="107171" y="3"/>
                    </a:cubicBezTo>
                    <a:cubicBezTo>
                      <a:pt x="107171" y="3"/>
                      <a:pt x="92650" y="16614"/>
                      <a:pt x="74055" y="15688"/>
                    </a:cubicBezTo>
                    <a:cubicBezTo>
                      <a:pt x="55487" y="14762"/>
                      <a:pt x="46097" y="29"/>
                      <a:pt x="46097" y="29"/>
                    </a:cubicBezTo>
                    <a:cubicBezTo>
                      <a:pt x="46097" y="29"/>
                      <a:pt x="21207" y="3891"/>
                      <a:pt x="2532" y="27538"/>
                    </a:cubicBezTo>
                    <a:cubicBezTo>
                      <a:pt x="-324" y="31135"/>
                      <a:pt x="-800" y="36134"/>
                      <a:pt x="1289" y="40208"/>
                    </a:cubicBezTo>
                    <a:lnTo>
                      <a:pt x="10388" y="57956"/>
                    </a:lnTo>
                    <a:cubicBezTo>
                      <a:pt x="12927" y="62902"/>
                      <a:pt x="19487" y="63881"/>
                      <a:pt x="23323" y="59913"/>
                    </a:cubicBezTo>
                    <a:lnTo>
                      <a:pt x="35040" y="47773"/>
                    </a:lnTo>
                    <a:lnTo>
                      <a:pt x="19778" y="117100"/>
                    </a:lnTo>
                    <a:cubicBezTo>
                      <a:pt x="19778" y="117100"/>
                      <a:pt x="47631" y="128077"/>
                      <a:pt x="74743" y="129188"/>
                    </a:cubicBezTo>
                    <a:cubicBezTo>
                      <a:pt x="98549" y="130166"/>
                      <a:pt x="121930" y="121517"/>
                      <a:pt x="123332" y="118713"/>
                    </a:cubicBezTo>
                    <a:cubicBezTo>
                      <a:pt x="126375" y="112709"/>
                      <a:pt x="119444" y="57586"/>
                      <a:pt x="119444" y="57586"/>
                    </a:cubicBezTo>
                    <a:lnTo>
                      <a:pt x="119444" y="57586"/>
                    </a:lnTo>
                    <a:cubicBezTo>
                      <a:pt x="121746" y="61368"/>
                      <a:pt x="122089" y="75625"/>
                      <a:pt x="126454" y="75890"/>
                    </a:cubicBezTo>
                    <a:cubicBezTo>
                      <a:pt x="132141" y="76260"/>
                      <a:pt x="155814" y="73906"/>
                      <a:pt x="159491" y="64357"/>
                    </a:cubicBezTo>
                    <a:cubicBezTo>
                      <a:pt x="161025" y="60337"/>
                      <a:pt x="155973" y="42641"/>
                      <a:pt x="154042" y="38779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374;p31">
                <a:extLst>
                  <a:ext uri="{FF2B5EF4-FFF2-40B4-BE49-F238E27FC236}">
                    <a16:creationId xmlns:a16="http://schemas.microsoft.com/office/drawing/2014/main" id="{A30A2AC8-966C-033C-57A7-B58B92B3C208}"/>
                  </a:ext>
                </a:extLst>
              </p:cNvPr>
              <p:cNvSpPr/>
              <p:nvPr/>
            </p:nvSpPr>
            <p:spPr>
              <a:xfrm>
                <a:off x="2922885" y="3816833"/>
                <a:ext cx="230316" cy="160910"/>
              </a:xfrm>
              <a:custGeom>
                <a:avLst/>
                <a:gdLst/>
                <a:ahLst/>
                <a:cxnLst/>
                <a:rect l="l" t="t" r="r" b="b"/>
                <a:pathLst>
                  <a:path w="90765" h="63413" extrusionOk="0">
                    <a:moveTo>
                      <a:pt x="83404" y="63413"/>
                    </a:moveTo>
                    <a:cubicBezTo>
                      <a:pt x="80785" y="63413"/>
                      <a:pt x="78246" y="62011"/>
                      <a:pt x="76924" y="59552"/>
                    </a:cubicBezTo>
                    <a:cubicBezTo>
                      <a:pt x="57165" y="22759"/>
                      <a:pt x="6750" y="14691"/>
                      <a:pt x="6247" y="14612"/>
                    </a:cubicBezTo>
                    <a:cubicBezTo>
                      <a:pt x="2227" y="14003"/>
                      <a:pt x="-524" y="10247"/>
                      <a:pt x="84" y="6253"/>
                    </a:cubicBezTo>
                    <a:cubicBezTo>
                      <a:pt x="693" y="2233"/>
                      <a:pt x="4422" y="-544"/>
                      <a:pt x="8442" y="90"/>
                    </a:cubicBezTo>
                    <a:cubicBezTo>
                      <a:pt x="10797" y="434"/>
                      <a:pt x="66607" y="9242"/>
                      <a:pt x="89884" y="52595"/>
                    </a:cubicBezTo>
                    <a:cubicBezTo>
                      <a:pt x="91815" y="56166"/>
                      <a:pt x="90466" y="60636"/>
                      <a:pt x="86896" y="62540"/>
                    </a:cubicBezTo>
                    <a:cubicBezTo>
                      <a:pt x="85784" y="63122"/>
                      <a:pt x="84594" y="63413"/>
                      <a:pt x="83430" y="6341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375;p31">
                <a:extLst>
                  <a:ext uri="{FF2B5EF4-FFF2-40B4-BE49-F238E27FC236}">
                    <a16:creationId xmlns:a16="http://schemas.microsoft.com/office/drawing/2014/main" id="{BD81F17E-DA65-3BA6-207A-0B202BFDDCF5}"/>
                  </a:ext>
                </a:extLst>
              </p:cNvPr>
              <p:cNvSpPr/>
              <p:nvPr/>
            </p:nvSpPr>
            <p:spPr>
              <a:xfrm>
                <a:off x="2948676" y="4193211"/>
                <a:ext cx="118057" cy="59289"/>
              </a:xfrm>
              <a:custGeom>
                <a:avLst/>
                <a:gdLst/>
                <a:ahLst/>
                <a:cxnLst/>
                <a:rect l="l" t="t" r="r" b="b"/>
                <a:pathLst>
                  <a:path w="46525" h="23365" extrusionOk="0">
                    <a:moveTo>
                      <a:pt x="41637" y="23366"/>
                    </a:moveTo>
                    <a:cubicBezTo>
                      <a:pt x="39970" y="23366"/>
                      <a:pt x="38357" y="22520"/>
                      <a:pt x="37457" y="21012"/>
                    </a:cubicBezTo>
                    <a:cubicBezTo>
                      <a:pt x="26480" y="2920"/>
                      <a:pt x="9234" y="11860"/>
                      <a:pt x="7304" y="12944"/>
                    </a:cubicBezTo>
                    <a:cubicBezTo>
                      <a:pt x="4949" y="14267"/>
                      <a:pt x="1961" y="13447"/>
                      <a:pt x="638" y="11093"/>
                    </a:cubicBezTo>
                    <a:cubicBezTo>
                      <a:pt x="-685" y="8739"/>
                      <a:pt x="109" y="5776"/>
                      <a:pt x="2463" y="4427"/>
                    </a:cubicBezTo>
                    <a:cubicBezTo>
                      <a:pt x="11800" y="-916"/>
                      <a:pt x="32881" y="-5386"/>
                      <a:pt x="45815" y="15933"/>
                    </a:cubicBezTo>
                    <a:cubicBezTo>
                      <a:pt x="47217" y="18235"/>
                      <a:pt x="46477" y="21250"/>
                      <a:pt x="44176" y="22652"/>
                    </a:cubicBezTo>
                    <a:cubicBezTo>
                      <a:pt x="43382" y="23128"/>
                      <a:pt x="42509" y="23366"/>
                      <a:pt x="41637" y="23366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376;p31">
                <a:extLst>
                  <a:ext uri="{FF2B5EF4-FFF2-40B4-BE49-F238E27FC236}">
                    <a16:creationId xmlns:a16="http://schemas.microsoft.com/office/drawing/2014/main" id="{B3FA78F9-E77B-3E1B-1338-29AB5648F2F6}"/>
                  </a:ext>
                </a:extLst>
              </p:cNvPr>
              <p:cNvSpPr/>
              <p:nvPr/>
            </p:nvSpPr>
            <p:spPr>
              <a:xfrm>
                <a:off x="2697504" y="4177548"/>
                <a:ext cx="121120" cy="49106"/>
              </a:xfrm>
              <a:custGeom>
                <a:avLst/>
                <a:gdLst/>
                <a:ahLst/>
                <a:cxnLst/>
                <a:rect l="l" t="t" r="r" b="b"/>
                <a:pathLst>
                  <a:path w="47732" h="19352" extrusionOk="0">
                    <a:moveTo>
                      <a:pt x="4908" y="19353"/>
                    </a:moveTo>
                    <a:cubicBezTo>
                      <a:pt x="3745" y="19353"/>
                      <a:pt x="2554" y="18930"/>
                      <a:pt x="1602" y="18083"/>
                    </a:cubicBezTo>
                    <a:cubicBezTo>
                      <a:pt x="-408" y="16258"/>
                      <a:pt x="-541" y="13163"/>
                      <a:pt x="1284" y="11153"/>
                    </a:cubicBezTo>
                    <a:cubicBezTo>
                      <a:pt x="18054" y="-7283"/>
                      <a:pt x="37892" y="1128"/>
                      <a:pt x="46039" y="8138"/>
                    </a:cubicBezTo>
                    <a:cubicBezTo>
                      <a:pt x="48076" y="9910"/>
                      <a:pt x="48314" y="13005"/>
                      <a:pt x="46542" y="15041"/>
                    </a:cubicBezTo>
                    <a:cubicBezTo>
                      <a:pt x="44770" y="17078"/>
                      <a:pt x="41701" y="17316"/>
                      <a:pt x="39638" y="15571"/>
                    </a:cubicBezTo>
                    <a:cubicBezTo>
                      <a:pt x="37945" y="14142"/>
                      <a:pt x="22763" y="2081"/>
                      <a:pt x="8505" y="17739"/>
                    </a:cubicBezTo>
                    <a:cubicBezTo>
                      <a:pt x="7527" y="18797"/>
                      <a:pt x="6204" y="19353"/>
                      <a:pt x="4882" y="19353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377;p31">
                <a:extLst>
                  <a:ext uri="{FF2B5EF4-FFF2-40B4-BE49-F238E27FC236}">
                    <a16:creationId xmlns:a16="http://schemas.microsoft.com/office/drawing/2014/main" id="{99FA0C27-4FC2-94AC-42C2-BE6DD9AF8318}"/>
                  </a:ext>
                </a:extLst>
              </p:cNvPr>
              <p:cNvSpPr/>
              <p:nvPr/>
            </p:nvSpPr>
            <p:spPr>
              <a:xfrm>
                <a:off x="2764691" y="4513409"/>
                <a:ext cx="273507" cy="56416"/>
              </a:xfrm>
              <a:custGeom>
                <a:avLst/>
                <a:gdLst/>
                <a:ahLst/>
                <a:cxnLst/>
                <a:rect l="l" t="t" r="r" b="b"/>
                <a:pathLst>
                  <a:path w="107786" h="22233" extrusionOk="0">
                    <a:moveTo>
                      <a:pt x="0" y="8279"/>
                    </a:moveTo>
                    <a:cubicBezTo>
                      <a:pt x="0" y="8279"/>
                      <a:pt x="42453" y="38195"/>
                      <a:pt x="107787" y="10422"/>
                    </a:cubicBezTo>
                    <a:cubicBezTo>
                      <a:pt x="107787" y="10422"/>
                      <a:pt x="98000" y="-608"/>
                      <a:pt x="78188" y="926"/>
                    </a:cubicBezTo>
                    <a:cubicBezTo>
                      <a:pt x="62265" y="2169"/>
                      <a:pt x="22245" y="0"/>
                      <a:pt x="22245" y="0"/>
                    </a:cubicBezTo>
                    <a:cubicBezTo>
                      <a:pt x="22245" y="0"/>
                      <a:pt x="6428" y="2566"/>
                      <a:pt x="0" y="8279"/>
                    </a:cubicBezTo>
                    <a:close/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378;p31">
                <a:extLst>
                  <a:ext uri="{FF2B5EF4-FFF2-40B4-BE49-F238E27FC236}">
                    <a16:creationId xmlns:a16="http://schemas.microsoft.com/office/drawing/2014/main" id="{A2AB3D5F-9FF0-B24B-D60B-F0DC2DEE7DA5}"/>
                  </a:ext>
                </a:extLst>
              </p:cNvPr>
              <p:cNvSpPr/>
              <p:nvPr/>
            </p:nvSpPr>
            <p:spPr>
              <a:xfrm>
                <a:off x="2959910" y="4507971"/>
                <a:ext cx="32203" cy="16712"/>
              </a:xfrm>
              <a:custGeom>
                <a:avLst/>
                <a:gdLst/>
                <a:ahLst/>
                <a:cxnLst/>
                <a:rect l="l" t="t" r="r" b="b"/>
                <a:pathLst>
                  <a:path w="12691" h="6586" extrusionOk="0">
                    <a:moveTo>
                      <a:pt x="127" y="26"/>
                    </a:moveTo>
                    <a:cubicBezTo>
                      <a:pt x="127" y="26"/>
                      <a:pt x="1212" y="1402"/>
                      <a:pt x="12691" y="3994"/>
                    </a:cubicBezTo>
                    <a:lnTo>
                      <a:pt x="5338" y="6586"/>
                    </a:lnTo>
                    <a:cubicBezTo>
                      <a:pt x="5338" y="6586"/>
                      <a:pt x="-1063" y="5819"/>
                      <a:pt x="154" y="0"/>
                    </a:cubicBezTo>
                    <a:close/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379;p31">
                <a:extLst>
                  <a:ext uri="{FF2B5EF4-FFF2-40B4-BE49-F238E27FC236}">
                    <a16:creationId xmlns:a16="http://schemas.microsoft.com/office/drawing/2014/main" id="{F7CB8326-2905-9D5F-C5E4-96C6622B48D1}"/>
                  </a:ext>
                </a:extLst>
              </p:cNvPr>
              <p:cNvSpPr/>
              <p:nvPr/>
            </p:nvSpPr>
            <p:spPr>
              <a:xfrm>
                <a:off x="2803571" y="4504747"/>
                <a:ext cx="27854" cy="20734"/>
              </a:xfrm>
              <a:custGeom>
                <a:avLst/>
                <a:gdLst/>
                <a:ahLst/>
                <a:cxnLst/>
                <a:rect l="l" t="t" r="r" b="b"/>
                <a:pathLst>
                  <a:path w="10977" h="8171" extrusionOk="0">
                    <a:moveTo>
                      <a:pt x="0" y="5264"/>
                    </a:moveTo>
                    <a:cubicBezTo>
                      <a:pt x="0" y="5264"/>
                      <a:pt x="5423" y="3888"/>
                      <a:pt x="10977" y="0"/>
                    </a:cubicBezTo>
                    <a:lnTo>
                      <a:pt x="7645" y="7009"/>
                    </a:lnTo>
                    <a:cubicBezTo>
                      <a:pt x="7645" y="7009"/>
                      <a:pt x="2724" y="10554"/>
                      <a:pt x="0" y="5264"/>
                    </a:cubicBezTo>
                    <a:close/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380;p31">
                <a:extLst>
                  <a:ext uri="{FF2B5EF4-FFF2-40B4-BE49-F238E27FC236}">
                    <a16:creationId xmlns:a16="http://schemas.microsoft.com/office/drawing/2014/main" id="{B0D6402F-E472-2518-79C2-F224829A5021}"/>
                  </a:ext>
                </a:extLst>
              </p:cNvPr>
              <p:cNvSpPr/>
              <p:nvPr/>
            </p:nvSpPr>
            <p:spPr>
              <a:xfrm>
                <a:off x="2755437" y="4525107"/>
                <a:ext cx="292127" cy="56162"/>
              </a:xfrm>
              <a:custGeom>
                <a:avLst/>
                <a:gdLst/>
                <a:ahLst/>
                <a:cxnLst/>
                <a:rect l="l" t="t" r="r" b="b"/>
                <a:pathLst>
                  <a:path w="115124" h="22133" extrusionOk="0">
                    <a:moveTo>
                      <a:pt x="58319" y="22134"/>
                    </a:moveTo>
                    <a:cubicBezTo>
                      <a:pt x="24911" y="22134"/>
                      <a:pt x="2930" y="7639"/>
                      <a:pt x="1608" y="6713"/>
                    </a:cubicBezTo>
                    <a:cubicBezTo>
                      <a:pt x="-58" y="5576"/>
                      <a:pt x="-508" y="3301"/>
                      <a:pt x="629" y="1608"/>
                    </a:cubicBezTo>
                    <a:cubicBezTo>
                      <a:pt x="1767" y="-58"/>
                      <a:pt x="4042" y="-508"/>
                      <a:pt x="5734" y="630"/>
                    </a:cubicBezTo>
                    <a:lnTo>
                      <a:pt x="5734" y="630"/>
                    </a:lnTo>
                    <a:cubicBezTo>
                      <a:pt x="6184" y="920"/>
                      <a:pt x="51388" y="30572"/>
                      <a:pt x="109871" y="2507"/>
                    </a:cubicBezTo>
                    <a:cubicBezTo>
                      <a:pt x="111722" y="1635"/>
                      <a:pt x="113891" y="2402"/>
                      <a:pt x="114764" y="4227"/>
                    </a:cubicBezTo>
                    <a:cubicBezTo>
                      <a:pt x="115637" y="6052"/>
                      <a:pt x="114870" y="8247"/>
                      <a:pt x="113045" y="9120"/>
                    </a:cubicBezTo>
                    <a:cubicBezTo>
                      <a:pt x="92863" y="18801"/>
                      <a:pt x="74294" y="22107"/>
                      <a:pt x="58319" y="22107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381;p31">
                <a:extLst>
                  <a:ext uri="{FF2B5EF4-FFF2-40B4-BE49-F238E27FC236}">
                    <a16:creationId xmlns:a16="http://schemas.microsoft.com/office/drawing/2014/main" id="{D6A463C5-51D4-27B3-5675-1234B086A291}"/>
                  </a:ext>
                </a:extLst>
              </p:cNvPr>
              <p:cNvSpPr/>
              <p:nvPr/>
            </p:nvSpPr>
            <p:spPr>
              <a:xfrm>
                <a:off x="2688878" y="4580692"/>
                <a:ext cx="66939" cy="106517"/>
              </a:xfrm>
              <a:custGeom>
                <a:avLst/>
                <a:gdLst/>
                <a:ahLst/>
                <a:cxnLst/>
                <a:rect l="l" t="t" r="r" b="b"/>
                <a:pathLst>
                  <a:path w="26380" h="41977" extrusionOk="0">
                    <a:moveTo>
                      <a:pt x="22827" y="41978"/>
                    </a:moveTo>
                    <a:cubicBezTo>
                      <a:pt x="22246" y="41978"/>
                      <a:pt x="21664" y="41845"/>
                      <a:pt x="21134" y="41528"/>
                    </a:cubicBezTo>
                    <a:cubicBezTo>
                      <a:pt x="3730" y="31979"/>
                      <a:pt x="186" y="5105"/>
                      <a:pt x="27" y="3968"/>
                    </a:cubicBezTo>
                    <a:cubicBezTo>
                      <a:pt x="-211" y="2037"/>
                      <a:pt x="1165" y="265"/>
                      <a:pt x="3095" y="27"/>
                    </a:cubicBezTo>
                    <a:cubicBezTo>
                      <a:pt x="5026" y="-211"/>
                      <a:pt x="6798" y="1164"/>
                      <a:pt x="7063" y="3095"/>
                    </a:cubicBezTo>
                    <a:cubicBezTo>
                      <a:pt x="7089" y="3333"/>
                      <a:pt x="10316" y="27536"/>
                      <a:pt x="24547" y="35338"/>
                    </a:cubicBezTo>
                    <a:cubicBezTo>
                      <a:pt x="26266" y="36291"/>
                      <a:pt x="26875" y="38433"/>
                      <a:pt x="25948" y="40152"/>
                    </a:cubicBezTo>
                    <a:cubicBezTo>
                      <a:pt x="25314" y="41316"/>
                      <a:pt x="24097" y="41978"/>
                      <a:pt x="22854" y="41978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382;p31">
                <a:extLst>
                  <a:ext uri="{FF2B5EF4-FFF2-40B4-BE49-F238E27FC236}">
                    <a16:creationId xmlns:a16="http://schemas.microsoft.com/office/drawing/2014/main" id="{932F463B-994D-E716-C0E2-99775E4A897D}"/>
                  </a:ext>
                </a:extLst>
              </p:cNvPr>
              <p:cNvSpPr/>
              <p:nvPr/>
            </p:nvSpPr>
            <p:spPr>
              <a:xfrm>
                <a:off x="3006160" y="4668594"/>
                <a:ext cx="109567" cy="48390"/>
              </a:xfrm>
              <a:custGeom>
                <a:avLst/>
                <a:gdLst/>
                <a:ahLst/>
                <a:cxnLst/>
                <a:rect l="l" t="t" r="r" b="b"/>
                <a:pathLst>
                  <a:path w="43179" h="19070" extrusionOk="0">
                    <a:moveTo>
                      <a:pt x="4313" y="19071"/>
                    </a:moveTo>
                    <a:cubicBezTo>
                      <a:pt x="3731" y="19071"/>
                      <a:pt x="3361" y="19071"/>
                      <a:pt x="3255" y="19071"/>
                    </a:cubicBezTo>
                    <a:cubicBezTo>
                      <a:pt x="1403" y="19018"/>
                      <a:pt x="-51" y="17484"/>
                      <a:pt x="1" y="15632"/>
                    </a:cubicBezTo>
                    <a:cubicBezTo>
                      <a:pt x="54" y="13781"/>
                      <a:pt x="1536" y="12299"/>
                      <a:pt x="3440" y="12379"/>
                    </a:cubicBezTo>
                    <a:cubicBezTo>
                      <a:pt x="3678" y="12379"/>
                      <a:pt x="27748" y="12961"/>
                      <a:pt x="37244" y="1243"/>
                    </a:cubicBezTo>
                    <a:cubicBezTo>
                      <a:pt x="38408" y="-185"/>
                      <a:pt x="40524" y="-423"/>
                      <a:pt x="41952" y="741"/>
                    </a:cubicBezTo>
                    <a:cubicBezTo>
                      <a:pt x="43381" y="1904"/>
                      <a:pt x="43593" y="4020"/>
                      <a:pt x="42428" y="5449"/>
                    </a:cubicBezTo>
                    <a:cubicBezTo>
                      <a:pt x="32007" y="18304"/>
                      <a:pt x="9524" y="19071"/>
                      <a:pt x="4287" y="1907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383;p31">
                <a:extLst>
                  <a:ext uri="{FF2B5EF4-FFF2-40B4-BE49-F238E27FC236}">
                    <a16:creationId xmlns:a16="http://schemas.microsoft.com/office/drawing/2014/main" id="{587B3013-1F0B-2600-6E4A-1E0CD267E94D}"/>
                  </a:ext>
                </a:extLst>
              </p:cNvPr>
              <p:cNvSpPr/>
              <p:nvPr/>
            </p:nvSpPr>
            <p:spPr>
              <a:xfrm>
                <a:off x="2743120" y="4797791"/>
                <a:ext cx="274644" cy="45926"/>
              </a:xfrm>
              <a:custGeom>
                <a:avLst/>
                <a:gdLst/>
                <a:ahLst/>
                <a:cxnLst/>
                <a:rect l="l" t="t" r="r" b="b"/>
                <a:pathLst>
                  <a:path w="108234" h="18099" extrusionOk="0">
                    <a:moveTo>
                      <a:pt x="1038" y="7856"/>
                    </a:moveTo>
                    <a:cubicBezTo>
                      <a:pt x="1038" y="7856"/>
                      <a:pt x="53781" y="30762"/>
                      <a:pt x="108163" y="8067"/>
                    </a:cubicBezTo>
                    <a:lnTo>
                      <a:pt x="108163" y="8067"/>
                    </a:lnTo>
                    <a:cubicBezTo>
                      <a:pt x="108666" y="3280"/>
                      <a:pt x="106338" y="1270"/>
                      <a:pt x="106338" y="1270"/>
                    </a:cubicBezTo>
                    <a:cubicBezTo>
                      <a:pt x="106338" y="1270"/>
                      <a:pt x="51400" y="21240"/>
                      <a:pt x="350" y="0"/>
                    </a:cubicBezTo>
                    <a:cubicBezTo>
                      <a:pt x="350" y="0"/>
                      <a:pt x="-788" y="1746"/>
                      <a:pt x="1038" y="7856"/>
                    </a:cubicBezTo>
                    <a:close/>
                  </a:path>
                </a:pathLst>
              </a:custGeom>
              <a:solidFill>
                <a:srgbClr val="F4B69D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384;p31">
                <a:extLst>
                  <a:ext uri="{FF2B5EF4-FFF2-40B4-BE49-F238E27FC236}">
                    <a16:creationId xmlns:a16="http://schemas.microsoft.com/office/drawing/2014/main" id="{FEA1F186-2C81-DCCE-5FC8-216690DB5B20}"/>
                  </a:ext>
                </a:extLst>
              </p:cNvPr>
              <p:cNvSpPr/>
              <p:nvPr/>
            </p:nvSpPr>
            <p:spPr>
              <a:xfrm>
                <a:off x="2735036" y="4788883"/>
                <a:ext cx="286895" cy="43668"/>
              </a:xfrm>
              <a:custGeom>
                <a:avLst/>
                <a:gdLst/>
                <a:ahLst/>
                <a:cxnLst/>
                <a:rect l="l" t="t" r="r" b="b"/>
                <a:pathLst>
                  <a:path w="113062" h="17209" extrusionOk="0">
                    <a:moveTo>
                      <a:pt x="57997" y="17210"/>
                    </a:moveTo>
                    <a:cubicBezTo>
                      <a:pt x="25701" y="17210"/>
                      <a:pt x="3429" y="7370"/>
                      <a:pt x="2080" y="6762"/>
                    </a:cubicBezTo>
                    <a:cubicBezTo>
                      <a:pt x="308" y="5942"/>
                      <a:pt x="-485" y="3852"/>
                      <a:pt x="308" y="2080"/>
                    </a:cubicBezTo>
                    <a:cubicBezTo>
                      <a:pt x="1101" y="308"/>
                      <a:pt x="3217" y="-486"/>
                      <a:pt x="4989" y="308"/>
                    </a:cubicBezTo>
                    <a:cubicBezTo>
                      <a:pt x="5466" y="519"/>
                      <a:pt x="52548" y="21230"/>
                      <a:pt x="108332" y="1472"/>
                    </a:cubicBezTo>
                    <a:cubicBezTo>
                      <a:pt x="110184" y="810"/>
                      <a:pt x="112194" y="1789"/>
                      <a:pt x="112855" y="3614"/>
                    </a:cubicBezTo>
                    <a:cubicBezTo>
                      <a:pt x="113517" y="5466"/>
                      <a:pt x="112538" y="7476"/>
                      <a:pt x="110713" y="8137"/>
                    </a:cubicBezTo>
                    <a:cubicBezTo>
                      <a:pt x="91615" y="14909"/>
                      <a:pt x="73629" y="17210"/>
                      <a:pt x="57997" y="17210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385;p31">
                <a:extLst>
                  <a:ext uri="{FF2B5EF4-FFF2-40B4-BE49-F238E27FC236}">
                    <a16:creationId xmlns:a16="http://schemas.microsoft.com/office/drawing/2014/main" id="{3D131077-77B5-F397-6965-EEEF3D7C3459}"/>
                  </a:ext>
                </a:extLst>
              </p:cNvPr>
              <p:cNvSpPr/>
              <p:nvPr/>
            </p:nvSpPr>
            <p:spPr>
              <a:xfrm>
                <a:off x="2896308" y="5192095"/>
                <a:ext cx="128329" cy="101886"/>
              </a:xfrm>
              <a:custGeom>
                <a:avLst/>
                <a:gdLst/>
                <a:ahLst/>
                <a:cxnLst/>
                <a:rect l="l" t="t" r="r" b="b"/>
                <a:pathLst>
                  <a:path w="50573" h="40152" extrusionOk="0">
                    <a:moveTo>
                      <a:pt x="50573" y="22721"/>
                    </a:moveTo>
                    <a:cubicBezTo>
                      <a:pt x="50573" y="32349"/>
                      <a:pt x="39253" y="40152"/>
                      <a:pt x="25287" y="40152"/>
                    </a:cubicBezTo>
                    <a:cubicBezTo>
                      <a:pt x="11321" y="40152"/>
                      <a:pt x="0" y="32349"/>
                      <a:pt x="0" y="22721"/>
                    </a:cubicBezTo>
                    <a:cubicBezTo>
                      <a:pt x="0" y="13093"/>
                      <a:pt x="11321" y="0"/>
                      <a:pt x="25287" y="0"/>
                    </a:cubicBezTo>
                    <a:cubicBezTo>
                      <a:pt x="39253" y="0"/>
                      <a:pt x="50573" y="13093"/>
                      <a:pt x="50573" y="2272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386;p31">
                <a:extLst>
                  <a:ext uri="{FF2B5EF4-FFF2-40B4-BE49-F238E27FC236}">
                    <a16:creationId xmlns:a16="http://schemas.microsoft.com/office/drawing/2014/main" id="{384F16AE-7DEF-9A91-4EAA-CEAAED0A6A63}"/>
                  </a:ext>
                </a:extLst>
              </p:cNvPr>
              <p:cNvSpPr/>
              <p:nvPr/>
            </p:nvSpPr>
            <p:spPr>
              <a:xfrm>
                <a:off x="2729705" y="5199214"/>
                <a:ext cx="128332" cy="101886"/>
              </a:xfrm>
              <a:custGeom>
                <a:avLst/>
                <a:gdLst/>
                <a:ahLst/>
                <a:cxnLst/>
                <a:rect l="l" t="t" r="r" b="b"/>
                <a:pathLst>
                  <a:path w="50574" h="40152" extrusionOk="0">
                    <a:moveTo>
                      <a:pt x="50574" y="22721"/>
                    </a:moveTo>
                    <a:cubicBezTo>
                      <a:pt x="50574" y="32349"/>
                      <a:pt x="39253" y="40152"/>
                      <a:pt x="25287" y="40152"/>
                    </a:cubicBezTo>
                    <a:cubicBezTo>
                      <a:pt x="11321" y="40152"/>
                      <a:pt x="0" y="32349"/>
                      <a:pt x="0" y="22721"/>
                    </a:cubicBezTo>
                    <a:cubicBezTo>
                      <a:pt x="0" y="13093"/>
                      <a:pt x="11321" y="0"/>
                      <a:pt x="25287" y="0"/>
                    </a:cubicBezTo>
                    <a:cubicBezTo>
                      <a:pt x="39253" y="0"/>
                      <a:pt x="50574" y="13093"/>
                      <a:pt x="50574" y="2272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387;p31">
                <a:extLst>
                  <a:ext uri="{FF2B5EF4-FFF2-40B4-BE49-F238E27FC236}">
                    <a16:creationId xmlns:a16="http://schemas.microsoft.com/office/drawing/2014/main" id="{25350BBE-653F-6BBA-9D6B-1DC20327FEFA}"/>
                  </a:ext>
                </a:extLst>
              </p:cNvPr>
              <p:cNvSpPr/>
              <p:nvPr/>
            </p:nvSpPr>
            <p:spPr>
              <a:xfrm>
                <a:off x="2796844" y="4349341"/>
                <a:ext cx="129382" cy="75803"/>
              </a:xfrm>
              <a:custGeom>
                <a:avLst/>
                <a:gdLst/>
                <a:ahLst/>
                <a:cxnLst/>
                <a:rect l="l" t="t" r="r" b="b"/>
                <a:pathLst>
                  <a:path w="50988" h="29873" extrusionOk="0">
                    <a:moveTo>
                      <a:pt x="8919" y="61"/>
                    </a:moveTo>
                    <a:cubicBezTo>
                      <a:pt x="17832" y="828"/>
                      <a:pt x="30820" y="1569"/>
                      <a:pt x="42220" y="669"/>
                    </a:cubicBezTo>
                    <a:cubicBezTo>
                      <a:pt x="47457" y="273"/>
                      <a:pt x="51769" y="4161"/>
                      <a:pt x="50869" y="8552"/>
                    </a:cubicBezTo>
                    <a:cubicBezTo>
                      <a:pt x="49018" y="17571"/>
                      <a:pt x="43463" y="30056"/>
                      <a:pt x="26773" y="29871"/>
                    </a:cubicBezTo>
                    <a:cubicBezTo>
                      <a:pt x="10532" y="29686"/>
                      <a:pt x="3390" y="17757"/>
                      <a:pt x="322" y="8737"/>
                    </a:cubicBezTo>
                    <a:cubicBezTo>
                      <a:pt x="-1265" y="4082"/>
                      <a:pt x="3232" y="-442"/>
                      <a:pt x="8919" y="3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388;p31">
                <a:extLst>
                  <a:ext uri="{FF2B5EF4-FFF2-40B4-BE49-F238E27FC236}">
                    <a16:creationId xmlns:a16="http://schemas.microsoft.com/office/drawing/2014/main" id="{1AA2D48D-EB52-A1A3-0A36-773F79102F27}"/>
                  </a:ext>
                </a:extLst>
              </p:cNvPr>
              <p:cNvSpPr/>
              <p:nvPr/>
            </p:nvSpPr>
            <p:spPr>
              <a:xfrm>
                <a:off x="2827072" y="4385550"/>
                <a:ext cx="92489" cy="39676"/>
              </a:xfrm>
              <a:custGeom>
                <a:avLst/>
                <a:gdLst/>
                <a:ahLst/>
                <a:cxnLst/>
                <a:rect l="l" t="t" r="r" b="b"/>
                <a:pathLst>
                  <a:path w="36449" h="15636" extrusionOk="0">
                    <a:moveTo>
                      <a:pt x="36450" y="2198"/>
                    </a:moveTo>
                    <a:cubicBezTo>
                      <a:pt x="32588" y="769"/>
                      <a:pt x="27668" y="-51"/>
                      <a:pt x="22351" y="2"/>
                    </a:cubicBezTo>
                    <a:cubicBezTo>
                      <a:pt x="9919" y="161"/>
                      <a:pt x="-79" y="5107"/>
                      <a:pt x="0" y="11059"/>
                    </a:cubicBezTo>
                    <a:cubicBezTo>
                      <a:pt x="0" y="11059"/>
                      <a:pt x="0" y="11085"/>
                      <a:pt x="0" y="11112"/>
                    </a:cubicBezTo>
                    <a:cubicBezTo>
                      <a:pt x="3836" y="13783"/>
                      <a:pt x="8703" y="15582"/>
                      <a:pt x="14893" y="15635"/>
                    </a:cubicBezTo>
                    <a:cubicBezTo>
                      <a:pt x="26980" y="15767"/>
                      <a:pt x="33223" y="9234"/>
                      <a:pt x="36450" y="21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37" name="Google Shape;389;p31">
            <a:extLst>
              <a:ext uri="{FF2B5EF4-FFF2-40B4-BE49-F238E27FC236}">
                <a16:creationId xmlns:a16="http://schemas.microsoft.com/office/drawing/2014/main" id="{A4DFB019-E0D1-FB9D-F4A3-A5EA0D5BD0A3}"/>
              </a:ext>
            </a:extLst>
          </p:cNvPr>
          <p:cNvGrpSpPr/>
          <p:nvPr/>
        </p:nvGrpSpPr>
        <p:grpSpPr>
          <a:xfrm>
            <a:off x="1195396" y="2725776"/>
            <a:ext cx="1066738" cy="2496729"/>
            <a:chOff x="807413" y="2276952"/>
            <a:chExt cx="994257" cy="2327084"/>
          </a:xfrm>
        </p:grpSpPr>
        <p:sp>
          <p:nvSpPr>
            <p:cNvPr id="38" name="Google Shape;390;p31">
              <a:extLst>
                <a:ext uri="{FF2B5EF4-FFF2-40B4-BE49-F238E27FC236}">
                  <a16:creationId xmlns:a16="http://schemas.microsoft.com/office/drawing/2014/main" id="{D652BA5F-1AD6-E90C-B758-66C3D05D170E}"/>
                </a:ext>
              </a:extLst>
            </p:cNvPr>
            <p:cNvSpPr/>
            <p:nvPr/>
          </p:nvSpPr>
          <p:spPr>
            <a:xfrm>
              <a:off x="807417" y="2277422"/>
              <a:ext cx="993951" cy="2325474"/>
            </a:xfrm>
            <a:custGeom>
              <a:avLst/>
              <a:gdLst/>
              <a:ahLst/>
              <a:cxnLst/>
              <a:rect l="l" t="t" r="r" b="b"/>
              <a:pathLst>
                <a:path w="271016" h="634076" extrusionOk="0">
                  <a:moveTo>
                    <a:pt x="262890" y="167143"/>
                  </a:moveTo>
                  <a:cubicBezTo>
                    <a:pt x="284209" y="118976"/>
                    <a:pt x="260827" y="87764"/>
                    <a:pt x="224695" y="56711"/>
                  </a:cubicBezTo>
                  <a:cubicBezTo>
                    <a:pt x="196711" y="37296"/>
                    <a:pt x="166292" y="29123"/>
                    <a:pt x="133017" y="23833"/>
                  </a:cubicBezTo>
                  <a:cubicBezTo>
                    <a:pt x="110931" y="22881"/>
                    <a:pt x="93474" y="16982"/>
                    <a:pt x="74773" y="4154"/>
                  </a:cubicBezTo>
                  <a:cubicBezTo>
                    <a:pt x="70038" y="900"/>
                    <a:pt x="63346" y="-2988"/>
                    <a:pt x="55861" y="3545"/>
                  </a:cubicBezTo>
                  <a:cubicBezTo>
                    <a:pt x="48375" y="10079"/>
                    <a:pt x="50174" y="26214"/>
                    <a:pt x="55993" y="35392"/>
                  </a:cubicBezTo>
                  <a:cubicBezTo>
                    <a:pt x="42635" y="27351"/>
                    <a:pt x="25813" y="16057"/>
                    <a:pt x="11291" y="27854"/>
                  </a:cubicBezTo>
                  <a:cubicBezTo>
                    <a:pt x="7244" y="31160"/>
                    <a:pt x="4758" y="34334"/>
                    <a:pt x="8170" y="43645"/>
                  </a:cubicBezTo>
                  <a:cubicBezTo>
                    <a:pt x="12244" y="54807"/>
                    <a:pt x="18777" y="65228"/>
                    <a:pt x="28140" y="74698"/>
                  </a:cubicBezTo>
                  <a:lnTo>
                    <a:pt x="23432" y="77660"/>
                  </a:lnTo>
                  <a:cubicBezTo>
                    <a:pt x="24913" y="80014"/>
                    <a:pt x="26474" y="82263"/>
                    <a:pt x="28088" y="84484"/>
                  </a:cubicBezTo>
                  <a:cubicBezTo>
                    <a:pt x="14915" y="105486"/>
                    <a:pt x="12270" y="134582"/>
                    <a:pt x="12746" y="160266"/>
                  </a:cubicBezTo>
                  <a:cubicBezTo>
                    <a:pt x="12667" y="164075"/>
                    <a:pt x="12720" y="167804"/>
                    <a:pt x="12852" y="171481"/>
                  </a:cubicBezTo>
                  <a:cubicBezTo>
                    <a:pt x="7562" y="176453"/>
                    <a:pt x="3515" y="183040"/>
                    <a:pt x="1452" y="190816"/>
                  </a:cubicBezTo>
                  <a:cubicBezTo>
                    <a:pt x="-4235" y="212056"/>
                    <a:pt x="7191" y="232926"/>
                    <a:pt x="28669" y="238771"/>
                  </a:cubicBezTo>
                  <a:cubicBezTo>
                    <a:pt x="28907" y="238824"/>
                    <a:pt x="29145" y="238877"/>
                    <a:pt x="29357" y="238930"/>
                  </a:cubicBezTo>
                  <a:cubicBezTo>
                    <a:pt x="39964" y="259033"/>
                    <a:pt x="55252" y="274533"/>
                    <a:pt x="74376" y="284795"/>
                  </a:cubicBezTo>
                  <a:cubicBezTo>
                    <a:pt x="67658" y="287335"/>
                    <a:pt x="62103" y="290641"/>
                    <a:pt x="58347" y="294847"/>
                  </a:cubicBezTo>
                  <a:cubicBezTo>
                    <a:pt x="50650" y="303417"/>
                    <a:pt x="51311" y="309844"/>
                    <a:pt x="56310" y="314711"/>
                  </a:cubicBezTo>
                  <a:cubicBezTo>
                    <a:pt x="56813" y="316430"/>
                    <a:pt x="57845" y="318123"/>
                    <a:pt x="59299" y="319790"/>
                  </a:cubicBezTo>
                  <a:cubicBezTo>
                    <a:pt x="40863" y="355260"/>
                    <a:pt x="27638" y="392714"/>
                    <a:pt x="28220" y="433184"/>
                  </a:cubicBezTo>
                  <a:cubicBezTo>
                    <a:pt x="30230" y="433316"/>
                    <a:pt x="32214" y="433422"/>
                    <a:pt x="34224" y="433554"/>
                  </a:cubicBezTo>
                  <a:cubicBezTo>
                    <a:pt x="33669" y="436173"/>
                    <a:pt x="32954" y="438633"/>
                    <a:pt x="31843" y="440669"/>
                  </a:cubicBezTo>
                  <a:cubicBezTo>
                    <a:pt x="28352" y="447176"/>
                    <a:pt x="20655" y="458206"/>
                    <a:pt x="23485" y="463999"/>
                  </a:cubicBezTo>
                  <a:cubicBezTo>
                    <a:pt x="26315" y="469792"/>
                    <a:pt x="33880" y="455323"/>
                    <a:pt x="34832" y="454159"/>
                  </a:cubicBezTo>
                  <a:cubicBezTo>
                    <a:pt x="33722" y="457651"/>
                    <a:pt x="26844" y="474738"/>
                    <a:pt x="32663" y="476087"/>
                  </a:cubicBezTo>
                  <a:cubicBezTo>
                    <a:pt x="34806" y="476589"/>
                    <a:pt x="36658" y="474288"/>
                    <a:pt x="38165" y="470982"/>
                  </a:cubicBezTo>
                  <a:cubicBezTo>
                    <a:pt x="37239" y="476325"/>
                    <a:pt x="37345" y="481007"/>
                    <a:pt x="40440" y="481853"/>
                  </a:cubicBezTo>
                  <a:cubicBezTo>
                    <a:pt x="44725" y="483017"/>
                    <a:pt x="47449" y="474367"/>
                    <a:pt x="49063" y="466512"/>
                  </a:cubicBezTo>
                  <a:cubicBezTo>
                    <a:pt x="48534" y="473521"/>
                    <a:pt x="49089" y="480821"/>
                    <a:pt x="53507" y="479234"/>
                  </a:cubicBezTo>
                  <a:cubicBezTo>
                    <a:pt x="61071" y="476510"/>
                    <a:pt x="59114" y="461856"/>
                    <a:pt x="58558" y="455376"/>
                  </a:cubicBezTo>
                  <a:cubicBezTo>
                    <a:pt x="58770" y="455561"/>
                    <a:pt x="59061" y="455852"/>
                    <a:pt x="59379" y="456169"/>
                  </a:cubicBezTo>
                  <a:cubicBezTo>
                    <a:pt x="60992" y="469104"/>
                    <a:pt x="65092" y="479658"/>
                    <a:pt x="72604" y="485768"/>
                  </a:cubicBezTo>
                  <a:cubicBezTo>
                    <a:pt x="73239" y="525576"/>
                    <a:pt x="77339" y="567791"/>
                    <a:pt x="80566" y="595644"/>
                  </a:cubicBezTo>
                  <a:cubicBezTo>
                    <a:pt x="77074" y="600140"/>
                    <a:pt x="74985" y="605193"/>
                    <a:pt x="74985" y="609610"/>
                  </a:cubicBezTo>
                  <a:cubicBezTo>
                    <a:pt x="74985" y="620825"/>
                    <a:pt x="88157" y="629897"/>
                    <a:pt x="104424" y="629897"/>
                  </a:cubicBezTo>
                  <a:cubicBezTo>
                    <a:pt x="120691" y="629897"/>
                    <a:pt x="133864" y="620798"/>
                    <a:pt x="133864" y="609610"/>
                  </a:cubicBezTo>
                  <a:cubicBezTo>
                    <a:pt x="133864" y="605854"/>
                    <a:pt x="132356" y="601675"/>
                    <a:pt x="129790" y="597734"/>
                  </a:cubicBezTo>
                  <a:cubicBezTo>
                    <a:pt x="131219" y="572394"/>
                    <a:pt x="133150" y="535680"/>
                    <a:pt x="134975" y="504601"/>
                  </a:cubicBezTo>
                  <a:cubicBezTo>
                    <a:pt x="137990" y="505024"/>
                    <a:pt x="141032" y="505394"/>
                    <a:pt x="144047" y="505712"/>
                  </a:cubicBezTo>
                  <a:cubicBezTo>
                    <a:pt x="145264" y="539436"/>
                    <a:pt x="146877" y="579192"/>
                    <a:pt x="151771" y="604002"/>
                  </a:cubicBezTo>
                  <a:cubicBezTo>
                    <a:pt x="149972" y="607309"/>
                    <a:pt x="148941" y="610694"/>
                    <a:pt x="148941" y="613789"/>
                  </a:cubicBezTo>
                  <a:cubicBezTo>
                    <a:pt x="148941" y="625004"/>
                    <a:pt x="162113" y="634077"/>
                    <a:pt x="178380" y="634077"/>
                  </a:cubicBezTo>
                  <a:cubicBezTo>
                    <a:pt x="194647" y="634077"/>
                    <a:pt x="207820" y="624978"/>
                    <a:pt x="207820" y="613789"/>
                  </a:cubicBezTo>
                  <a:cubicBezTo>
                    <a:pt x="207820" y="607891"/>
                    <a:pt x="204143" y="600881"/>
                    <a:pt x="198324" y="595565"/>
                  </a:cubicBezTo>
                  <a:cubicBezTo>
                    <a:pt x="203905" y="566760"/>
                    <a:pt x="207767" y="530998"/>
                    <a:pt x="207820" y="495845"/>
                  </a:cubicBezTo>
                  <a:cubicBezTo>
                    <a:pt x="212845" y="492460"/>
                    <a:pt x="216945" y="488201"/>
                    <a:pt x="219855" y="482885"/>
                  </a:cubicBezTo>
                  <a:cubicBezTo>
                    <a:pt x="220701" y="484287"/>
                    <a:pt x="221839" y="485371"/>
                    <a:pt x="223399" y="485926"/>
                  </a:cubicBezTo>
                  <a:cubicBezTo>
                    <a:pt x="227817" y="487513"/>
                    <a:pt x="228398" y="480213"/>
                    <a:pt x="227843" y="473204"/>
                  </a:cubicBezTo>
                  <a:cubicBezTo>
                    <a:pt x="229457" y="481060"/>
                    <a:pt x="232181" y="489735"/>
                    <a:pt x="236466" y="488545"/>
                  </a:cubicBezTo>
                  <a:cubicBezTo>
                    <a:pt x="239534" y="487699"/>
                    <a:pt x="239667" y="483017"/>
                    <a:pt x="238741" y="477674"/>
                  </a:cubicBezTo>
                  <a:cubicBezTo>
                    <a:pt x="240248" y="480980"/>
                    <a:pt x="242100" y="483281"/>
                    <a:pt x="244242" y="482779"/>
                  </a:cubicBezTo>
                  <a:cubicBezTo>
                    <a:pt x="250061" y="481430"/>
                    <a:pt x="243184" y="464343"/>
                    <a:pt x="242073" y="460851"/>
                  </a:cubicBezTo>
                  <a:cubicBezTo>
                    <a:pt x="243026" y="462015"/>
                    <a:pt x="250591" y="476484"/>
                    <a:pt x="253421" y="470691"/>
                  </a:cubicBezTo>
                  <a:cubicBezTo>
                    <a:pt x="256251" y="464898"/>
                    <a:pt x="248580" y="453868"/>
                    <a:pt x="245062" y="447361"/>
                  </a:cubicBezTo>
                  <a:cubicBezTo>
                    <a:pt x="243952" y="445325"/>
                    <a:pt x="243237" y="442865"/>
                    <a:pt x="242682" y="440246"/>
                  </a:cubicBezTo>
                  <a:cubicBezTo>
                    <a:pt x="244692" y="440114"/>
                    <a:pt x="246676" y="440008"/>
                    <a:pt x="248686" y="439876"/>
                  </a:cubicBezTo>
                  <a:cubicBezTo>
                    <a:pt x="249295" y="397370"/>
                    <a:pt x="234694" y="358170"/>
                    <a:pt x="214776" y="321139"/>
                  </a:cubicBezTo>
                  <a:cubicBezTo>
                    <a:pt x="215702" y="318547"/>
                    <a:pt x="214961" y="316087"/>
                    <a:pt x="212052" y="313891"/>
                  </a:cubicBezTo>
                  <a:cubicBezTo>
                    <a:pt x="211311" y="312225"/>
                    <a:pt x="210306" y="310426"/>
                    <a:pt x="209010" y="308469"/>
                  </a:cubicBezTo>
                  <a:cubicBezTo>
                    <a:pt x="205466" y="303232"/>
                    <a:pt x="199435" y="298550"/>
                    <a:pt x="191791" y="294529"/>
                  </a:cubicBezTo>
                  <a:cubicBezTo>
                    <a:pt x="212766" y="288975"/>
                    <a:pt x="225595" y="278500"/>
                    <a:pt x="234773" y="261942"/>
                  </a:cubicBezTo>
                  <a:cubicBezTo>
                    <a:pt x="249242" y="263952"/>
                    <a:pt x="261673" y="256864"/>
                    <a:pt x="267731" y="239909"/>
                  </a:cubicBezTo>
                  <a:cubicBezTo>
                    <a:pt x="273127" y="224832"/>
                    <a:pt x="270402" y="207454"/>
                    <a:pt x="261171" y="195075"/>
                  </a:cubicBezTo>
                  <a:cubicBezTo>
                    <a:pt x="262493" y="182511"/>
                    <a:pt x="263022" y="169656"/>
                    <a:pt x="263022" y="167593"/>
                  </a:cubicBezTo>
                  <a:cubicBezTo>
                    <a:pt x="262467" y="167513"/>
                    <a:pt x="261911" y="167460"/>
                    <a:pt x="261356" y="167381"/>
                  </a:cubicBezTo>
                  <a:cubicBezTo>
                    <a:pt x="261356" y="167275"/>
                    <a:pt x="261409" y="167169"/>
                    <a:pt x="261409" y="167090"/>
                  </a:cubicBezTo>
                  <a:cubicBezTo>
                    <a:pt x="261885" y="167090"/>
                    <a:pt x="262361" y="167143"/>
                    <a:pt x="262837" y="167143"/>
                  </a:cubicBezTo>
                  <a:close/>
                </a:path>
              </a:pathLst>
            </a:custGeom>
            <a:solidFill>
              <a:srgbClr val="FFFFFF"/>
            </a:solidFill>
            <a:ln w="762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42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latin typeface="+mj-lt"/>
                <a:ea typeface="Anek Odia"/>
                <a:cs typeface="Anek Odia"/>
                <a:sym typeface="Anek Odia"/>
              </a:endParaRPr>
            </a:p>
          </p:txBody>
        </p:sp>
        <p:grpSp>
          <p:nvGrpSpPr>
            <p:cNvPr id="39" name="Google Shape;391;p31">
              <a:extLst>
                <a:ext uri="{FF2B5EF4-FFF2-40B4-BE49-F238E27FC236}">
                  <a16:creationId xmlns:a16="http://schemas.microsoft.com/office/drawing/2014/main" id="{8C12BF65-A1F3-DF17-CC7C-F6D02651DCA8}"/>
                </a:ext>
              </a:extLst>
            </p:cNvPr>
            <p:cNvGrpSpPr/>
            <p:nvPr/>
          </p:nvGrpSpPr>
          <p:grpSpPr>
            <a:xfrm>
              <a:off x="807413" y="2276952"/>
              <a:ext cx="994257" cy="2327084"/>
              <a:chOff x="1303891" y="3820580"/>
              <a:chExt cx="687734" cy="1609659"/>
            </a:xfrm>
          </p:grpSpPr>
          <p:sp>
            <p:nvSpPr>
              <p:cNvPr id="40" name="Google Shape;392;p31">
                <a:extLst>
                  <a:ext uri="{FF2B5EF4-FFF2-40B4-BE49-F238E27FC236}">
                    <a16:creationId xmlns:a16="http://schemas.microsoft.com/office/drawing/2014/main" id="{453436AA-140B-29FC-258C-9D41494785C0}"/>
                  </a:ext>
                </a:extLst>
              </p:cNvPr>
              <p:cNvSpPr/>
              <p:nvPr/>
            </p:nvSpPr>
            <p:spPr>
              <a:xfrm>
                <a:off x="1487985" y="4831331"/>
                <a:ext cx="343697" cy="529883"/>
              </a:xfrm>
              <a:custGeom>
                <a:avLst/>
                <a:gdLst/>
                <a:ahLst/>
                <a:cxnLst/>
                <a:rect l="l" t="t" r="r" b="b"/>
                <a:pathLst>
                  <a:path w="135383" h="208722" extrusionOk="0">
                    <a:moveTo>
                      <a:pt x="122433" y="2962"/>
                    </a:moveTo>
                    <a:cubicBezTo>
                      <a:pt x="114762" y="3835"/>
                      <a:pt x="103865" y="5422"/>
                      <a:pt x="96855" y="6137"/>
                    </a:cubicBezTo>
                    <a:cubicBezTo>
                      <a:pt x="73499" y="8464"/>
                      <a:pt x="54085" y="7750"/>
                      <a:pt x="30967" y="4021"/>
                    </a:cubicBezTo>
                    <a:cubicBezTo>
                      <a:pt x="25147" y="3095"/>
                      <a:pt x="15731" y="1084"/>
                      <a:pt x="9330" y="0"/>
                    </a:cubicBezTo>
                    <a:cubicBezTo>
                      <a:pt x="-8101" y="45204"/>
                      <a:pt x="3140" y="157408"/>
                      <a:pt x="9065" y="206077"/>
                    </a:cubicBezTo>
                    <a:cubicBezTo>
                      <a:pt x="25015" y="206342"/>
                      <a:pt x="40938" y="206633"/>
                      <a:pt x="56888" y="206924"/>
                    </a:cubicBezTo>
                    <a:cubicBezTo>
                      <a:pt x="58925" y="171718"/>
                      <a:pt x="62311" y="105406"/>
                      <a:pt x="64718" y="70227"/>
                    </a:cubicBezTo>
                    <a:cubicBezTo>
                      <a:pt x="66490" y="69830"/>
                      <a:pt x="68236" y="69460"/>
                      <a:pt x="70008" y="69063"/>
                    </a:cubicBezTo>
                    <a:cubicBezTo>
                      <a:pt x="72044" y="104798"/>
                      <a:pt x="72283" y="172379"/>
                      <a:pt x="79609" y="207479"/>
                    </a:cubicBezTo>
                    <a:cubicBezTo>
                      <a:pt x="79609" y="207479"/>
                      <a:pt x="79609" y="207479"/>
                      <a:pt x="79609" y="207479"/>
                    </a:cubicBezTo>
                    <a:cubicBezTo>
                      <a:pt x="94236" y="207902"/>
                      <a:pt x="108864" y="208326"/>
                      <a:pt x="123518" y="208722"/>
                    </a:cubicBezTo>
                    <a:cubicBezTo>
                      <a:pt x="136293" y="151933"/>
                      <a:pt x="142535" y="58959"/>
                      <a:pt x="122459" y="298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393;p31">
                <a:extLst>
                  <a:ext uri="{FF2B5EF4-FFF2-40B4-BE49-F238E27FC236}">
                    <a16:creationId xmlns:a16="http://schemas.microsoft.com/office/drawing/2014/main" id="{99EC4C45-A679-A611-642A-2BC179EFCCD5}"/>
                  </a:ext>
                </a:extLst>
              </p:cNvPr>
              <p:cNvSpPr/>
              <p:nvPr/>
            </p:nvSpPr>
            <p:spPr>
              <a:xfrm>
                <a:off x="1487899" y="4840059"/>
                <a:ext cx="119527" cy="130068"/>
              </a:xfrm>
              <a:custGeom>
                <a:avLst/>
                <a:gdLst/>
                <a:ahLst/>
                <a:cxnLst/>
                <a:rect l="l" t="t" r="r" b="b"/>
                <a:pathLst>
                  <a:path w="47082" h="51234" extrusionOk="0">
                    <a:moveTo>
                      <a:pt x="0" y="51235"/>
                    </a:moveTo>
                    <a:cubicBezTo>
                      <a:pt x="31476" y="49119"/>
                      <a:pt x="44993" y="29889"/>
                      <a:pt x="47082" y="0"/>
                    </a:cubicBezTo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394;p31">
                <a:extLst>
                  <a:ext uri="{FF2B5EF4-FFF2-40B4-BE49-F238E27FC236}">
                    <a16:creationId xmlns:a16="http://schemas.microsoft.com/office/drawing/2014/main" id="{8CD9CDF9-42A1-FF2A-1FBD-BC981B11CBCA}"/>
                  </a:ext>
                </a:extLst>
              </p:cNvPr>
              <p:cNvSpPr/>
              <p:nvPr/>
            </p:nvSpPr>
            <p:spPr>
              <a:xfrm>
                <a:off x="1707748" y="4832674"/>
                <a:ext cx="121274" cy="129733"/>
              </a:xfrm>
              <a:custGeom>
                <a:avLst/>
                <a:gdLst/>
                <a:ahLst/>
                <a:cxnLst/>
                <a:rect l="l" t="t" r="r" b="b"/>
                <a:pathLst>
                  <a:path w="47770" h="51102" extrusionOk="0">
                    <a:moveTo>
                      <a:pt x="47770" y="51103"/>
                    </a:moveTo>
                    <a:cubicBezTo>
                      <a:pt x="16691" y="48775"/>
                      <a:pt x="3465" y="29281"/>
                      <a:pt x="0" y="0"/>
                    </a:cubicBezTo>
                  </a:path>
                </a:pathLst>
              </a:custGeom>
              <a:solidFill>
                <a:srgbClr val="353535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395;p31">
                <a:extLst>
                  <a:ext uri="{FF2B5EF4-FFF2-40B4-BE49-F238E27FC236}">
                    <a16:creationId xmlns:a16="http://schemas.microsoft.com/office/drawing/2014/main" id="{95F85BFE-8820-95C5-CB8B-09A8162316A5}"/>
                  </a:ext>
                </a:extLst>
              </p:cNvPr>
              <p:cNvSpPr/>
              <p:nvPr/>
            </p:nvSpPr>
            <p:spPr>
              <a:xfrm>
                <a:off x="1361913" y="4695551"/>
                <a:ext cx="140959" cy="348711"/>
              </a:xfrm>
              <a:custGeom>
                <a:avLst/>
                <a:gdLst/>
                <a:ahLst/>
                <a:cxnLst/>
                <a:rect l="l" t="t" r="r" b="b"/>
                <a:pathLst>
                  <a:path w="55524" h="137358" extrusionOk="0">
                    <a:moveTo>
                      <a:pt x="30555" y="0"/>
                    </a:moveTo>
                    <a:cubicBezTo>
                      <a:pt x="25979" y="15976"/>
                      <a:pt x="21086" y="32376"/>
                      <a:pt x="18837" y="48881"/>
                    </a:cubicBezTo>
                    <a:cubicBezTo>
                      <a:pt x="17462" y="56393"/>
                      <a:pt x="14420" y="63826"/>
                      <a:pt x="13441" y="71417"/>
                    </a:cubicBezTo>
                    <a:cubicBezTo>
                      <a:pt x="12436" y="79008"/>
                      <a:pt x="12463" y="89536"/>
                      <a:pt x="8971" y="96042"/>
                    </a:cubicBezTo>
                    <a:cubicBezTo>
                      <a:pt x="5480" y="102549"/>
                      <a:pt x="-2218" y="113579"/>
                      <a:pt x="613" y="119372"/>
                    </a:cubicBezTo>
                    <a:cubicBezTo>
                      <a:pt x="3443" y="125165"/>
                      <a:pt x="11008" y="110696"/>
                      <a:pt x="11960" y="109532"/>
                    </a:cubicBezTo>
                    <a:cubicBezTo>
                      <a:pt x="10849" y="113024"/>
                      <a:pt x="3972" y="130111"/>
                      <a:pt x="9791" y="131460"/>
                    </a:cubicBezTo>
                    <a:cubicBezTo>
                      <a:pt x="15610" y="132809"/>
                      <a:pt x="19234" y="113606"/>
                      <a:pt x="20080" y="109585"/>
                    </a:cubicBezTo>
                    <a:cubicBezTo>
                      <a:pt x="18573" y="114135"/>
                      <a:pt x="10664" y="135348"/>
                      <a:pt x="17567" y="137253"/>
                    </a:cubicBezTo>
                    <a:cubicBezTo>
                      <a:pt x="24471" y="139131"/>
                      <a:pt x="27354" y="115431"/>
                      <a:pt x="27989" y="110775"/>
                    </a:cubicBezTo>
                    <a:cubicBezTo>
                      <a:pt x="26773" y="114135"/>
                      <a:pt x="23096" y="137332"/>
                      <a:pt x="30634" y="134607"/>
                    </a:cubicBezTo>
                    <a:cubicBezTo>
                      <a:pt x="38173" y="131883"/>
                      <a:pt x="36242" y="117229"/>
                      <a:pt x="35686" y="110749"/>
                    </a:cubicBezTo>
                    <a:cubicBezTo>
                      <a:pt x="37855" y="112786"/>
                      <a:pt x="48621" y="123868"/>
                      <a:pt x="49890" y="116462"/>
                    </a:cubicBezTo>
                    <a:cubicBezTo>
                      <a:pt x="50816" y="111066"/>
                      <a:pt x="44706" y="105327"/>
                      <a:pt x="41241" y="101438"/>
                    </a:cubicBezTo>
                    <a:cubicBezTo>
                      <a:pt x="39918" y="99957"/>
                      <a:pt x="39257" y="99217"/>
                      <a:pt x="39495" y="96968"/>
                    </a:cubicBezTo>
                    <a:cubicBezTo>
                      <a:pt x="41452" y="79140"/>
                      <a:pt x="42907" y="64513"/>
                      <a:pt x="44785" y="45310"/>
                    </a:cubicBezTo>
                    <a:cubicBezTo>
                      <a:pt x="45870" y="34201"/>
                      <a:pt x="46796" y="11136"/>
                      <a:pt x="55524" y="1613"/>
                    </a:cubicBezTo>
                  </a:path>
                </a:pathLst>
              </a:custGeom>
              <a:solidFill>
                <a:srgbClr val="DB927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396;p31">
                <a:extLst>
                  <a:ext uri="{FF2B5EF4-FFF2-40B4-BE49-F238E27FC236}">
                    <a16:creationId xmlns:a16="http://schemas.microsoft.com/office/drawing/2014/main" id="{F0D50628-4733-A600-ADB0-7BE0FA4D31F7}"/>
                  </a:ext>
                </a:extLst>
              </p:cNvPr>
              <p:cNvSpPr/>
              <p:nvPr/>
            </p:nvSpPr>
            <p:spPr>
              <a:xfrm>
                <a:off x="1452443" y="4644825"/>
                <a:ext cx="427317" cy="462089"/>
              </a:xfrm>
              <a:custGeom>
                <a:avLst/>
                <a:gdLst/>
                <a:ahLst/>
                <a:cxnLst/>
                <a:rect l="l" t="t" r="r" b="b"/>
                <a:pathLst>
                  <a:path w="168321" h="182018" extrusionOk="0">
                    <a:moveTo>
                      <a:pt x="25286" y="4428"/>
                    </a:moveTo>
                    <a:cubicBezTo>
                      <a:pt x="9945" y="37756"/>
                      <a:pt x="-20050" y="147658"/>
                      <a:pt x="19917" y="164692"/>
                    </a:cubicBezTo>
                    <a:cubicBezTo>
                      <a:pt x="59884" y="181727"/>
                      <a:pt x="145267" y="196989"/>
                      <a:pt x="162989" y="154932"/>
                    </a:cubicBezTo>
                    <a:cubicBezTo>
                      <a:pt x="175209" y="125916"/>
                      <a:pt x="162328" y="96370"/>
                      <a:pt x="164285" y="69497"/>
                    </a:cubicBezTo>
                    <a:cubicBezTo>
                      <a:pt x="165237" y="56615"/>
                      <a:pt x="133840" y="-21362"/>
                      <a:pt x="130454" y="5645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397;p31">
                <a:extLst>
                  <a:ext uri="{FF2B5EF4-FFF2-40B4-BE49-F238E27FC236}">
                    <a16:creationId xmlns:a16="http://schemas.microsoft.com/office/drawing/2014/main" id="{59FEE5C3-5921-2899-7BD4-07DBFA0B26D4}"/>
                  </a:ext>
                </a:extLst>
              </p:cNvPr>
              <p:cNvSpPr/>
              <p:nvPr/>
            </p:nvSpPr>
            <p:spPr>
              <a:xfrm>
                <a:off x="1437236" y="4527682"/>
                <a:ext cx="409188" cy="145038"/>
              </a:xfrm>
              <a:custGeom>
                <a:avLst/>
                <a:gdLst/>
                <a:ahLst/>
                <a:cxnLst/>
                <a:rect l="l" t="t" r="r" b="b"/>
                <a:pathLst>
                  <a:path w="161180" h="57131" extrusionOk="0">
                    <a:moveTo>
                      <a:pt x="60108" y="50942"/>
                    </a:moveTo>
                    <a:cubicBezTo>
                      <a:pt x="46248" y="49831"/>
                      <a:pt x="-19694" y="44726"/>
                      <a:pt x="5805" y="16292"/>
                    </a:cubicBezTo>
                    <a:cubicBezTo>
                      <a:pt x="31303" y="-12116"/>
                      <a:pt x="135942" y="-690"/>
                      <a:pt x="156547" y="29914"/>
                    </a:cubicBezTo>
                    <a:cubicBezTo>
                      <a:pt x="177152" y="60517"/>
                      <a:pt x="123008" y="56047"/>
                      <a:pt x="111819" y="57132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398;p31">
                <a:extLst>
                  <a:ext uri="{FF2B5EF4-FFF2-40B4-BE49-F238E27FC236}">
                    <a16:creationId xmlns:a16="http://schemas.microsoft.com/office/drawing/2014/main" id="{264E6F47-C107-D958-C892-DF8B7891F205}"/>
                  </a:ext>
                </a:extLst>
              </p:cNvPr>
              <p:cNvSpPr/>
              <p:nvPr/>
            </p:nvSpPr>
            <p:spPr>
              <a:xfrm>
                <a:off x="1567271" y="4563937"/>
                <a:ext cx="167605" cy="121698"/>
              </a:xfrm>
              <a:custGeom>
                <a:avLst/>
                <a:gdLst/>
                <a:ahLst/>
                <a:cxnLst/>
                <a:rect l="l" t="t" r="r" b="b"/>
                <a:pathLst>
                  <a:path w="66020" h="47937" extrusionOk="0">
                    <a:moveTo>
                      <a:pt x="8755" y="0"/>
                    </a:moveTo>
                    <a:cubicBezTo>
                      <a:pt x="5819" y="4893"/>
                      <a:pt x="2910" y="9813"/>
                      <a:pt x="0" y="14733"/>
                    </a:cubicBezTo>
                    <a:cubicBezTo>
                      <a:pt x="17775" y="61260"/>
                      <a:pt x="37877" y="55203"/>
                      <a:pt x="66021" y="19362"/>
                    </a:cubicBezTo>
                    <a:cubicBezTo>
                      <a:pt x="61551" y="13331"/>
                      <a:pt x="57054" y="7300"/>
                      <a:pt x="52822" y="1111"/>
                    </a:cubicBezTo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399;p31">
                <a:extLst>
                  <a:ext uri="{FF2B5EF4-FFF2-40B4-BE49-F238E27FC236}">
                    <a16:creationId xmlns:a16="http://schemas.microsoft.com/office/drawing/2014/main" id="{95D07908-9478-E648-A736-944AF650681D}"/>
                  </a:ext>
                </a:extLst>
              </p:cNvPr>
              <p:cNvSpPr/>
              <p:nvPr/>
            </p:nvSpPr>
            <p:spPr>
              <a:xfrm>
                <a:off x="1303891" y="4230380"/>
                <a:ext cx="196531" cy="199984"/>
              </a:xfrm>
              <a:custGeom>
                <a:avLst/>
                <a:gdLst/>
                <a:ahLst/>
                <a:cxnLst/>
                <a:rect l="l" t="t" r="r" b="b"/>
                <a:pathLst>
                  <a:path w="77414" h="78774" extrusionOk="0">
                    <a:moveTo>
                      <a:pt x="1434" y="29396"/>
                    </a:moveTo>
                    <a:cubicBezTo>
                      <a:pt x="7121" y="8156"/>
                      <a:pt x="27197" y="-4329"/>
                      <a:pt x="48596" y="1384"/>
                    </a:cubicBezTo>
                    <a:cubicBezTo>
                      <a:pt x="69995" y="7124"/>
                      <a:pt x="81554" y="28047"/>
                      <a:pt x="76052" y="49445"/>
                    </a:cubicBezTo>
                    <a:cubicBezTo>
                      <a:pt x="70550" y="70844"/>
                      <a:pt x="50157" y="83170"/>
                      <a:pt x="28679" y="77324"/>
                    </a:cubicBezTo>
                    <a:cubicBezTo>
                      <a:pt x="7201" y="71479"/>
                      <a:pt x="-4253" y="50609"/>
                      <a:pt x="1461" y="29369"/>
                    </a:cubicBezTo>
                    <a:close/>
                  </a:path>
                </a:pathLst>
              </a:custGeom>
              <a:solidFill>
                <a:srgbClr val="DB927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400;p31">
                <a:extLst>
                  <a:ext uri="{FF2B5EF4-FFF2-40B4-BE49-F238E27FC236}">
                    <a16:creationId xmlns:a16="http://schemas.microsoft.com/office/drawing/2014/main" id="{C0096DC0-98CA-22E2-FA8A-2AB2E9F26C77}"/>
                  </a:ext>
                </a:extLst>
              </p:cNvPr>
              <p:cNvSpPr/>
              <p:nvPr/>
            </p:nvSpPr>
            <p:spPr>
              <a:xfrm>
                <a:off x="1797745" y="4273908"/>
                <a:ext cx="192901" cy="212558"/>
              </a:xfrm>
              <a:custGeom>
                <a:avLst/>
                <a:gdLst/>
                <a:ahLst/>
                <a:cxnLst/>
                <a:rect l="l" t="t" r="r" b="b"/>
                <a:pathLst>
                  <a:path w="75984" h="83727" extrusionOk="0">
                    <a:moveTo>
                      <a:pt x="1767" y="26559"/>
                    </a:moveTo>
                    <a:cubicBezTo>
                      <a:pt x="8115" y="5082"/>
                      <a:pt x="28059" y="-5869"/>
                      <a:pt x="49854" y="3204"/>
                    </a:cubicBezTo>
                    <a:cubicBezTo>
                      <a:pt x="71650" y="12276"/>
                      <a:pt x="81119" y="39256"/>
                      <a:pt x="73237" y="61342"/>
                    </a:cubicBezTo>
                    <a:cubicBezTo>
                      <a:pt x="65354" y="83402"/>
                      <a:pt x="46680" y="88798"/>
                      <a:pt x="26710" y="79117"/>
                    </a:cubicBezTo>
                    <a:cubicBezTo>
                      <a:pt x="6740" y="69436"/>
                      <a:pt x="-4581" y="48037"/>
                      <a:pt x="1767" y="26559"/>
                    </a:cubicBezTo>
                    <a:close/>
                  </a:path>
                </a:pathLst>
              </a:custGeom>
              <a:solidFill>
                <a:srgbClr val="DB927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401;p31">
                <a:extLst>
                  <a:ext uri="{FF2B5EF4-FFF2-40B4-BE49-F238E27FC236}">
                    <a16:creationId xmlns:a16="http://schemas.microsoft.com/office/drawing/2014/main" id="{8430107F-9325-7300-9BCA-1B20ECECDB69}"/>
                  </a:ext>
                </a:extLst>
              </p:cNvPr>
              <p:cNvSpPr/>
              <p:nvPr/>
            </p:nvSpPr>
            <p:spPr>
              <a:xfrm>
                <a:off x="1336107" y="3890313"/>
                <a:ext cx="638473" cy="690564"/>
              </a:xfrm>
              <a:custGeom>
                <a:avLst/>
                <a:gdLst/>
                <a:ahLst/>
                <a:cxnLst/>
                <a:rect l="l" t="t" r="r" b="b"/>
                <a:pathLst>
                  <a:path w="251496" h="272015" extrusionOk="0">
                    <a:moveTo>
                      <a:pt x="250130" y="133194"/>
                    </a:moveTo>
                    <a:cubicBezTo>
                      <a:pt x="227330" y="239315"/>
                      <a:pt x="226351" y="274547"/>
                      <a:pt x="120046" y="271875"/>
                    </a:cubicBezTo>
                    <a:cubicBezTo>
                      <a:pt x="42122" y="269918"/>
                      <a:pt x="-7314" y="211991"/>
                      <a:pt x="886" y="116531"/>
                    </a:cubicBezTo>
                    <a:cubicBezTo>
                      <a:pt x="5620" y="61487"/>
                      <a:pt x="56802" y="-1122"/>
                      <a:pt x="128484" y="15"/>
                    </a:cubicBezTo>
                    <a:cubicBezTo>
                      <a:pt x="200165" y="1153"/>
                      <a:pt x="261504" y="80267"/>
                      <a:pt x="250130" y="133194"/>
                    </a:cubicBezTo>
                    <a:close/>
                  </a:path>
                </a:pathLst>
              </a:custGeom>
              <a:solidFill>
                <a:srgbClr val="DB927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402;p31">
                <a:extLst>
                  <a:ext uri="{FF2B5EF4-FFF2-40B4-BE49-F238E27FC236}">
                    <a16:creationId xmlns:a16="http://schemas.microsoft.com/office/drawing/2014/main" id="{CC81FA4B-C9BB-D144-29EB-D9F8C5AFEA8A}"/>
                  </a:ext>
                </a:extLst>
              </p:cNvPr>
              <p:cNvSpPr/>
              <p:nvPr/>
            </p:nvSpPr>
            <p:spPr>
              <a:xfrm>
                <a:off x="1474246" y="4305924"/>
                <a:ext cx="59581" cy="71693"/>
              </a:xfrm>
              <a:custGeom>
                <a:avLst/>
                <a:gdLst/>
                <a:ahLst/>
                <a:cxnLst/>
                <a:rect l="l" t="t" r="r" b="b"/>
                <a:pathLst>
                  <a:path w="23469" h="28240" extrusionOk="0">
                    <a:moveTo>
                      <a:pt x="23470" y="14557"/>
                    </a:moveTo>
                    <a:cubicBezTo>
                      <a:pt x="23232" y="21540"/>
                      <a:pt x="18841" y="28523"/>
                      <a:pt x="11276" y="28232"/>
                    </a:cubicBezTo>
                    <a:cubicBezTo>
                      <a:pt x="3711" y="27941"/>
                      <a:pt x="-204" y="20640"/>
                      <a:pt x="8" y="13684"/>
                    </a:cubicBezTo>
                    <a:cubicBezTo>
                      <a:pt x="220" y="6727"/>
                      <a:pt x="4664" y="-282"/>
                      <a:pt x="12202" y="9"/>
                    </a:cubicBezTo>
                    <a:cubicBezTo>
                      <a:pt x="19740" y="300"/>
                      <a:pt x="23681" y="7600"/>
                      <a:pt x="23443" y="145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403;p31">
                <a:extLst>
                  <a:ext uri="{FF2B5EF4-FFF2-40B4-BE49-F238E27FC236}">
                    <a16:creationId xmlns:a16="http://schemas.microsoft.com/office/drawing/2014/main" id="{45867F9A-A08D-4B96-5384-D13717FA4C03}"/>
                  </a:ext>
                </a:extLst>
              </p:cNvPr>
              <p:cNvSpPr/>
              <p:nvPr/>
            </p:nvSpPr>
            <p:spPr>
              <a:xfrm>
                <a:off x="1755719" y="4334002"/>
                <a:ext cx="58824" cy="72533"/>
              </a:xfrm>
              <a:custGeom>
                <a:avLst/>
                <a:gdLst/>
                <a:ahLst/>
                <a:cxnLst/>
                <a:rect l="l" t="t" r="r" b="b"/>
                <a:pathLst>
                  <a:path w="23171" h="28571" extrusionOk="0">
                    <a:moveTo>
                      <a:pt x="23134" y="16192"/>
                    </a:moveTo>
                    <a:cubicBezTo>
                      <a:pt x="22658" y="23149"/>
                      <a:pt x="18241" y="29682"/>
                      <a:pt x="10782" y="28413"/>
                    </a:cubicBezTo>
                    <a:cubicBezTo>
                      <a:pt x="3323" y="27169"/>
                      <a:pt x="-275" y="19737"/>
                      <a:pt x="16" y="12754"/>
                    </a:cubicBezTo>
                    <a:cubicBezTo>
                      <a:pt x="307" y="5771"/>
                      <a:pt x="4857" y="-948"/>
                      <a:pt x="12395" y="110"/>
                    </a:cubicBezTo>
                    <a:cubicBezTo>
                      <a:pt x="19934" y="1169"/>
                      <a:pt x="23584" y="9209"/>
                      <a:pt x="23134" y="1619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404;p31">
                <a:extLst>
                  <a:ext uri="{FF2B5EF4-FFF2-40B4-BE49-F238E27FC236}">
                    <a16:creationId xmlns:a16="http://schemas.microsoft.com/office/drawing/2014/main" id="{A5145C48-06B2-1449-35FA-8F8C9D4E313B}"/>
                  </a:ext>
                </a:extLst>
              </p:cNvPr>
              <p:cNvSpPr/>
              <p:nvPr/>
            </p:nvSpPr>
            <p:spPr>
              <a:xfrm>
                <a:off x="1336110" y="3972641"/>
                <a:ext cx="250515" cy="346224"/>
              </a:xfrm>
              <a:custGeom>
                <a:avLst/>
                <a:gdLst/>
                <a:ahLst/>
                <a:cxnLst/>
                <a:rect l="l" t="t" r="r" b="b"/>
                <a:pathLst>
                  <a:path w="98725" h="136443" extrusionOk="0">
                    <a:moveTo>
                      <a:pt x="41539" y="1628"/>
                    </a:moveTo>
                    <a:cubicBezTo>
                      <a:pt x="-2634" y="21069"/>
                      <a:pt x="-1841" y="84075"/>
                      <a:pt x="1254" y="123883"/>
                    </a:cubicBezTo>
                    <a:cubicBezTo>
                      <a:pt x="4216" y="162025"/>
                      <a:pt x="76480" y="104178"/>
                      <a:pt x="98725" y="71511"/>
                    </a:cubicBezTo>
                    <a:cubicBezTo>
                      <a:pt x="79363" y="48472"/>
                      <a:pt x="69100" y="-10513"/>
                      <a:pt x="41539" y="162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405;p31">
                <a:extLst>
                  <a:ext uri="{FF2B5EF4-FFF2-40B4-BE49-F238E27FC236}">
                    <a16:creationId xmlns:a16="http://schemas.microsoft.com/office/drawing/2014/main" id="{43454320-DF9B-C2C3-3274-2A53B008AD53}"/>
                  </a:ext>
                </a:extLst>
              </p:cNvPr>
              <p:cNvSpPr/>
              <p:nvPr/>
            </p:nvSpPr>
            <p:spPr>
              <a:xfrm>
                <a:off x="1429671" y="4273187"/>
                <a:ext cx="100093" cy="48268"/>
              </a:xfrm>
              <a:custGeom>
                <a:avLst/>
                <a:gdLst/>
                <a:ahLst/>
                <a:cxnLst/>
                <a:rect l="l" t="t" r="r" b="b"/>
                <a:pathLst>
                  <a:path w="39427" h="19013" extrusionOk="0">
                    <a:moveTo>
                      <a:pt x="3494" y="19014"/>
                    </a:moveTo>
                    <a:cubicBezTo>
                      <a:pt x="2728" y="19014"/>
                      <a:pt x="1987" y="18776"/>
                      <a:pt x="1352" y="18273"/>
                    </a:cubicBezTo>
                    <a:cubicBezTo>
                      <a:pt x="-182" y="17083"/>
                      <a:pt x="-447" y="14861"/>
                      <a:pt x="744" y="13354"/>
                    </a:cubicBezTo>
                    <a:cubicBezTo>
                      <a:pt x="10002" y="1477"/>
                      <a:pt x="21772" y="-2438"/>
                      <a:pt x="36796" y="1451"/>
                    </a:cubicBezTo>
                    <a:cubicBezTo>
                      <a:pt x="38674" y="1927"/>
                      <a:pt x="39811" y="3858"/>
                      <a:pt x="39309" y="5736"/>
                    </a:cubicBezTo>
                    <a:cubicBezTo>
                      <a:pt x="38832" y="7614"/>
                      <a:pt x="36928" y="8751"/>
                      <a:pt x="35024" y="8249"/>
                    </a:cubicBezTo>
                    <a:cubicBezTo>
                      <a:pt x="22856" y="5101"/>
                      <a:pt x="13704" y="8116"/>
                      <a:pt x="6272" y="17665"/>
                    </a:cubicBezTo>
                    <a:cubicBezTo>
                      <a:pt x="5584" y="18564"/>
                      <a:pt x="4553" y="19014"/>
                      <a:pt x="3494" y="1901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406;p31">
                <a:extLst>
                  <a:ext uri="{FF2B5EF4-FFF2-40B4-BE49-F238E27FC236}">
                    <a16:creationId xmlns:a16="http://schemas.microsoft.com/office/drawing/2014/main" id="{6E4BC1BE-6899-A66A-C80A-84ED2453690A}"/>
                  </a:ext>
                </a:extLst>
              </p:cNvPr>
              <p:cNvSpPr/>
              <p:nvPr/>
            </p:nvSpPr>
            <p:spPr>
              <a:xfrm>
                <a:off x="1751408" y="4286203"/>
                <a:ext cx="100408" cy="54993"/>
              </a:xfrm>
              <a:custGeom>
                <a:avLst/>
                <a:gdLst/>
                <a:ahLst/>
                <a:cxnLst/>
                <a:rect l="l" t="t" r="r" b="b"/>
                <a:pathLst>
                  <a:path w="39551" h="21662" extrusionOk="0">
                    <a:moveTo>
                      <a:pt x="36022" y="21663"/>
                    </a:moveTo>
                    <a:cubicBezTo>
                      <a:pt x="34911" y="21663"/>
                      <a:pt x="33800" y="21134"/>
                      <a:pt x="33112" y="20129"/>
                    </a:cubicBezTo>
                    <a:cubicBezTo>
                      <a:pt x="25600" y="9178"/>
                      <a:pt x="16422" y="5290"/>
                      <a:pt x="4254" y="7829"/>
                    </a:cubicBezTo>
                    <a:cubicBezTo>
                      <a:pt x="2350" y="8226"/>
                      <a:pt x="472" y="7009"/>
                      <a:pt x="75" y="5105"/>
                    </a:cubicBezTo>
                    <a:cubicBezTo>
                      <a:pt x="-322" y="3200"/>
                      <a:pt x="895" y="1322"/>
                      <a:pt x="2800" y="925"/>
                    </a:cubicBezTo>
                    <a:cubicBezTo>
                      <a:pt x="17929" y="-2249"/>
                      <a:pt x="29753" y="2724"/>
                      <a:pt x="38931" y="16134"/>
                    </a:cubicBezTo>
                    <a:cubicBezTo>
                      <a:pt x="40042" y="17748"/>
                      <a:pt x="39619" y="19943"/>
                      <a:pt x="38006" y="21028"/>
                    </a:cubicBezTo>
                    <a:cubicBezTo>
                      <a:pt x="37397" y="21451"/>
                      <a:pt x="36709" y="21636"/>
                      <a:pt x="36022" y="2163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407;p31">
                <a:extLst>
                  <a:ext uri="{FF2B5EF4-FFF2-40B4-BE49-F238E27FC236}">
                    <a16:creationId xmlns:a16="http://schemas.microsoft.com/office/drawing/2014/main" id="{46624E27-EE10-FD49-1927-DE0AC0C1BB17}"/>
                  </a:ext>
                </a:extLst>
              </p:cNvPr>
              <p:cNvSpPr/>
              <p:nvPr/>
            </p:nvSpPr>
            <p:spPr>
              <a:xfrm>
                <a:off x="1616022" y="4348724"/>
                <a:ext cx="54821" cy="35049"/>
              </a:xfrm>
              <a:custGeom>
                <a:avLst/>
                <a:gdLst/>
                <a:ahLst/>
                <a:cxnLst/>
                <a:rect l="l" t="t" r="r" b="b"/>
                <a:pathLst>
                  <a:path w="21594" h="13806" extrusionOk="0">
                    <a:moveTo>
                      <a:pt x="0" y="11082"/>
                    </a:moveTo>
                    <a:cubicBezTo>
                      <a:pt x="820" y="-4683"/>
                      <a:pt x="22139" y="-3069"/>
                      <a:pt x="21584" y="12378"/>
                    </a:cubicBezTo>
                    <a:cubicBezTo>
                      <a:pt x="21584" y="13171"/>
                      <a:pt x="20896" y="13806"/>
                      <a:pt x="20102" y="13806"/>
                    </a:cubicBezTo>
                    <a:cubicBezTo>
                      <a:pt x="19415" y="13806"/>
                      <a:pt x="18859" y="13304"/>
                      <a:pt x="18727" y="12669"/>
                    </a:cubicBezTo>
                    <a:cubicBezTo>
                      <a:pt x="18251" y="10420"/>
                      <a:pt x="17431" y="8304"/>
                      <a:pt x="16135" y="6797"/>
                    </a:cubicBezTo>
                    <a:cubicBezTo>
                      <a:pt x="11162" y="1665"/>
                      <a:pt x="4338" y="4945"/>
                      <a:pt x="2883" y="11558"/>
                    </a:cubicBezTo>
                    <a:cubicBezTo>
                      <a:pt x="2460" y="13224"/>
                      <a:pt x="-79" y="12801"/>
                      <a:pt x="26" y="11108"/>
                    </a:cubicBezTo>
                    <a:lnTo>
                      <a:pt x="26" y="11108"/>
                    </a:ln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408;p31">
                <a:extLst>
                  <a:ext uri="{FF2B5EF4-FFF2-40B4-BE49-F238E27FC236}">
                    <a16:creationId xmlns:a16="http://schemas.microsoft.com/office/drawing/2014/main" id="{171812E5-0AD7-6A4A-215B-AAA0C8C30BEB}"/>
                  </a:ext>
                </a:extLst>
              </p:cNvPr>
              <p:cNvSpPr/>
              <p:nvPr/>
            </p:nvSpPr>
            <p:spPr>
              <a:xfrm>
                <a:off x="1320576" y="3820580"/>
                <a:ext cx="671049" cy="424057"/>
              </a:xfrm>
              <a:custGeom>
                <a:avLst/>
                <a:gdLst/>
                <a:ahLst/>
                <a:cxnLst/>
                <a:rect l="l" t="t" r="r" b="b"/>
                <a:pathLst>
                  <a:path w="264453" h="167116" extrusionOk="0">
                    <a:moveTo>
                      <a:pt x="218132" y="56711"/>
                    </a:moveTo>
                    <a:cubicBezTo>
                      <a:pt x="190147" y="37296"/>
                      <a:pt x="159729" y="29123"/>
                      <a:pt x="126454" y="23833"/>
                    </a:cubicBezTo>
                    <a:cubicBezTo>
                      <a:pt x="104368" y="22881"/>
                      <a:pt x="86910" y="16982"/>
                      <a:pt x="68210" y="4154"/>
                    </a:cubicBezTo>
                    <a:cubicBezTo>
                      <a:pt x="63475" y="900"/>
                      <a:pt x="56783" y="-2988"/>
                      <a:pt x="49298" y="3545"/>
                    </a:cubicBezTo>
                    <a:cubicBezTo>
                      <a:pt x="41812" y="10079"/>
                      <a:pt x="43611" y="26214"/>
                      <a:pt x="49430" y="35392"/>
                    </a:cubicBezTo>
                    <a:cubicBezTo>
                      <a:pt x="36072" y="27351"/>
                      <a:pt x="19250" y="16057"/>
                      <a:pt x="4728" y="27854"/>
                    </a:cubicBezTo>
                    <a:cubicBezTo>
                      <a:pt x="681" y="31160"/>
                      <a:pt x="-1805" y="34334"/>
                      <a:pt x="1607" y="43645"/>
                    </a:cubicBezTo>
                    <a:cubicBezTo>
                      <a:pt x="8114" y="61446"/>
                      <a:pt x="20810" y="77343"/>
                      <a:pt x="41336" y="90542"/>
                    </a:cubicBezTo>
                    <a:cubicBezTo>
                      <a:pt x="47261" y="94351"/>
                      <a:pt x="51784" y="97260"/>
                      <a:pt x="63316" y="107867"/>
                    </a:cubicBezTo>
                    <a:cubicBezTo>
                      <a:pt x="110346" y="151087"/>
                      <a:pt x="192025" y="164842"/>
                      <a:pt x="256327" y="167116"/>
                    </a:cubicBezTo>
                    <a:cubicBezTo>
                      <a:pt x="277646" y="118950"/>
                      <a:pt x="254264" y="87738"/>
                      <a:pt x="218132" y="5668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409;p31">
                <a:extLst>
                  <a:ext uri="{FF2B5EF4-FFF2-40B4-BE49-F238E27FC236}">
                    <a16:creationId xmlns:a16="http://schemas.microsoft.com/office/drawing/2014/main" id="{8F61D2CA-DFAF-E45F-A8B7-6FB89D225EC9}"/>
                  </a:ext>
                </a:extLst>
              </p:cNvPr>
              <p:cNvSpPr/>
              <p:nvPr/>
            </p:nvSpPr>
            <p:spPr>
              <a:xfrm>
                <a:off x="1884690" y="4237788"/>
                <a:ext cx="86983" cy="143404"/>
              </a:xfrm>
              <a:custGeom>
                <a:avLst/>
                <a:gdLst/>
                <a:ahLst/>
                <a:cxnLst/>
                <a:rect l="l" t="t" r="r" b="b"/>
                <a:pathLst>
                  <a:path w="34279" h="56514" extrusionOk="0">
                    <a:moveTo>
                      <a:pt x="26" y="0"/>
                    </a:moveTo>
                    <a:cubicBezTo>
                      <a:pt x="8411" y="15024"/>
                      <a:pt x="14759" y="43273"/>
                      <a:pt x="23488" y="55123"/>
                    </a:cubicBezTo>
                    <a:cubicBezTo>
                      <a:pt x="31661" y="66180"/>
                      <a:pt x="34280" y="7829"/>
                      <a:pt x="34280" y="3227"/>
                    </a:cubicBezTo>
                    <a:cubicBezTo>
                      <a:pt x="22906" y="1719"/>
                      <a:pt x="11480" y="661"/>
                      <a:pt x="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410;p31">
                <a:extLst>
                  <a:ext uri="{FF2B5EF4-FFF2-40B4-BE49-F238E27FC236}">
                    <a16:creationId xmlns:a16="http://schemas.microsoft.com/office/drawing/2014/main" id="{B44E5A74-C551-1696-AC57-EEDF1F5EF010}"/>
                  </a:ext>
                </a:extLst>
              </p:cNvPr>
              <p:cNvSpPr/>
              <p:nvPr/>
            </p:nvSpPr>
            <p:spPr>
              <a:xfrm>
                <a:off x="1375439" y="4584437"/>
                <a:ext cx="169334" cy="341305"/>
              </a:xfrm>
              <a:custGeom>
                <a:avLst/>
                <a:gdLst/>
                <a:ahLst/>
                <a:cxnLst/>
                <a:rect l="l" t="t" r="r" b="b"/>
                <a:pathLst>
                  <a:path w="66701" h="134441" extrusionOk="0">
                    <a:moveTo>
                      <a:pt x="66702" y="4383"/>
                    </a:moveTo>
                    <a:cubicBezTo>
                      <a:pt x="57100" y="786"/>
                      <a:pt x="42261" y="-4583"/>
                      <a:pt x="37315" y="7293"/>
                    </a:cubicBezTo>
                    <a:cubicBezTo>
                      <a:pt x="15678" y="46175"/>
                      <a:pt x="-642" y="87386"/>
                      <a:pt x="19" y="132272"/>
                    </a:cubicBezTo>
                    <a:cubicBezTo>
                      <a:pt x="11420" y="133039"/>
                      <a:pt x="22820" y="133727"/>
                      <a:pt x="34220" y="134441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411;p31">
                <a:extLst>
                  <a:ext uri="{FF2B5EF4-FFF2-40B4-BE49-F238E27FC236}">
                    <a16:creationId xmlns:a16="http://schemas.microsoft.com/office/drawing/2014/main" id="{EA3F89CD-5FAE-62BC-02DC-C4A5EA91ACC3}"/>
                  </a:ext>
                </a:extLst>
              </p:cNvPr>
              <p:cNvSpPr/>
              <p:nvPr/>
            </p:nvSpPr>
            <p:spPr>
              <a:xfrm>
                <a:off x="1807937" y="4712540"/>
                <a:ext cx="140959" cy="348711"/>
              </a:xfrm>
              <a:custGeom>
                <a:avLst/>
                <a:gdLst/>
                <a:ahLst/>
                <a:cxnLst/>
                <a:rect l="l" t="t" r="r" b="b"/>
                <a:pathLst>
                  <a:path w="55524" h="137358" extrusionOk="0">
                    <a:moveTo>
                      <a:pt x="24970" y="0"/>
                    </a:moveTo>
                    <a:cubicBezTo>
                      <a:pt x="29546" y="15976"/>
                      <a:pt x="34439" y="32376"/>
                      <a:pt x="36687" y="48881"/>
                    </a:cubicBezTo>
                    <a:cubicBezTo>
                      <a:pt x="38063" y="56393"/>
                      <a:pt x="41104" y="63826"/>
                      <a:pt x="42083" y="71417"/>
                    </a:cubicBezTo>
                    <a:cubicBezTo>
                      <a:pt x="43088" y="79008"/>
                      <a:pt x="43062" y="89536"/>
                      <a:pt x="46553" y="96042"/>
                    </a:cubicBezTo>
                    <a:cubicBezTo>
                      <a:pt x="50045" y="102549"/>
                      <a:pt x="57742" y="113579"/>
                      <a:pt x="54912" y="119372"/>
                    </a:cubicBezTo>
                    <a:cubicBezTo>
                      <a:pt x="52082" y="125165"/>
                      <a:pt x="44516" y="110696"/>
                      <a:pt x="43564" y="109532"/>
                    </a:cubicBezTo>
                    <a:cubicBezTo>
                      <a:pt x="44675" y="113024"/>
                      <a:pt x="51552" y="130111"/>
                      <a:pt x="45733" y="131460"/>
                    </a:cubicBezTo>
                    <a:cubicBezTo>
                      <a:pt x="39914" y="132809"/>
                      <a:pt x="36290" y="113606"/>
                      <a:pt x="35444" y="109585"/>
                    </a:cubicBezTo>
                    <a:cubicBezTo>
                      <a:pt x="36952" y="114135"/>
                      <a:pt x="44860" y="135348"/>
                      <a:pt x="37957" y="137253"/>
                    </a:cubicBezTo>
                    <a:cubicBezTo>
                      <a:pt x="31053" y="139131"/>
                      <a:pt x="28170" y="115431"/>
                      <a:pt x="27535" y="110775"/>
                    </a:cubicBezTo>
                    <a:cubicBezTo>
                      <a:pt x="28752" y="114135"/>
                      <a:pt x="32429" y="137332"/>
                      <a:pt x="24890" y="134608"/>
                    </a:cubicBezTo>
                    <a:cubicBezTo>
                      <a:pt x="17352" y="131883"/>
                      <a:pt x="19283" y="117229"/>
                      <a:pt x="19838" y="110749"/>
                    </a:cubicBezTo>
                    <a:cubicBezTo>
                      <a:pt x="17669" y="112786"/>
                      <a:pt x="6904" y="123868"/>
                      <a:pt x="5634" y="116462"/>
                    </a:cubicBezTo>
                    <a:cubicBezTo>
                      <a:pt x="4708" y="111066"/>
                      <a:pt x="10818" y="105327"/>
                      <a:pt x="14283" y="101438"/>
                    </a:cubicBezTo>
                    <a:cubicBezTo>
                      <a:pt x="15606" y="99957"/>
                      <a:pt x="16267" y="99217"/>
                      <a:pt x="16029" y="96968"/>
                    </a:cubicBezTo>
                    <a:cubicBezTo>
                      <a:pt x="14072" y="79140"/>
                      <a:pt x="12617" y="64513"/>
                      <a:pt x="10739" y="45310"/>
                    </a:cubicBezTo>
                    <a:cubicBezTo>
                      <a:pt x="9655" y="34201"/>
                      <a:pt x="8729" y="11136"/>
                      <a:pt x="0" y="1613"/>
                    </a:cubicBezTo>
                  </a:path>
                </a:pathLst>
              </a:custGeom>
              <a:solidFill>
                <a:srgbClr val="DB927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412;p31">
                <a:extLst>
                  <a:ext uri="{FF2B5EF4-FFF2-40B4-BE49-F238E27FC236}">
                    <a16:creationId xmlns:a16="http://schemas.microsoft.com/office/drawing/2014/main" id="{10EFB6B6-6275-BBEE-7549-C5CCDA248D70}"/>
                  </a:ext>
                </a:extLst>
              </p:cNvPr>
              <p:cNvSpPr/>
              <p:nvPr/>
            </p:nvSpPr>
            <p:spPr>
              <a:xfrm>
                <a:off x="1766036" y="4601426"/>
                <a:ext cx="169334" cy="341305"/>
              </a:xfrm>
              <a:custGeom>
                <a:avLst/>
                <a:gdLst/>
                <a:ahLst/>
                <a:cxnLst/>
                <a:rect l="l" t="t" r="r" b="b"/>
                <a:pathLst>
                  <a:path w="66701" h="134441" extrusionOk="0">
                    <a:moveTo>
                      <a:pt x="0" y="4383"/>
                    </a:moveTo>
                    <a:cubicBezTo>
                      <a:pt x="9602" y="786"/>
                      <a:pt x="24440" y="-4583"/>
                      <a:pt x="29387" y="7293"/>
                    </a:cubicBezTo>
                    <a:cubicBezTo>
                      <a:pt x="51023" y="46175"/>
                      <a:pt x="67343" y="87386"/>
                      <a:pt x="66682" y="132272"/>
                    </a:cubicBezTo>
                    <a:cubicBezTo>
                      <a:pt x="55282" y="133039"/>
                      <a:pt x="43882" y="133727"/>
                      <a:pt x="32482" y="134441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413;p31">
                <a:extLst>
                  <a:ext uri="{FF2B5EF4-FFF2-40B4-BE49-F238E27FC236}">
                    <a16:creationId xmlns:a16="http://schemas.microsoft.com/office/drawing/2014/main" id="{D9796DC3-E34A-40A0-9797-9A82A7F2E5DD}"/>
                  </a:ext>
                </a:extLst>
              </p:cNvPr>
              <p:cNvSpPr/>
              <p:nvPr/>
            </p:nvSpPr>
            <p:spPr>
              <a:xfrm>
                <a:off x="1441211" y="4564130"/>
                <a:ext cx="404125" cy="138890"/>
              </a:xfrm>
              <a:custGeom>
                <a:avLst/>
                <a:gdLst/>
                <a:ahLst/>
                <a:cxnLst/>
                <a:rect l="l" t="t" r="r" b="b"/>
                <a:pathLst>
                  <a:path w="159261" h="54735" extrusionOk="0">
                    <a:moveTo>
                      <a:pt x="75433" y="54020"/>
                    </a:moveTo>
                    <a:cubicBezTo>
                      <a:pt x="71466" y="53041"/>
                      <a:pt x="-31692" y="28336"/>
                      <a:pt x="9836" y="4451"/>
                    </a:cubicBezTo>
                    <a:cubicBezTo>
                      <a:pt x="36551" y="-10917"/>
                      <a:pt x="57341" y="17491"/>
                      <a:pt x="75698" y="29447"/>
                    </a:cubicBezTo>
                    <a:cubicBezTo>
                      <a:pt x="103868" y="25638"/>
                      <a:pt x="115348" y="1383"/>
                      <a:pt x="150871" y="15164"/>
                    </a:cubicBezTo>
                    <a:cubicBezTo>
                      <a:pt x="186394" y="28944"/>
                      <a:pt x="99107" y="59812"/>
                      <a:pt x="75407" y="5402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414;p31">
                <a:extLst>
                  <a:ext uri="{FF2B5EF4-FFF2-40B4-BE49-F238E27FC236}">
                    <a16:creationId xmlns:a16="http://schemas.microsoft.com/office/drawing/2014/main" id="{01DC47D0-190E-3FA8-BD14-11734F3F7BA3}"/>
                  </a:ext>
                </a:extLst>
              </p:cNvPr>
              <p:cNvSpPr/>
              <p:nvPr/>
            </p:nvSpPr>
            <p:spPr>
              <a:xfrm>
                <a:off x="1564545" y="4650476"/>
                <a:ext cx="29688" cy="194886"/>
              </a:xfrm>
              <a:custGeom>
                <a:avLst/>
                <a:gdLst/>
                <a:ahLst/>
                <a:cxnLst/>
                <a:rect l="l" t="t" r="r" b="b"/>
                <a:pathLst>
                  <a:path w="11694" h="76766" extrusionOk="0">
                    <a:moveTo>
                      <a:pt x="3322" y="76767"/>
                    </a:moveTo>
                    <a:cubicBezTo>
                      <a:pt x="2423" y="76767"/>
                      <a:pt x="1655" y="76079"/>
                      <a:pt x="1576" y="75153"/>
                    </a:cubicBezTo>
                    <a:cubicBezTo>
                      <a:pt x="1074" y="69175"/>
                      <a:pt x="3057" y="63356"/>
                      <a:pt x="4935" y="57722"/>
                    </a:cubicBezTo>
                    <a:cubicBezTo>
                      <a:pt x="7474" y="50184"/>
                      <a:pt x="9881" y="43042"/>
                      <a:pt x="6549" y="35927"/>
                    </a:cubicBezTo>
                    <a:cubicBezTo>
                      <a:pt x="148" y="22252"/>
                      <a:pt x="-1519" y="15348"/>
                      <a:pt x="1364" y="1409"/>
                    </a:cubicBezTo>
                    <a:cubicBezTo>
                      <a:pt x="1549" y="456"/>
                      <a:pt x="2502" y="-152"/>
                      <a:pt x="3428" y="33"/>
                    </a:cubicBezTo>
                    <a:cubicBezTo>
                      <a:pt x="4380" y="218"/>
                      <a:pt x="4988" y="1171"/>
                      <a:pt x="4803" y="2096"/>
                    </a:cubicBezTo>
                    <a:cubicBezTo>
                      <a:pt x="2105" y="15163"/>
                      <a:pt x="3586" y="21326"/>
                      <a:pt x="9723" y="34419"/>
                    </a:cubicBezTo>
                    <a:cubicBezTo>
                      <a:pt x="13664" y="42830"/>
                      <a:pt x="10913" y="50951"/>
                      <a:pt x="8268" y="58833"/>
                    </a:cubicBezTo>
                    <a:cubicBezTo>
                      <a:pt x="6390" y="64361"/>
                      <a:pt x="4644" y="69598"/>
                      <a:pt x="5068" y="74862"/>
                    </a:cubicBezTo>
                    <a:cubicBezTo>
                      <a:pt x="5147" y="75841"/>
                      <a:pt x="4433" y="76687"/>
                      <a:pt x="3454" y="76767"/>
                    </a:cubicBezTo>
                    <a:cubicBezTo>
                      <a:pt x="3401" y="76767"/>
                      <a:pt x="3348" y="76767"/>
                      <a:pt x="3295" y="7676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415;p31">
                <a:extLst>
                  <a:ext uri="{FF2B5EF4-FFF2-40B4-BE49-F238E27FC236}">
                    <a16:creationId xmlns:a16="http://schemas.microsoft.com/office/drawing/2014/main" id="{1F174314-75CB-13DF-CCA2-3E70C18EF822}"/>
                  </a:ext>
                </a:extLst>
              </p:cNvPr>
              <p:cNvSpPr/>
              <p:nvPr/>
            </p:nvSpPr>
            <p:spPr>
              <a:xfrm>
                <a:off x="1563775" y="4644650"/>
                <a:ext cx="20954" cy="20688"/>
              </a:xfrm>
              <a:custGeom>
                <a:avLst/>
                <a:gdLst/>
                <a:ahLst/>
                <a:cxnLst/>
                <a:rect l="l" t="t" r="r" b="b"/>
                <a:pathLst>
                  <a:path w="8254" h="8149" extrusionOk="0">
                    <a:moveTo>
                      <a:pt x="8254" y="4154"/>
                    </a:moveTo>
                    <a:cubicBezTo>
                      <a:pt x="8307" y="6482"/>
                      <a:pt x="6534" y="8201"/>
                      <a:pt x="4207" y="8148"/>
                    </a:cubicBezTo>
                    <a:cubicBezTo>
                      <a:pt x="1879" y="8095"/>
                      <a:pt x="54" y="6323"/>
                      <a:pt x="1" y="3995"/>
                    </a:cubicBezTo>
                    <a:cubicBezTo>
                      <a:pt x="-52" y="1668"/>
                      <a:pt x="1721" y="-52"/>
                      <a:pt x="4048" y="1"/>
                    </a:cubicBezTo>
                    <a:cubicBezTo>
                      <a:pt x="6376" y="54"/>
                      <a:pt x="8201" y="1826"/>
                      <a:pt x="8254" y="415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416;p31">
                <a:extLst>
                  <a:ext uri="{FF2B5EF4-FFF2-40B4-BE49-F238E27FC236}">
                    <a16:creationId xmlns:a16="http://schemas.microsoft.com/office/drawing/2014/main" id="{634A582A-1748-3B48-74D3-15ECCDE6EB51}"/>
                  </a:ext>
                </a:extLst>
              </p:cNvPr>
              <p:cNvSpPr/>
              <p:nvPr/>
            </p:nvSpPr>
            <p:spPr>
              <a:xfrm>
                <a:off x="1725658" y="4654878"/>
                <a:ext cx="29121" cy="192634"/>
              </a:xfrm>
              <a:custGeom>
                <a:avLst/>
                <a:gdLst/>
                <a:ahLst/>
                <a:cxnLst/>
                <a:rect l="l" t="t" r="r" b="b"/>
                <a:pathLst>
                  <a:path w="11471" h="75879" extrusionOk="0">
                    <a:moveTo>
                      <a:pt x="9689" y="75879"/>
                    </a:moveTo>
                    <a:lnTo>
                      <a:pt x="9636" y="75879"/>
                    </a:lnTo>
                    <a:cubicBezTo>
                      <a:pt x="8657" y="75853"/>
                      <a:pt x="7917" y="75033"/>
                      <a:pt x="7943" y="74054"/>
                    </a:cubicBezTo>
                    <a:cubicBezTo>
                      <a:pt x="8102" y="68870"/>
                      <a:pt x="6145" y="63765"/>
                      <a:pt x="4081" y="58369"/>
                    </a:cubicBezTo>
                    <a:cubicBezTo>
                      <a:pt x="1039" y="50460"/>
                      <a:pt x="-2082" y="42287"/>
                      <a:pt x="1833" y="33769"/>
                    </a:cubicBezTo>
                    <a:cubicBezTo>
                      <a:pt x="7811" y="20782"/>
                      <a:pt x="9054" y="15069"/>
                      <a:pt x="5853" y="2187"/>
                    </a:cubicBezTo>
                    <a:cubicBezTo>
                      <a:pt x="5615" y="1235"/>
                      <a:pt x="6197" y="283"/>
                      <a:pt x="7123" y="45"/>
                    </a:cubicBezTo>
                    <a:cubicBezTo>
                      <a:pt x="8075" y="-167"/>
                      <a:pt x="9028" y="389"/>
                      <a:pt x="9266" y="1315"/>
                    </a:cubicBezTo>
                    <a:cubicBezTo>
                      <a:pt x="12704" y="15095"/>
                      <a:pt x="11302" y="21576"/>
                      <a:pt x="5034" y="35198"/>
                    </a:cubicBezTo>
                    <a:cubicBezTo>
                      <a:pt x="1727" y="42392"/>
                      <a:pt x="4478" y="49534"/>
                      <a:pt x="7361" y="57073"/>
                    </a:cubicBezTo>
                    <a:cubicBezTo>
                      <a:pt x="9477" y="62574"/>
                      <a:pt x="11646" y="68261"/>
                      <a:pt x="11461" y="74133"/>
                    </a:cubicBezTo>
                    <a:cubicBezTo>
                      <a:pt x="11435" y="75085"/>
                      <a:pt x="10641" y="75826"/>
                      <a:pt x="9715" y="7582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417;p31">
                <a:extLst>
                  <a:ext uri="{FF2B5EF4-FFF2-40B4-BE49-F238E27FC236}">
                    <a16:creationId xmlns:a16="http://schemas.microsoft.com/office/drawing/2014/main" id="{5FB07D9A-B073-DB8C-E157-76B162D0EBF4}"/>
                  </a:ext>
                </a:extLst>
              </p:cNvPr>
              <p:cNvSpPr/>
              <p:nvPr/>
            </p:nvSpPr>
            <p:spPr>
              <a:xfrm>
                <a:off x="1732190" y="4649212"/>
                <a:ext cx="21490" cy="20221"/>
              </a:xfrm>
              <a:custGeom>
                <a:avLst/>
                <a:gdLst/>
                <a:ahLst/>
                <a:cxnLst/>
                <a:rect l="l" t="t" r="r" b="b"/>
                <a:pathLst>
                  <a:path w="8465" h="7965" extrusionOk="0">
                    <a:moveTo>
                      <a:pt x="0" y="3891"/>
                    </a:moveTo>
                    <a:cubicBezTo>
                      <a:pt x="53" y="6245"/>
                      <a:pt x="2010" y="7912"/>
                      <a:pt x="4311" y="7964"/>
                    </a:cubicBezTo>
                    <a:cubicBezTo>
                      <a:pt x="6613" y="8017"/>
                      <a:pt x="8517" y="6430"/>
                      <a:pt x="8464" y="4103"/>
                    </a:cubicBezTo>
                    <a:cubicBezTo>
                      <a:pt x="8438" y="1775"/>
                      <a:pt x="6375" y="109"/>
                      <a:pt x="4126" y="3"/>
                    </a:cubicBezTo>
                    <a:cubicBezTo>
                      <a:pt x="1852" y="-77"/>
                      <a:pt x="-26" y="1511"/>
                      <a:pt x="26" y="38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418;p31">
                <a:extLst>
                  <a:ext uri="{FF2B5EF4-FFF2-40B4-BE49-F238E27FC236}">
                    <a16:creationId xmlns:a16="http://schemas.microsoft.com/office/drawing/2014/main" id="{4FAFA1B7-A928-D1F0-153C-1D82A0D92EF1}"/>
                  </a:ext>
                </a:extLst>
              </p:cNvPr>
              <p:cNvSpPr/>
              <p:nvPr/>
            </p:nvSpPr>
            <p:spPr>
              <a:xfrm>
                <a:off x="1562222" y="4904590"/>
                <a:ext cx="208133" cy="140885"/>
              </a:xfrm>
              <a:custGeom>
                <a:avLst/>
                <a:gdLst/>
                <a:ahLst/>
                <a:cxnLst/>
                <a:rect l="l" t="t" r="r" b="b"/>
                <a:pathLst>
                  <a:path w="81984" h="55495" extrusionOk="0">
                    <a:moveTo>
                      <a:pt x="11854" y="0"/>
                    </a:moveTo>
                    <a:cubicBezTo>
                      <a:pt x="30237" y="291"/>
                      <a:pt x="53435" y="2116"/>
                      <a:pt x="71633" y="4682"/>
                    </a:cubicBezTo>
                    <a:cubicBezTo>
                      <a:pt x="78986" y="5713"/>
                      <a:pt x="82610" y="8094"/>
                      <a:pt x="81896" y="16981"/>
                    </a:cubicBezTo>
                    <a:cubicBezTo>
                      <a:pt x="80150" y="38592"/>
                      <a:pt x="66369" y="55282"/>
                      <a:pt x="41796" y="55493"/>
                    </a:cubicBezTo>
                    <a:cubicBezTo>
                      <a:pt x="13706" y="55732"/>
                      <a:pt x="-286" y="36449"/>
                      <a:pt x="4" y="11268"/>
                    </a:cubicBezTo>
                    <a:cubicBezTo>
                      <a:pt x="110" y="1825"/>
                      <a:pt x="4157" y="-106"/>
                      <a:pt x="11854" y="26"/>
                    </a:cubicBezTo>
                    <a:close/>
                  </a:path>
                </a:pathLst>
              </a:custGeom>
              <a:solidFill>
                <a:srgbClr val="07133A">
                  <a:alpha val="27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419;p31">
                <a:extLst>
                  <a:ext uri="{FF2B5EF4-FFF2-40B4-BE49-F238E27FC236}">
                    <a16:creationId xmlns:a16="http://schemas.microsoft.com/office/drawing/2014/main" id="{15FD5F9D-7FE2-7F14-B8FA-1987AFAFBBFF}"/>
                  </a:ext>
                </a:extLst>
              </p:cNvPr>
              <p:cNvSpPr/>
              <p:nvPr/>
            </p:nvSpPr>
            <p:spPr>
              <a:xfrm>
                <a:off x="1566329" y="4426479"/>
                <a:ext cx="150885" cy="80588"/>
              </a:xfrm>
              <a:custGeom>
                <a:avLst/>
                <a:gdLst/>
                <a:ahLst/>
                <a:cxnLst/>
                <a:rect l="l" t="t" r="r" b="b"/>
                <a:pathLst>
                  <a:path w="59434" h="31744" extrusionOk="0">
                    <a:moveTo>
                      <a:pt x="53007" y="1"/>
                    </a:moveTo>
                    <a:cubicBezTo>
                      <a:pt x="57213" y="-52"/>
                      <a:pt x="60228" y="3889"/>
                      <a:pt x="59250" y="7989"/>
                    </a:cubicBezTo>
                    <a:cubicBezTo>
                      <a:pt x="55970" y="21479"/>
                      <a:pt x="44225" y="31556"/>
                      <a:pt x="30074" y="31741"/>
                    </a:cubicBezTo>
                    <a:cubicBezTo>
                      <a:pt x="15923" y="31953"/>
                      <a:pt x="3888" y="22193"/>
                      <a:pt x="238" y="8809"/>
                    </a:cubicBezTo>
                    <a:cubicBezTo>
                      <a:pt x="-873" y="4762"/>
                      <a:pt x="2037" y="715"/>
                      <a:pt x="6242" y="662"/>
                    </a:cubicBezTo>
                    <a:lnTo>
                      <a:pt x="52981" y="1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8" name="Google Shape;420;p31">
                <a:extLst>
                  <a:ext uri="{FF2B5EF4-FFF2-40B4-BE49-F238E27FC236}">
                    <a16:creationId xmlns:a16="http://schemas.microsoft.com/office/drawing/2014/main" id="{057A3634-3F5E-C277-0223-A39C84D005CD}"/>
                  </a:ext>
                </a:extLst>
              </p:cNvPr>
              <p:cNvSpPr/>
              <p:nvPr/>
            </p:nvSpPr>
            <p:spPr>
              <a:xfrm>
                <a:off x="1611993" y="4458299"/>
                <a:ext cx="97166" cy="48705"/>
              </a:xfrm>
              <a:custGeom>
                <a:avLst/>
                <a:gdLst/>
                <a:ahLst/>
                <a:cxnLst/>
                <a:rect l="l" t="t" r="r" b="b"/>
                <a:pathLst>
                  <a:path w="38274" h="19185" extrusionOk="0">
                    <a:moveTo>
                      <a:pt x="38274" y="3125"/>
                    </a:moveTo>
                    <a:cubicBezTo>
                      <a:pt x="34227" y="1088"/>
                      <a:pt x="29254" y="-76"/>
                      <a:pt x="23858" y="4"/>
                    </a:cubicBezTo>
                    <a:cubicBezTo>
                      <a:pt x="10686" y="189"/>
                      <a:pt x="106" y="7674"/>
                      <a:pt x="0" y="16800"/>
                    </a:cubicBezTo>
                    <a:cubicBezTo>
                      <a:pt x="3729" y="18387"/>
                      <a:pt x="7803" y="19260"/>
                      <a:pt x="12088" y="19181"/>
                    </a:cubicBezTo>
                    <a:cubicBezTo>
                      <a:pt x="23382" y="19022"/>
                      <a:pt x="33116" y="12568"/>
                      <a:pt x="38274" y="30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421;p31">
                <a:extLst>
                  <a:ext uri="{FF2B5EF4-FFF2-40B4-BE49-F238E27FC236}">
                    <a16:creationId xmlns:a16="http://schemas.microsoft.com/office/drawing/2014/main" id="{FB0E641B-2882-2D08-EA0D-A7472C59A6B3}"/>
                  </a:ext>
                </a:extLst>
              </p:cNvPr>
              <p:cNvSpPr/>
              <p:nvPr/>
            </p:nvSpPr>
            <p:spPr>
              <a:xfrm>
                <a:off x="1682194" y="5311642"/>
                <a:ext cx="149405" cy="118598"/>
              </a:xfrm>
              <a:custGeom>
                <a:avLst/>
                <a:gdLst/>
                <a:ahLst/>
                <a:cxnLst/>
                <a:rect l="l" t="t" r="r" b="b"/>
                <a:pathLst>
                  <a:path w="58879" h="46738" extrusionOk="0">
                    <a:moveTo>
                      <a:pt x="58879" y="26451"/>
                    </a:moveTo>
                    <a:cubicBezTo>
                      <a:pt x="58879" y="37666"/>
                      <a:pt x="45707" y="46738"/>
                      <a:pt x="29440" y="46738"/>
                    </a:cubicBezTo>
                    <a:cubicBezTo>
                      <a:pt x="13172" y="46738"/>
                      <a:pt x="0" y="37639"/>
                      <a:pt x="0" y="26451"/>
                    </a:cubicBezTo>
                    <a:cubicBezTo>
                      <a:pt x="0" y="15262"/>
                      <a:pt x="13172" y="0"/>
                      <a:pt x="29440" y="0"/>
                    </a:cubicBezTo>
                    <a:cubicBezTo>
                      <a:pt x="45707" y="0"/>
                      <a:pt x="58879" y="15262"/>
                      <a:pt x="58879" y="264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422;p31">
                <a:extLst>
                  <a:ext uri="{FF2B5EF4-FFF2-40B4-BE49-F238E27FC236}">
                    <a16:creationId xmlns:a16="http://schemas.microsoft.com/office/drawing/2014/main" id="{D0827822-7881-532C-64E8-EDDB7B28479C}"/>
                  </a:ext>
                </a:extLst>
              </p:cNvPr>
              <p:cNvSpPr/>
              <p:nvPr/>
            </p:nvSpPr>
            <p:spPr>
              <a:xfrm>
                <a:off x="1494373" y="5301101"/>
                <a:ext cx="149405" cy="118598"/>
              </a:xfrm>
              <a:custGeom>
                <a:avLst/>
                <a:gdLst/>
                <a:ahLst/>
                <a:cxnLst/>
                <a:rect l="l" t="t" r="r" b="b"/>
                <a:pathLst>
                  <a:path w="58879" h="46738" extrusionOk="0">
                    <a:moveTo>
                      <a:pt x="58879" y="26451"/>
                    </a:moveTo>
                    <a:cubicBezTo>
                      <a:pt x="58879" y="37666"/>
                      <a:pt x="45707" y="46738"/>
                      <a:pt x="29440" y="46738"/>
                    </a:cubicBezTo>
                    <a:cubicBezTo>
                      <a:pt x="13172" y="46738"/>
                      <a:pt x="0" y="37639"/>
                      <a:pt x="0" y="26451"/>
                    </a:cubicBezTo>
                    <a:cubicBezTo>
                      <a:pt x="0" y="15262"/>
                      <a:pt x="13172" y="0"/>
                      <a:pt x="29440" y="0"/>
                    </a:cubicBezTo>
                    <a:cubicBezTo>
                      <a:pt x="45707" y="0"/>
                      <a:pt x="58879" y="15262"/>
                      <a:pt x="58879" y="264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rgbClr val="000000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1" name="Google Shape;423;p31">
            <a:extLst>
              <a:ext uri="{FF2B5EF4-FFF2-40B4-BE49-F238E27FC236}">
                <a16:creationId xmlns:a16="http://schemas.microsoft.com/office/drawing/2014/main" id="{2B1F4BB4-BEB6-3631-2AF3-A623D74B2F2B}"/>
              </a:ext>
            </a:extLst>
          </p:cNvPr>
          <p:cNvSpPr/>
          <p:nvPr/>
        </p:nvSpPr>
        <p:spPr>
          <a:xfrm>
            <a:off x="1011975" y="625237"/>
            <a:ext cx="188407" cy="205316"/>
          </a:xfrm>
          <a:custGeom>
            <a:avLst/>
            <a:gdLst/>
            <a:ahLst/>
            <a:cxnLst/>
            <a:rect l="l" t="t" r="r" b="b"/>
            <a:pathLst>
              <a:path w="18719" h="20399" extrusionOk="0">
                <a:moveTo>
                  <a:pt x="9359" y="0"/>
                </a:moveTo>
                <a:cubicBezTo>
                  <a:pt x="8635" y="0"/>
                  <a:pt x="8013" y="512"/>
                  <a:pt x="7873" y="1222"/>
                </a:cubicBezTo>
                <a:cubicBezTo>
                  <a:pt x="7344" y="3924"/>
                  <a:pt x="6862" y="5681"/>
                  <a:pt x="5967" y="6673"/>
                </a:cubicBezTo>
                <a:cubicBezTo>
                  <a:pt x="5201" y="7521"/>
                  <a:pt x="3942" y="8058"/>
                  <a:pt x="1159" y="8727"/>
                </a:cubicBezTo>
                <a:cubicBezTo>
                  <a:pt x="480" y="8890"/>
                  <a:pt x="0" y="9498"/>
                  <a:pt x="0" y="10198"/>
                </a:cubicBezTo>
                <a:cubicBezTo>
                  <a:pt x="0" y="10898"/>
                  <a:pt x="480" y="11507"/>
                  <a:pt x="1159" y="11671"/>
                </a:cubicBezTo>
                <a:cubicBezTo>
                  <a:pt x="3942" y="12340"/>
                  <a:pt x="5201" y="12877"/>
                  <a:pt x="5967" y="13725"/>
                </a:cubicBezTo>
                <a:cubicBezTo>
                  <a:pt x="6862" y="14716"/>
                  <a:pt x="7344" y="16474"/>
                  <a:pt x="7873" y="19175"/>
                </a:cubicBezTo>
                <a:cubicBezTo>
                  <a:pt x="8013" y="19885"/>
                  <a:pt x="8635" y="20398"/>
                  <a:pt x="9359" y="20398"/>
                </a:cubicBezTo>
                <a:cubicBezTo>
                  <a:pt x="10083" y="20398"/>
                  <a:pt x="10706" y="19885"/>
                  <a:pt x="10845" y="19175"/>
                </a:cubicBezTo>
                <a:cubicBezTo>
                  <a:pt x="11374" y="16474"/>
                  <a:pt x="11856" y="14716"/>
                  <a:pt x="12752" y="13725"/>
                </a:cubicBezTo>
                <a:cubicBezTo>
                  <a:pt x="13518" y="12877"/>
                  <a:pt x="14776" y="12340"/>
                  <a:pt x="17558" y="11671"/>
                </a:cubicBezTo>
                <a:cubicBezTo>
                  <a:pt x="18239" y="11507"/>
                  <a:pt x="18718" y="10898"/>
                  <a:pt x="18718" y="10198"/>
                </a:cubicBezTo>
                <a:cubicBezTo>
                  <a:pt x="18718" y="9498"/>
                  <a:pt x="18239" y="8890"/>
                  <a:pt x="17558" y="8727"/>
                </a:cubicBezTo>
                <a:cubicBezTo>
                  <a:pt x="14776" y="8058"/>
                  <a:pt x="13518" y="7521"/>
                  <a:pt x="12752" y="6673"/>
                </a:cubicBezTo>
                <a:cubicBezTo>
                  <a:pt x="11856" y="5682"/>
                  <a:pt x="11374" y="3924"/>
                  <a:pt x="10845" y="1222"/>
                </a:cubicBezTo>
                <a:cubicBezTo>
                  <a:pt x="10706" y="512"/>
                  <a:pt x="10083" y="0"/>
                  <a:pt x="9359" y="0"/>
                </a:cubicBezTo>
                <a:close/>
              </a:path>
            </a:pathLst>
          </a:custGeom>
          <a:solidFill>
            <a:schemeClr val="accent2"/>
          </a:solidFill>
          <a:ln w="2857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28575" dir="4200000" algn="bl" rotWithShape="0">
              <a:srgbClr val="000000">
                <a:alpha val="17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4000">
              <a:latin typeface="+mj-lt"/>
              <a:ea typeface="Anek Odia"/>
              <a:cs typeface="Anek Odia"/>
              <a:sym typeface="Anek Odia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0668EE6-64D8-C4B1-5D3B-64FF50F6DC39}"/>
              </a:ext>
            </a:extLst>
          </p:cNvPr>
          <p:cNvSpPr txBox="1"/>
          <p:nvPr/>
        </p:nvSpPr>
        <p:spPr>
          <a:xfrm>
            <a:off x="2826276" y="2529600"/>
            <a:ext cx="6539447" cy="2742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latin typeface="+mj-lt"/>
              </a:rPr>
              <a:t>ĐÁNH GIÁ KĨ NĂNG ĐỌC THÀNH TIẾNG, HỌC THUỘC LÒNG</a:t>
            </a:r>
          </a:p>
        </p:txBody>
      </p:sp>
    </p:spTree>
    <p:extLst>
      <p:ext uri="{BB962C8B-B14F-4D97-AF65-F5344CB8AC3E}">
        <p14:creationId xmlns:p14="http://schemas.microsoft.com/office/powerpoint/2010/main" val="2597271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107B2BB-B3CB-B93F-247C-37A670F082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65CBF0EE-DC0B-B985-74B1-B67153832785}"/>
              </a:ext>
            </a:extLst>
          </p:cNvPr>
          <p:cNvSpPr/>
          <p:nvPr/>
        </p:nvSpPr>
        <p:spPr>
          <a:xfrm>
            <a:off x="4184374" y="1859830"/>
            <a:ext cx="7395607" cy="4357598"/>
          </a:xfrm>
          <a:custGeom>
            <a:avLst/>
            <a:gdLst/>
            <a:ahLst/>
            <a:cxnLst/>
            <a:rect l="l" t="t" r="r" b="b"/>
            <a:pathLst>
              <a:path w="3233469" h="2130752">
                <a:moveTo>
                  <a:pt x="32161" y="0"/>
                </a:moveTo>
                <a:lnTo>
                  <a:pt x="3201308" y="0"/>
                </a:lnTo>
                <a:cubicBezTo>
                  <a:pt x="3209838" y="0"/>
                  <a:pt x="3218018" y="3388"/>
                  <a:pt x="3224049" y="9420"/>
                </a:cubicBezTo>
                <a:cubicBezTo>
                  <a:pt x="3230081" y="15451"/>
                  <a:pt x="3233469" y="23631"/>
                  <a:pt x="3233469" y="32161"/>
                </a:cubicBezTo>
                <a:lnTo>
                  <a:pt x="3233469" y="2098591"/>
                </a:lnTo>
                <a:cubicBezTo>
                  <a:pt x="3233469" y="2107120"/>
                  <a:pt x="3230081" y="2115301"/>
                  <a:pt x="3224049" y="2121332"/>
                </a:cubicBezTo>
                <a:cubicBezTo>
                  <a:pt x="3218018" y="2127363"/>
                  <a:pt x="3209838" y="2130752"/>
                  <a:pt x="3201308" y="2130752"/>
                </a:cubicBezTo>
                <a:lnTo>
                  <a:pt x="32161" y="2130752"/>
                </a:lnTo>
                <a:cubicBezTo>
                  <a:pt x="23631" y="2130752"/>
                  <a:pt x="15451" y="2127363"/>
                  <a:pt x="9420" y="2121332"/>
                </a:cubicBezTo>
                <a:cubicBezTo>
                  <a:pt x="3388" y="2115301"/>
                  <a:pt x="0" y="2107120"/>
                  <a:pt x="0" y="2098591"/>
                </a:cubicBezTo>
                <a:lnTo>
                  <a:pt x="0" y="32161"/>
                </a:lnTo>
                <a:cubicBezTo>
                  <a:pt x="0" y="23631"/>
                  <a:pt x="3388" y="15451"/>
                  <a:pt x="9420" y="9420"/>
                </a:cubicBezTo>
                <a:cubicBezTo>
                  <a:pt x="15451" y="3388"/>
                  <a:pt x="23631" y="0"/>
                  <a:pt x="32161" y="0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</p:spPr>
        <p:txBody>
          <a:bodyPr/>
          <a:lstStyle/>
          <a:p>
            <a:endParaRPr lang="en-US" sz="220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" name="Picture 9">
            <a:extLst>
              <a:ext uri="{FF2B5EF4-FFF2-40B4-BE49-F238E27FC236}">
                <a16:creationId xmlns:a16="http://schemas.microsoft.com/office/drawing/2014/main" id="{F71C6916-6037-6D5E-5623-C5DEB00E3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434971" y="1560033"/>
            <a:ext cx="2894410" cy="4370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FC35495-1E87-329F-C2D1-E86EB4C87EFD}"/>
              </a:ext>
            </a:extLst>
          </p:cNvPr>
          <p:cNvSpPr txBox="1"/>
          <p:nvPr/>
        </p:nvSpPr>
        <p:spPr>
          <a:xfrm>
            <a:off x="4291166" y="1997076"/>
            <a:ext cx="7182021" cy="4083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Đ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ọc diễn cảm các đoạn hoặc bài đọc trong các văn bản đã học ở nửa cuối học kì II hoặc văn bản ngoài SGK.</a:t>
            </a:r>
            <a:endParaRPr lang="en-US" sz="2200" dirty="0">
              <a:solidFill>
                <a:schemeClr val="tx1"/>
              </a:solidFill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Phát âm rõ, 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iết ngừng nghỉ sau các dấu câu, giữa các cụm từ.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2200" dirty="0" err="1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Kiểm</a:t>
            </a:r>
            <a:r>
              <a:rPr lang="en-US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200" dirty="0">
                <a:solidFill>
                  <a:schemeClr val="tx1"/>
                </a:solidFill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tra học thuộc lòng các khổ thơ hoặc bài thơ trong nửa cuối học kì II: Bài ca Trái Đất, Trăng ơi … từ đâu đến? , Ngày hội, Cô gái mũ nồi xanh.</a:t>
            </a:r>
          </a:p>
        </p:txBody>
      </p:sp>
      <p:grpSp>
        <p:nvGrpSpPr>
          <p:cNvPr id="5" name="Group 6">
            <a:extLst>
              <a:ext uri="{FF2B5EF4-FFF2-40B4-BE49-F238E27FC236}">
                <a16:creationId xmlns:a16="http://schemas.microsoft.com/office/drawing/2014/main" id="{92D6033E-9BDE-EA44-DA08-E97361CDED9B}"/>
              </a:ext>
            </a:extLst>
          </p:cNvPr>
          <p:cNvGrpSpPr/>
          <p:nvPr/>
        </p:nvGrpSpPr>
        <p:grpSpPr>
          <a:xfrm>
            <a:off x="612019" y="2624174"/>
            <a:ext cx="2820988" cy="2828908"/>
            <a:chOff x="0" y="0"/>
            <a:chExt cx="812800" cy="812800"/>
          </a:xfrm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3B0CE39A-9524-DBB7-8E41-368C0CCC3241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62AB92"/>
            </a:solidFill>
          </p:spPr>
          <p:txBody>
            <a:bodyPr/>
            <a:lstStyle/>
            <a:p>
              <a:endParaRPr lang="en-US" sz="2200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7" name="TextBox 8">
              <a:extLst>
                <a:ext uri="{FF2B5EF4-FFF2-40B4-BE49-F238E27FC236}">
                  <a16:creationId xmlns:a16="http://schemas.microsoft.com/office/drawing/2014/main" id="{2D5E7F0E-A9FF-A907-4C0B-AE75FBA17484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25400" tIns="25400" rIns="25400" bIns="25400" rtlCol="0" anchor="ctr"/>
            <a:lstStyle/>
            <a:p>
              <a:pPr algn="ctr">
                <a:lnSpc>
                  <a:spcPts val="1330"/>
                </a:lnSpc>
              </a:pPr>
              <a:endParaRPr sz="2200">
                <a:solidFill>
                  <a:schemeClr val="tx1"/>
                </a:solidFill>
                <a:latin typeface="+mj-lt"/>
              </a:endParaRPr>
            </a:p>
          </p:txBody>
        </p:sp>
      </p:grpSp>
      <p:pic>
        <p:nvPicPr>
          <p:cNvPr id="8" name="Picture 5">
            <a:extLst>
              <a:ext uri="{FF2B5EF4-FFF2-40B4-BE49-F238E27FC236}">
                <a16:creationId xmlns:a16="http://schemas.microsoft.com/office/drawing/2014/main" id="{C9BFD74D-E729-8179-D749-CD919D2E261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589319" y="2337695"/>
            <a:ext cx="866379" cy="7718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D5A0E0C-7413-9C66-D63A-1245A9D805E3}"/>
              </a:ext>
            </a:extLst>
          </p:cNvPr>
          <p:cNvSpPr txBox="1"/>
          <p:nvPr/>
        </p:nvSpPr>
        <p:spPr>
          <a:xfrm>
            <a:off x="876483" y="3517588"/>
            <a:ext cx="2292053" cy="1042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200" b="1" dirty="0">
                <a:solidFill>
                  <a:schemeClr val="bg1"/>
                </a:solidFill>
                <a:latin typeface="+mj-lt"/>
              </a:rPr>
              <a:t>HOẠT ĐỘNG CẢ LỚP</a:t>
            </a:r>
          </a:p>
        </p:txBody>
      </p:sp>
    </p:spTree>
    <p:extLst>
      <p:ext uri="{BB962C8B-B14F-4D97-AF65-F5344CB8AC3E}">
        <p14:creationId xmlns:p14="http://schemas.microsoft.com/office/powerpoint/2010/main" val="2928531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5307CD-9063-1159-711D-11DF01BDB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354;p31">
            <a:extLst>
              <a:ext uri="{FF2B5EF4-FFF2-40B4-BE49-F238E27FC236}">
                <a16:creationId xmlns:a16="http://schemas.microsoft.com/office/drawing/2014/main" id="{FBA173A8-AABE-1674-5D65-90E5AD2A8762}"/>
              </a:ext>
            </a:extLst>
          </p:cNvPr>
          <p:cNvSpPr txBox="1">
            <a:spLocks/>
          </p:cNvSpPr>
          <p:nvPr/>
        </p:nvSpPr>
        <p:spPr>
          <a:xfrm>
            <a:off x="2532541" y="2462836"/>
            <a:ext cx="2928920" cy="987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nek Odia"/>
              <a:buNone/>
              <a:defRPr sz="1400" b="0" i="0" u="none" strike="noStrike" cap="none">
                <a:solidFill>
                  <a:schemeClr val="dk1"/>
                </a:solidFill>
                <a:latin typeface="Anek Odia"/>
                <a:ea typeface="Anek Odia"/>
                <a:cs typeface="Anek Odia"/>
                <a:sym typeface="Anek Odia"/>
              </a:defRPr>
            </a:lvl9pPr>
          </a:lstStyle>
          <a:p>
            <a:pPr marL="0" indent="0"/>
            <a:r>
              <a:rPr lang="en" sz="4400" b="1" dirty="0">
                <a:solidFill>
                  <a:schemeClr val="tx1"/>
                </a:solidFill>
                <a:latin typeface="+mj-lt"/>
              </a:rPr>
              <a:t>02.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5C18E67-7647-FE69-79D5-640888348DA5}"/>
              </a:ext>
            </a:extLst>
          </p:cNvPr>
          <p:cNvSpPr txBox="1"/>
          <p:nvPr/>
        </p:nvSpPr>
        <p:spPr>
          <a:xfrm>
            <a:off x="1447642" y="3244384"/>
            <a:ext cx="5098447" cy="9015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4000" b="1">
                <a:solidFill>
                  <a:schemeClr val="tx1"/>
                </a:solidFill>
                <a:latin typeface="+mj-lt"/>
              </a:rPr>
              <a:t>LUYỆN TỪ VÀ CÂU</a:t>
            </a:r>
          </a:p>
        </p:txBody>
      </p:sp>
      <p:grpSp>
        <p:nvGrpSpPr>
          <p:cNvPr id="5" name="Google Shape;600;p36">
            <a:extLst>
              <a:ext uri="{FF2B5EF4-FFF2-40B4-BE49-F238E27FC236}">
                <a16:creationId xmlns:a16="http://schemas.microsoft.com/office/drawing/2014/main" id="{AB47E084-2377-C2D9-3D58-7DB2DBAED189}"/>
              </a:ext>
            </a:extLst>
          </p:cNvPr>
          <p:cNvGrpSpPr>
            <a:grpSpLocks noChangeAspect="1"/>
          </p:cNvGrpSpPr>
          <p:nvPr/>
        </p:nvGrpSpPr>
        <p:grpSpPr>
          <a:xfrm>
            <a:off x="7549827" y="1288916"/>
            <a:ext cx="3194374" cy="4945317"/>
            <a:chOff x="6798660" y="1905598"/>
            <a:chExt cx="1031992" cy="1603516"/>
          </a:xfrm>
        </p:grpSpPr>
        <p:sp>
          <p:nvSpPr>
            <p:cNvPr id="6" name="Google Shape;601;p36">
              <a:extLst>
                <a:ext uri="{FF2B5EF4-FFF2-40B4-BE49-F238E27FC236}">
                  <a16:creationId xmlns:a16="http://schemas.microsoft.com/office/drawing/2014/main" id="{2A8AFD06-9418-4944-C47B-B0451E314451}"/>
                </a:ext>
              </a:extLst>
            </p:cNvPr>
            <p:cNvSpPr/>
            <p:nvPr/>
          </p:nvSpPr>
          <p:spPr>
            <a:xfrm>
              <a:off x="6799100" y="1906206"/>
              <a:ext cx="1031495" cy="1602295"/>
            </a:xfrm>
            <a:custGeom>
              <a:avLst/>
              <a:gdLst/>
              <a:ahLst/>
              <a:cxnLst/>
              <a:rect l="l" t="t" r="r" b="b"/>
              <a:pathLst>
                <a:path w="798062" h="1239687" extrusionOk="0">
                  <a:moveTo>
                    <a:pt x="751555" y="659463"/>
                  </a:moveTo>
                  <a:cubicBezTo>
                    <a:pt x="768427" y="657705"/>
                    <a:pt x="788764" y="654140"/>
                    <a:pt x="788463" y="647261"/>
                  </a:cubicBezTo>
                  <a:cubicBezTo>
                    <a:pt x="787961" y="635460"/>
                    <a:pt x="733830" y="642340"/>
                    <a:pt x="733830" y="642340"/>
                  </a:cubicBezTo>
                  <a:cubicBezTo>
                    <a:pt x="733830" y="642340"/>
                    <a:pt x="774001" y="628179"/>
                    <a:pt x="765063" y="619994"/>
                  </a:cubicBezTo>
                  <a:cubicBezTo>
                    <a:pt x="756125" y="611809"/>
                    <a:pt x="713443" y="626422"/>
                    <a:pt x="705710" y="629033"/>
                  </a:cubicBezTo>
                  <a:cubicBezTo>
                    <a:pt x="697977" y="631644"/>
                    <a:pt x="675079" y="632849"/>
                    <a:pt x="646106" y="628028"/>
                  </a:cubicBezTo>
                  <a:lnTo>
                    <a:pt x="603976" y="613818"/>
                  </a:lnTo>
                  <a:cubicBezTo>
                    <a:pt x="592879" y="610052"/>
                    <a:pt x="581530" y="607290"/>
                    <a:pt x="569981" y="605482"/>
                  </a:cubicBezTo>
                  <a:cubicBezTo>
                    <a:pt x="568776" y="603775"/>
                    <a:pt x="567571" y="602068"/>
                    <a:pt x="566215" y="600461"/>
                  </a:cubicBezTo>
                  <a:cubicBezTo>
                    <a:pt x="582836" y="583288"/>
                    <a:pt x="593130" y="559938"/>
                    <a:pt x="593130" y="534128"/>
                  </a:cubicBezTo>
                  <a:cubicBezTo>
                    <a:pt x="593130" y="517608"/>
                    <a:pt x="588912" y="502091"/>
                    <a:pt x="581530" y="488534"/>
                  </a:cubicBezTo>
                  <a:cubicBezTo>
                    <a:pt x="613366" y="473068"/>
                    <a:pt x="635360" y="440529"/>
                    <a:pt x="635360" y="402768"/>
                  </a:cubicBezTo>
                  <a:cubicBezTo>
                    <a:pt x="635360" y="380222"/>
                    <a:pt x="627476" y="359533"/>
                    <a:pt x="614421" y="343214"/>
                  </a:cubicBezTo>
                  <a:cubicBezTo>
                    <a:pt x="622706" y="330610"/>
                    <a:pt x="627577" y="315948"/>
                    <a:pt x="627577" y="300231"/>
                  </a:cubicBezTo>
                  <a:cubicBezTo>
                    <a:pt x="627577" y="289033"/>
                    <a:pt x="625116" y="278437"/>
                    <a:pt x="620748" y="268646"/>
                  </a:cubicBezTo>
                  <a:cubicBezTo>
                    <a:pt x="632849" y="254435"/>
                    <a:pt x="640130" y="236710"/>
                    <a:pt x="640130" y="217377"/>
                  </a:cubicBezTo>
                  <a:cubicBezTo>
                    <a:pt x="640130" y="176453"/>
                    <a:pt x="607842" y="142407"/>
                    <a:pt x="565110" y="134875"/>
                  </a:cubicBezTo>
                  <a:cubicBezTo>
                    <a:pt x="566968" y="128247"/>
                    <a:pt x="568073" y="121368"/>
                    <a:pt x="568073" y="114237"/>
                  </a:cubicBezTo>
                  <a:cubicBezTo>
                    <a:pt x="568073" y="67789"/>
                    <a:pt x="526496" y="30129"/>
                    <a:pt x="475177" y="30129"/>
                  </a:cubicBezTo>
                  <a:cubicBezTo>
                    <a:pt x="458506" y="30129"/>
                    <a:pt x="442889" y="34146"/>
                    <a:pt x="429381" y="41125"/>
                  </a:cubicBezTo>
                  <a:cubicBezTo>
                    <a:pt x="413162" y="16520"/>
                    <a:pt x="383586" y="0"/>
                    <a:pt x="349641" y="0"/>
                  </a:cubicBezTo>
                  <a:cubicBezTo>
                    <a:pt x="320467" y="0"/>
                    <a:pt x="294456" y="12202"/>
                    <a:pt x="277433" y="31233"/>
                  </a:cubicBezTo>
                  <a:cubicBezTo>
                    <a:pt x="262520" y="22044"/>
                    <a:pt x="244543" y="16621"/>
                    <a:pt x="225160" y="16621"/>
                  </a:cubicBezTo>
                  <a:cubicBezTo>
                    <a:pt x="173841" y="16621"/>
                    <a:pt x="132264" y="54282"/>
                    <a:pt x="132264" y="100730"/>
                  </a:cubicBezTo>
                  <a:cubicBezTo>
                    <a:pt x="132264" y="104998"/>
                    <a:pt x="132716" y="109166"/>
                    <a:pt x="133419" y="113233"/>
                  </a:cubicBezTo>
                  <a:cubicBezTo>
                    <a:pt x="127845" y="119058"/>
                    <a:pt x="122472" y="125284"/>
                    <a:pt x="117350" y="131963"/>
                  </a:cubicBezTo>
                  <a:cubicBezTo>
                    <a:pt x="85464" y="145269"/>
                    <a:pt x="63270" y="174394"/>
                    <a:pt x="63270" y="208288"/>
                  </a:cubicBezTo>
                  <a:cubicBezTo>
                    <a:pt x="63270" y="220139"/>
                    <a:pt x="65981" y="231387"/>
                    <a:pt x="70852" y="241580"/>
                  </a:cubicBezTo>
                  <a:cubicBezTo>
                    <a:pt x="70601" y="243187"/>
                    <a:pt x="70350" y="244794"/>
                    <a:pt x="70049" y="246401"/>
                  </a:cubicBezTo>
                  <a:cubicBezTo>
                    <a:pt x="29827" y="255640"/>
                    <a:pt x="0" y="288531"/>
                    <a:pt x="0" y="327848"/>
                  </a:cubicBezTo>
                  <a:cubicBezTo>
                    <a:pt x="0" y="362898"/>
                    <a:pt x="23701" y="392926"/>
                    <a:pt x="57395" y="405580"/>
                  </a:cubicBezTo>
                  <a:cubicBezTo>
                    <a:pt x="49662" y="419338"/>
                    <a:pt x="45193" y="435206"/>
                    <a:pt x="45193" y="452128"/>
                  </a:cubicBezTo>
                  <a:cubicBezTo>
                    <a:pt x="45193" y="473268"/>
                    <a:pt x="52122" y="492701"/>
                    <a:pt x="63772" y="508519"/>
                  </a:cubicBezTo>
                  <a:cubicBezTo>
                    <a:pt x="63621" y="508519"/>
                    <a:pt x="63471" y="508469"/>
                    <a:pt x="63270" y="508519"/>
                  </a:cubicBezTo>
                  <a:cubicBezTo>
                    <a:pt x="48406" y="509322"/>
                    <a:pt x="76376" y="544472"/>
                    <a:pt x="80644" y="549695"/>
                  </a:cubicBezTo>
                  <a:cubicBezTo>
                    <a:pt x="76275" y="544372"/>
                    <a:pt x="45795" y="507765"/>
                    <a:pt x="38464" y="514846"/>
                  </a:cubicBezTo>
                  <a:cubicBezTo>
                    <a:pt x="33543" y="519566"/>
                    <a:pt x="46699" y="535283"/>
                    <a:pt x="57395" y="546581"/>
                  </a:cubicBezTo>
                  <a:cubicBezTo>
                    <a:pt x="47703" y="537493"/>
                    <a:pt x="35150" y="527148"/>
                    <a:pt x="31233" y="530764"/>
                  </a:cubicBezTo>
                  <a:cubicBezTo>
                    <a:pt x="24605" y="536890"/>
                    <a:pt x="56340" y="565412"/>
                    <a:pt x="56340" y="565412"/>
                  </a:cubicBezTo>
                  <a:cubicBezTo>
                    <a:pt x="56340" y="565412"/>
                    <a:pt x="27467" y="548740"/>
                    <a:pt x="27266" y="558030"/>
                  </a:cubicBezTo>
                  <a:cubicBezTo>
                    <a:pt x="27065" y="567320"/>
                    <a:pt x="57495" y="585296"/>
                    <a:pt x="62969" y="588560"/>
                  </a:cubicBezTo>
                  <a:cubicBezTo>
                    <a:pt x="68442" y="591824"/>
                    <a:pt x="80895" y="604729"/>
                    <a:pt x="92896" y="624212"/>
                  </a:cubicBezTo>
                  <a:lnTo>
                    <a:pt x="124933" y="684218"/>
                  </a:lnTo>
                  <a:cubicBezTo>
                    <a:pt x="125837" y="685926"/>
                    <a:pt x="126791" y="687582"/>
                    <a:pt x="127845" y="689240"/>
                  </a:cubicBezTo>
                  <a:cubicBezTo>
                    <a:pt x="145320" y="717058"/>
                    <a:pt x="179767" y="729160"/>
                    <a:pt x="211602" y="721176"/>
                  </a:cubicBezTo>
                  <a:lnTo>
                    <a:pt x="263574" y="708120"/>
                  </a:lnTo>
                  <a:cubicBezTo>
                    <a:pt x="264478" y="708120"/>
                    <a:pt x="265332" y="707869"/>
                    <a:pt x="266185" y="707467"/>
                  </a:cubicBezTo>
                  <a:lnTo>
                    <a:pt x="275374" y="705157"/>
                  </a:lnTo>
                  <a:cubicBezTo>
                    <a:pt x="275575" y="705609"/>
                    <a:pt x="275676" y="706162"/>
                    <a:pt x="275575" y="706764"/>
                  </a:cubicBezTo>
                  <a:cubicBezTo>
                    <a:pt x="272563" y="722682"/>
                    <a:pt x="268646" y="744274"/>
                    <a:pt x="269951" y="758636"/>
                  </a:cubicBezTo>
                  <a:lnTo>
                    <a:pt x="274923" y="758887"/>
                  </a:lnTo>
                  <a:lnTo>
                    <a:pt x="274923" y="786002"/>
                  </a:lnTo>
                  <a:lnTo>
                    <a:pt x="272412" y="786153"/>
                  </a:lnTo>
                  <a:lnTo>
                    <a:pt x="258201" y="977821"/>
                  </a:lnTo>
                  <a:cubicBezTo>
                    <a:pt x="257046" y="993738"/>
                    <a:pt x="269499" y="1007347"/>
                    <a:pt x="285417" y="1007648"/>
                  </a:cubicBezTo>
                  <a:lnTo>
                    <a:pt x="302139" y="1007999"/>
                  </a:lnTo>
                  <a:cubicBezTo>
                    <a:pt x="299578" y="1061628"/>
                    <a:pt x="298071" y="1131777"/>
                    <a:pt x="300632" y="1180937"/>
                  </a:cubicBezTo>
                  <a:cubicBezTo>
                    <a:pt x="293502" y="1188921"/>
                    <a:pt x="289183" y="1198411"/>
                    <a:pt x="289183" y="1206596"/>
                  </a:cubicBezTo>
                  <a:cubicBezTo>
                    <a:pt x="289183" y="1224874"/>
                    <a:pt x="310675" y="1239687"/>
                    <a:pt x="337188" y="1239687"/>
                  </a:cubicBezTo>
                  <a:cubicBezTo>
                    <a:pt x="363701" y="1239687"/>
                    <a:pt x="385193" y="1224874"/>
                    <a:pt x="385193" y="1206596"/>
                  </a:cubicBezTo>
                  <a:cubicBezTo>
                    <a:pt x="385193" y="1200872"/>
                    <a:pt x="383084" y="1194545"/>
                    <a:pt x="379418" y="1188519"/>
                  </a:cubicBezTo>
                  <a:cubicBezTo>
                    <a:pt x="380222" y="1164667"/>
                    <a:pt x="377761" y="1078801"/>
                    <a:pt x="382230" y="1009606"/>
                  </a:cubicBezTo>
                  <a:lnTo>
                    <a:pt x="385795" y="1009606"/>
                  </a:lnTo>
                  <a:cubicBezTo>
                    <a:pt x="384540" y="1064591"/>
                    <a:pt x="385343" y="1133083"/>
                    <a:pt x="393378" y="1189122"/>
                  </a:cubicBezTo>
                  <a:cubicBezTo>
                    <a:pt x="393830" y="1192135"/>
                    <a:pt x="395035" y="1194796"/>
                    <a:pt x="396792" y="1197056"/>
                  </a:cubicBezTo>
                  <a:cubicBezTo>
                    <a:pt x="396642" y="1198110"/>
                    <a:pt x="396592" y="1199164"/>
                    <a:pt x="396592" y="1200219"/>
                  </a:cubicBezTo>
                  <a:cubicBezTo>
                    <a:pt x="396592" y="1218497"/>
                    <a:pt x="418083" y="1233310"/>
                    <a:pt x="444596" y="1233310"/>
                  </a:cubicBezTo>
                  <a:cubicBezTo>
                    <a:pt x="471109" y="1233310"/>
                    <a:pt x="492601" y="1218497"/>
                    <a:pt x="492601" y="1200219"/>
                  </a:cubicBezTo>
                  <a:cubicBezTo>
                    <a:pt x="492601" y="1188569"/>
                    <a:pt x="483814" y="1174208"/>
                    <a:pt x="470607" y="1165370"/>
                  </a:cubicBezTo>
                  <a:cubicBezTo>
                    <a:pt x="470356" y="1133635"/>
                    <a:pt x="470708" y="1071420"/>
                    <a:pt x="473570" y="1011414"/>
                  </a:cubicBezTo>
                  <a:lnTo>
                    <a:pt x="481303" y="1011564"/>
                  </a:lnTo>
                  <a:cubicBezTo>
                    <a:pt x="497472" y="1011866"/>
                    <a:pt x="510075" y="997555"/>
                    <a:pt x="507665" y="981536"/>
                  </a:cubicBezTo>
                  <a:lnTo>
                    <a:pt x="478390" y="779926"/>
                  </a:lnTo>
                  <a:lnTo>
                    <a:pt x="473369" y="779926"/>
                  </a:lnTo>
                  <a:lnTo>
                    <a:pt x="473369" y="762803"/>
                  </a:lnTo>
                  <a:lnTo>
                    <a:pt x="474624" y="762803"/>
                  </a:lnTo>
                  <a:cubicBezTo>
                    <a:pt x="474624" y="762803"/>
                    <a:pt x="477888" y="764410"/>
                    <a:pt x="477838" y="754920"/>
                  </a:cubicBezTo>
                  <a:cubicBezTo>
                    <a:pt x="482558" y="755623"/>
                    <a:pt x="487328" y="756125"/>
                    <a:pt x="492199" y="756125"/>
                  </a:cubicBezTo>
                  <a:cubicBezTo>
                    <a:pt x="541108" y="756125"/>
                    <a:pt x="581329" y="719318"/>
                    <a:pt x="586903" y="671916"/>
                  </a:cubicBezTo>
                  <a:cubicBezTo>
                    <a:pt x="596695" y="673422"/>
                    <a:pt x="606436" y="675531"/>
                    <a:pt x="616027" y="678343"/>
                  </a:cubicBezTo>
                  <a:lnTo>
                    <a:pt x="691198" y="700287"/>
                  </a:lnTo>
                  <a:cubicBezTo>
                    <a:pt x="695014" y="700638"/>
                    <a:pt x="698479" y="702848"/>
                    <a:pt x="700437" y="706262"/>
                  </a:cubicBezTo>
                  <a:cubicBezTo>
                    <a:pt x="705559" y="715200"/>
                    <a:pt x="716958" y="732173"/>
                    <a:pt x="730465" y="734432"/>
                  </a:cubicBezTo>
                  <a:cubicBezTo>
                    <a:pt x="748894" y="737495"/>
                    <a:pt x="724339" y="697676"/>
                    <a:pt x="724339" y="697676"/>
                  </a:cubicBezTo>
                  <a:cubicBezTo>
                    <a:pt x="724339" y="697676"/>
                    <a:pt x="771340" y="714849"/>
                    <a:pt x="783743" y="698278"/>
                  </a:cubicBezTo>
                  <a:cubicBezTo>
                    <a:pt x="795292" y="682913"/>
                    <a:pt x="737646" y="680352"/>
                    <a:pt x="729110" y="680050"/>
                  </a:cubicBezTo>
                  <a:cubicBezTo>
                    <a:pt x="737897" y="680302"/>
                    <a:pt x="798907" y="681607"/>
                    <a:pt x="798054" y="668300"/>
                  </a:cubicBezTo>
                  <a:cubicBezTo>
                    <a:pt x="797501" y="659412"/>
                    <a:pt x="771440" y="658860"/>
                    <a:pt x="751555" y="659714"/>
                  </a:cubicBezTo>
                  <a:close/>
                  <a:moveTo>
                    <a:pt x="87624" y="531366"/>
                  </a:moveTo>
                  <a:cubicBezTo>
                    <a:pt x="90335" y="533174"/>
                    <a:pt x="93197" y="534831"/>
                    <a:pt x="96110" y="536388"/>
                  </a:cubicBezTo>
                  <a:cubicBezTo>
                    <a:pt x="94503" y="540505"/>
                    <a:pt x="93448" y="543719"/>
                    <a:pt x="93448" y="543719"/>
                  </a:cubicBezTo>
                  <a:cubicBezTo>
                    <a:pt x="93448" y="543719"/>
                    <a:pt x="91239" y="538095"/>
                    <a:pt x="87624" y="531316"/>
                  </a:cubicBezTo>
                  <a:close/>
                  <a:moveTo>
                    <a:pt x="167715" y="638222"/>
                  </a:moveTo>
                  <a:lnTo>
                    <a:pt x="111978" y="561997"/>
                  </a:lnTo>
                  <a:cubicBezTo>
                    <a:pt x="110220" y="559587"/>
                    <a:pt x="109768" y="556423"/>
                    <a:pt x="110722" y="553611"/>
                  </a:cubicBezTo>
                  <a:cubicBezTo>
                    <a:pt x="111626" y="551000"/>
                    <a:pt x="112731" y="547435"/>
                    <a:pt x="113484" y="543518"/>
                  </a:cubicBezTo>
                  <a:cubicBezTo>
                    <a:pt x="122121" y="546079"/>
                    <a:pt x="131210" y="547485"/>
                    <a:pt x="140650" y="547485"/>
                  </a:cubicBezTo>
                  <a:cubicBezTo>
                    <a:pt x="141102" y="547485"/>
                    <a:pt x="141503" y="547435"/>
                    <a:pt x="141905" y="547435"/>
                  </a:cubicBezTo>
                  <a:cubicBezTo>
                    <a:pt x="140951" y="552908"/>
                    <a:pt x="140349" y="558482"/>
                    <a:pt x="140349" y="564206"/>
                  </a:cubicBezTo>
                  <a:cubicBezTo>
                    <a:pt x="140349" y="606738"/>
                    <a:pt x="168167" y="642691"/>
                    <a:pt x="206581" y="655044"/>
                  </a:cubicBezTo>
                  <a:lnTo>
                    <a:pt x="202012" y="656701"/>
                  </a:lnTo>
                  <a:cubicBezTo>
                    <a:pt x="188353" y="656048"/>
                    <a:pt x="175750" y="649269"/>
                    <a:pt x="167665" y="638272"/>
                  </a:cubicBezTo>
                  <a:close/>
                </a:path>
              </a:pathLst>
            </a:custGeom>
            <a:solidFill>
              <a:srgbClr val="FFFFFF"/>
            </a:solidFill>
            <a:ln w="114300" cap="flat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blurRad="57150" dist="28575" dir="4200000" algn="bl" rotWithShape="0">
                <a:srgbClr val="000000">
                  <a:alpha val="17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4000">
                <a:solidFill>
                  <a:schemeClr val="tx1"/>
                </a:solidFill>
                <a:latin typeface="+mj-lt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7" name="Google Shape;602;p36">
              <a:extLst>
                <a:ext uri="{FF2B5EF4-FFF2-40B4-BE49-F238E27FC236}">
                  <a16:creationId xmlns:a16="http://schemas.microsoft.com/office/drawing/2014/main" id="{33EE70A9-5B66-5273-4657-42FA9A1D3E43}"/>
                </a:ext>
              </a:extLst>
            </p:cNvPr>
            <p:cNvGrpSpPr/>
            <p:nvPr/>
          </p:nvGrpSpPr>
          <p:grpSpPr>
            <a:xfrm>
              <a:off x="6798660" y="1905598"/>
              <a:ext cx="1031992" cy="1603516"/>
              <a:chOff x="6798660" y="1905598"/>
              <a:chExt cx="1031992" cy="1603516"/>
            </a:xfrm>
          </p:grpSpPr>
          <p:sp>
            <p:nvSpPr>
              <p:cNvPr id="8" name="Google Shape;603;p36">
                <a:extLst>
                  <a:ext uri="{FF2B5EF4-FFF2-40B4-BE49-F238E27FC236}">
                    <a16:creationId xmlns:a16="http://schemas.microsoft.com/office/drawing/2014/main" id="{41966AB8-632D-7DAC-3E55-915F25694448}"/>
                  </a:ext>
                </a:extLst>
              </p:cNvPr>
              <p:cNvSpPr/>
              <p:nvPr/>
            </p:nvSpPr>
            <p:spPr>
              <a:xfrm>
                <a:off x="7297197" y="3076020"/>
                <a:ext cx="126281" cy="386469"/>
              </a:xfrm>
              <a:custGeom>
                <a:avLst/>
                <a:gdLst/>
                <a:ahLst/>
                <a:cxnLst/>
                <a:rect l="l" t="t" r="r" b="b"/>
                <a:pathLst>
                  <a:path w="97703" h="299009" extrusionOk="0">
                    <a:moveTo>
                      <a:pt x="5159" y="7030"/>
                    </a:moveTo>
                    <a:cubicBezTo>
                      <a:pt x="5159" y="7030"/>
                      <a:pt x="-8198" y="171180"/>
                      <a:pt x="8072" y="284313"/>
                    </a:cubicBezTo>
                    <a:cubicBezTo>
                      <a:pt x="9377" y="293401"/>
                      <a:pt x="17612" y="299829"/>
                      <a:pt x="26751" y="298925"/>
                    </a:cubicBezTo>
                    <a:lnTo>
                      <a:pt x="70086" y="294606"/>
                    </a:lnTo>
                    <a:cubicBezTo>
                      <a:pt x="79024" y="293703"/>
                      <a:pt x="85753" y="286070"/>
                      <a:pt x="85502" y="277082"/>
                    </a:cubicBezTo>
                    <a:cubicBezTo>
                      <a:pt x="84648" y="246401"/>
                      <a:pt x="84548" y="80292"/>
                      <a:pt x="97704" y="0"/>
                    </a:cubicBezTo>
                    <a:lnTo>
                      <a:pt x="5210" y="7080"/>
                    </a:ln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" name="Google Shape;604;p36">
                <a:extLst>
                  <a:ext uri="{FF2B5EF4-FFF2-40B4-BE49-F238E27FC236}">
                    <a16:creationId xmlns:a16="http://schemas.microsoft.com/office/drawing/2014/main" id="{952CE8A9-6101-D439-7EE3-2279B1D2E779}"/>
                  </a:ext>
                </a:extLst>
              </p:cNvPr>
              <p:cNvSpPr/>
              <p:nvPr/>
            </p:nvSpPr>
            <p:spPr>
              <a:xfrm>
                <a:off x="7185918" y="3092064"/>
                <a:ext cx="118023" cy="378975"/>
              </a:xfrm>
              <a:custGeom>
                <a:avLst/>
                <a:gdLst/>
                <a:ahLst/>
                <a:cxnLst/>
                <a:rect l="l" t="t" r="r" b="b"/>
                <a:pathLst>
                  <a:path w="91314" h="293211" extrusionOk="0">
                    <a:moveTo>
                      <a:pt x="8573" y="16822"/>
                    </a:moveTo>
                    <a:cubicBezTo>
                      <a:pt x="3803" y="43184"/>
                      <a:pt x="-3579" y="194831"/>
                      <a:pt x="1995" y="274471"/>
                    </a:cubicBezTo>
                    <a:cubicBezTo>
                      <a:pt x="2748" y="285267"/>
                      <a:pt x="11937" y="293553"/>
                      <a:pt x="22733" y="293201"/>
                    </a:cubicBezTo>
                    <a:lnTo>
                      <a:pt x="60494" y="292096"/>
                    </a:lnTo>
                    <a:cubicBezTo>
                      <a:pt x="71039" y="291795"/>
                      <a:pt x="79576" y="283409"/>
                      <a:pt x="80028" y="272864"/>
                    </a:cubicBezTo>
                    <a:cubicBezTo>
                      <a:pt x="81333" y="244242"/>
                      <a:pt x="76161" y="99224"/>
                      <a:pt x="90020" y="32238"/>
                    </a:cubicBezTo>
                    <a:cubicBezTo>
                      <a:pt x="92631" y="19684"/>
                      <a:pt x="92280" y="-100"/>
                      <a:pt x="79475" y="0"/>
                    </a:cubicBezTo>
                    <a:lnTo>
                      <a:pt x="28257" y="352"/>
                    </a:lnTo>
                    <a:cubicBezTo>
                      <a:pt x="18566" y="402"/>
                      <a:pt x="10280" y="7332"/>
                      <a:pt x="8573" y="16872"/>
                    </a:cubicBez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605;p36">
                <a:extLst>
                  <a:ext uri="{FF2B5EF4-FFF2-40B4-BE49-F238E27FC236}">
                    <a16:creationId xmlns:a16="http://schemas.microsoft.com/office/drawing/2014/main" id="{6158AAA3-5774-F60B-A42C-D7660A2A85DB}"/>
                  </a:ext>
                </a:extLst>
              </p:cNvPr>
              <p:cNvSpPr/>
              <p:nvPr/>
            </p:nvSpPr>
            <p:spPr>
              <a:xfrm>
                <a:off x="7154328" y="2875416"/>
                <a:ext cx="256361" cy="131425"/>
              </a:xfrm>
              <a:custGeom>
                <a:avLst/>
                <a:gdLst/>
                <a:ahLst/>
                <a:cxnLst/>
                <a:rect l="l" t="t" r="r" b="b"/>
                <a:pathLst>
                  <a:path w="198345" h="101683" extrusionOk="0">
                    <a:moveTo>
                      <a:pt x="0" y="0"/>
                    </a:moveTo>
                    <a:lnTo>
                      <a:pt x="198346" y="0"/>
                    </a:lnTo>
                    <a:lnTo>
                      <a:pt x="198346" y="101684"/>
                    </a:lnTo>
                    <a:lnTo>
                      <a:pt x="0" y="101684"/>
                    </a:ln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606;p36">
                <a:extLst>
                  <a:ext uri="{FF2B5EF4-FFF2-40B4-BE49-F238E27FC236}">
                    <a16:creationId xmlns:a16="http://schemas.microsoft.com/office/drawing/2014/main" id="{CE0022DB-5AFF-F2A8-4BC0-B84F9D7C35D3}"/>
                  </a:ext>
                </a:extLst>
              </p:cNvPr>
              <p:cNvSpPr/>
              <p:nvPr/>
            </p:nvSpPr>
            <p:spPr>
              <a:xfrm>
                <a:off x="6857127" y="2367089"/>
                <a:ext cx="246626" cy="246626"/>
              </a:xfrm>
              <a:custGeom>
                <a:avLst/>
                <a:gdLst/>
                <a:ahLst/>
                <a:cxnLst/>
                <a:rect l="l" t="t" r="r" b="b"/>
                <a:pathLst>
                  <a:path w="190813" h="190813" extrusionOk="0">
                    <a:moveTo>
                      <a:pt x="190814" y="95407"/>
                    </a:moveTo>
                    <a:cubicBezTo>
                      <a:pt x="190814" y="148099"/>
                      <a:pt x="148099" y="190814"/>
                      <a:pt x="95407" y="190814"/>
                    </a:cubicBezTo>
                    <a:cubicBezTo>
                      <a:pt x="42715" y="190814"/>
                      <a:pt x="0" y="148099"/>
                      <a:pt x="0" y="95407"/>
                    </a:cubicBezTo>
                    <a:cubicBezTo>
                      <a:pt x="0" y="42715"/>
                      <a:pt x="42715" y="0"/>
                      <a:pt x="95407" y="0"/>
                    </a:cubicBezTo>
                    <a:cubicBezTo>
                      <a:pt x="148099" y="0"/>
                      <a:pt x="190814" y="42715"/>
                      <a:pt x="190814" y="954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607;p36">
                <a:extLst>
                  <a:ext uri="{FF2B5EF4-FFF2-40B4-BE49-F238E27FC236}">
                    <a16:creationId xmlns:a16="http://schemas.microsoft.com/office/drawing/2014/main" id="{646A203B-1736-D1D5-29CF-2C47744ED37A}"/>
                  </a:ext>
                </a:extLst>
              </p:cNvPr>
              <p:cNvSpPr/>
              <p:nvPr/>
            </p:nvSpPr>
            <p:spPr>
              <a:xfrm>
                <a:off x="7373834" y="2303295"/>
                <a:ext cx="246626" cy="246626"/>
              </a:xfrm>
              <a:custGeom>
                <a:avLst/>
                <a:gdLst/>
                <a:ahLst/>
                <a:cxnLst/>
                <a:rect l="l" t="t" r="r" b="b"/>
                <a:pathLst>
                  <a:path w="190813" h="190813" extrusionOk="0">
                    <a:moveTo>
                      <a:pt x="190814" y="95407"/>
                    </a:moveTo>
                    <a:cubicBezTo>
                      <a:pt x="190814" y="148099"/>
                      <a:pt x="148099" y="190814"/>
                      <a:pt x="95407" y="190814"/>
                    </a:cubicBezTo>
                    <a:cubicBezTo>
                      <a:pt x="42715" y="190814"/>
                      <a:pt x="0" y="148099"/>
                      <a:pt x="0" y="95407"/>
                    </a:cubicBezTo>
                    <a:cubicBezTo>
                      <a:pt x="0" y="42715"/>
                      <a:pt x="42715" y="0"/>
                      <a:pt x="95407" y="0"/>
                    </a:cubicBezTo>
                    <a:cubicBezTo>
                      <a:pt x="148099" y="0"/>
                      <a:pt x="190814" y="42715"/>
                      <a:pt x="190814" y="954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608;p36">
                <a:extLst>
                  <a:ext uri="{FF2B5EF4-FFF2-40B4-BE49-F238E27FC236}">
                    <a16:creationId xmlns:a16="http://schemas.microsoft.com/office/drawing/2014/main" id="{7F431F83-EE1C-C289-5432-84ED75697801}"/>
                  </a:ext>
                </a:extLst>
              </p:cNvPr>
              <p:cNvSpPr/>
              <p:nvPr/>
            </p:nvSpPr>
            <p:spPr>
              <a:xfrm>
                <a:off x="7319201" y="2473237"/>
                <a:ext cx="246626" cy="246626"/>
              </a:xfrm>
              <a:custGeom>
                <a:avLst/>
                <a:gdLst/>
                <a:ahLst/>
                <a:cxnLst/>
                <a:rect l="l" t="t" r="r" b="b"/>
                <a:pathLst>
                  <a:path w="190813" h="190813" extrusionOk="0">
                    <a:moveTo>
                      <a:pt x="190814" y="95407"/>
                    </a:moveTo>
                    <a:cubicBezTo>
                      <a:pt x="190814" y="148099"/>
                      <a:pt x="148099" y="190814"/>
                      <a:pt x="95407" y="190814"/>
                    </a:cubicBezTo>
                    <a:cubicBezTo>
                      <a:pt x="42715" y="190814"/>
                      <a:pt x="0" y="148099"/>
                      <a:pt x="0" y="95407"/>
                    </a:cubicBezTo>
                    <a:cubicBezTo>
                      <a:pt x="0" y="42715"/>
                      <a:pt x="42715" y="0"/>
                      <a:pt x="95407" y="0"/>
                    </a:cubicBezTo>
                    <a:cubicBezTo>
                      <a:pt x="148099" y="0"/>
                      <a:pt x="190814" y="42715"/>
                      <a:pt x="190814" y="954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609;p36">
                <a:extLst>
                  <a:ext uri="{FF2B5EF4-FFF2-40B4-BE49-F238E27FC236}">
                    <a16:creationId xmlns:a16="http://schemas.microsoft.com/office/drawing/2014/main" id="{594D6C81-F110-C3EE-513B-A45781C5356D}"/>
                  </a:ext>
                </a:extLst>
              </p:cNvPr>
              <p:cNvSpPr/>
              <p:nvPr/>
            </p:nvSpPr>
            <p:spPr>
              <a:xfrm>
                <a:off x="7311861" y="2636680"/>
                <a:ext cx="246626" cy="246626"/>
              </a:xfrm>
              <a:custGeom>
                <a:avLst/>
                <a:gdLst/>
                <a:ahLst/>
                <a:cxnLst/>
                <a:rect l="l" t="t" r="r" b="b"/>
                <a:pathLst>
                  <a:path w="190813" h="190813" extrusionOk="0">
                    <a:moveTo>
                      <a:pt x="190814" y="95407"/>
                    </a:moveTo>
                    <a:cubicBezTo>
                      <a:pt x="190814" y="148099"/>
                      <a:pt x="148099" y="190814"/>
                      <a:pt x="95407" y="190814"/>
                    </a:cubicBezTo>
                    <a:cubicBezTo>
                      <a:pt x="42715" y="190814"/>
                      <a:pt x="0" y="148099"/>
                      <a:pt x="0" y="95407"/>
                    </a:cubicBezTo>
                    <a:cubicBezTo>
                      <a:pt x="0" y="42715"/>
                      <a:pt x="42715" y="0"/>
                      <a:pt x="95407" y="0"/>
                    </a:cubicBezTo>
                    <a:cubicBezTo>
                      <a:pt x="148099" y="0"/>
                      <a:pt x="190814" y="42715"/>
                      <a:pt x="190814" y="954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Google Shape;610;p36">
                <a:extLst>
                  <a:ext uri="{FF2B5EF4-FFF2-40B4-BE49-F238E27FC236}">
                    <a16:creationId xmlns:a16="http://schemas.microsoft.com/office/drawing/2014/main" id="{608352FA-3BAA-7750-C24C-B46A426F6C3F}"/>
                  </a:ext>
                </a:extLst>
              </p:cNvPr>
              <p:cNvSpPr/>
              <p:nvPr/>
            </p:nvSpPr>
            <p:spPr>
              <a:xfrm>
                <a:off x="6980230" y="2512149"/>
                <a:ext cx="246626" cy="246626"/>
              </a:xfrm>
              <a:custGeom>
                <a:avLst/>
                <a:gdLst/>
                <a:ahLst/>
                <a:cxnLst/>
                <a:rect l="l" t="t" r="r" b="b"/>
                <a:pathLst>
                  <a:path w="190813" h="190813" extrusionOk="0">
                    <a:moveTo>
                      <a:pt x="190814" y="95407"/>
                    </a:moveTo>
                    <a:cubicBezTo>
                      <a:pt x="190814" y="148099"/>
                      <a:pt x="148099" y="190814"/>
                      <a:pt x="95407" y="190814"/>
                    </a:cubicBezTo>
                    <a:cubicBezTo>
                      <a:pt x="42715" y="190814"/>
                      <a:pt x="0" y="148099"/>
                      <a:pt x="0" y="95407"/>
                    </a:cubicBezTo>
                    <a:cubicBezTo>
                      <a:pt x="0" y="42715"/>
                      <a:pt x="42715" y="0"/>
                      <a:pt x="95407" y="0"/>
                    </a:cubicBezTo>
                    <a:cubicBezTo>
                      <a:pt x="148099" y="0"/>
                      <a:pt x="190814" y="42715"/>
                      <a:pt x="190814" y="9540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611;p36">
                <a:extLst>
                  <a:ext uri="{FF2B5EF4-FFF2-40B4-BE49-F238E27FC236}">
                    <a16:creationId xmlns:a16="http://schemas.microsoft.com/office/drawing/2014/main" id="{AF0975FA-1B87-8CD8-F1CC-1268563822B4}"/>
                  </a:ext>
                </a:extLst>
              </p:cNvPr>
              <p:cNvSpPr/>
              <p:nvPr/>
            </p:nvSpPr>
            <p:spPr>
              <a:xfrm>
                <a:off x="6798660" y="2220924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2" y="84109"/>
                    </a:moveTo>
                    <a:cubicBezTo>
                      <a:pt x="185792" y="130561"/>
                      <a:pt x="144201" y="168218"/>
                      <a:pt x="92896" y="168218"/>
                    </a:cubicBezTo>
                    <a:cubicBezTo>
                      <a:pt x="41591" y="168218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2" y="37657"/>
                      <a:pt x="185792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612;p36">
                <a:extLst>
                  <a:ext uri="{FF2B5EF4-FFF2-40B4-BE49-F238E27FC236}">
                    <a16:creationId xmlns:a16="http://schemas.microsoft.com/office/drawing/2014/main" id="{AE906A9C-D7EA-48E7-D43D-E4F7A60C8FB5}"/>
                  </a:ext>
                </a:extLst>
              </p:cNvPr>
              <p:cNvSpPr/>
              <p:nvPr/>
            </p:nvSpPr>
            <p:spPr>
              <a:xfrm>
                <a:off x="6880513" y="2066314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2" y="84109"/>
                    </a:moveTo>
                    <a:cubicBezTo>
                      <a:pt x="185792" y="130561"/>
                      <a:pt x="144201" y="168217"/>
                      <a:pt x="92896" y="168217"/>
                    </a:cubicBezTo>
                    <a:cubicBezTo>
                      <a:pt x="41591" y="168217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2" y="37657"/>
                      <a:pt x="185792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8" name="Google Shape;613;p36">
                <a:extLst>
                  <a:ext uri="{FF2B5EF4-FFF2-40B4-BE49-F238E27FC236}">
                    <a16:creationId xmlns:a16="http://schemas.microsoft.com/office/drawing/2014/main" id="{2F2D4AEF-C02D-4D6A-F672-61B0D7C59F23}"/>
                  </a:ext>
                </a:extLst>
              </p:cNvPr>
              <p:cNvSpPr/>
              <p:nvPr/>
            </p:nvSpPr>
            <p:spPr>
              <a:xfrm>
                <a:off x="6969770" y="1927165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2" y="84109"/>
                    </a:moveTo>
                    <a:cubicBezTo>
                      <a:pt x="185792" y="130561"/>
                      <a:pt x="144201" y="168217"/>
                      <a:pt x="92896" y="168217"/>
                    </a:cubicBezTo>
                    <a:cubicBezTo>
                      <a:pt x="41591" y="168217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2" y="37657"/>
                      <a:pt x="185792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9" name="Google Shape;614;p36">
                <a:extLst>
                  <a:ext uri="{FF2B5EF4-FFF2-40B4-BE49-F238E27FC236}">
                    <a16:creationId xmlns:a16="http://schemas.microsoft.com/office/drawing/2014/main" id="{DE285CA6-8B1C-5B15-F9A4-66E88949FF0F}"/>
                  </a:ext>
                </a:extLst>
              </p:cNvPr>
              <p:cNvSpPr/>
              <p:nvPr/>
            </p:nvSpPr>
            <p:spPr>
              <a:xfrm>
                <a:off x="7130811" y="1905598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3" y="84109"/>
                    </a:moveTo>
                    <a:cubicBezTo>
                      <a:pt x="185793" y="130561"/>
                      <a:pt x="144201" y="168218"/>
                      <a:pt x="92896" y="168218"/>
                    </a:cubicBezTo>
                    <a:cubicBezTo>
                      <a:pt x="41591" y="168218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3" y="37657"/>
                      <a:pt x="185793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" name="Google Shape;615;p36">
                <a:extLst>
                  <a:ext uri="{FF2B5EF4-FFF2-40B4-BE49-F238E27FC236}">
                    <a16:creationId xmlns:a16="http://schemas.microsoft.com/office/drawing/2014/main" id="{F834277D-EDBC-3E36-5BB7-3DF5C8EB89E1}"/>
                  </a:ext>
                </a:extLst>
              </p:cNvPr>
              <p:cNvSpPr/>
              <p:nvPr/>
            </p:nvSpPr>
            <p:spPr>
              <a:xfrm>
                <a:off x="7293217" y="1944576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3" y="84109"/>
                    </a:moveTo>
                    <a:cubicBezTo>
                      <a:pt x="185793" y="130561"/>
                      <a:pt x="144201" y="168217"/>
                      <a:pt x="92896" y="168217"/>
                    </a:cubicBezTo>
                    <a:cubicBezTo>
                      <a:pt x="41591" y="168217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3" y="37657"/>
                      <a:pt x="185793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" name="Google Shape;616;p36">
                <a:extLst>
                  <a:ext uri="{FF2B5EF4-FFF2-40B4-BE49-F238E27FC236}">
                    <a16:creationId xmlns:a16="http://schemas.microsoft.com/office/drawing/2014/main" id="{78DC009E-C07B-7983-02ED-8B7124800819}"/>
                  </a:ext>
                </a:extLst>
              </p:cNvPr>
              <p:cNvSpPr/>
              <p:nvPr/>
            </p:nvSpPr>
            <p:spPr>
              <a:xfrm>
                <a:off x="7386437" y="2078072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2" y="84109"/>
                    </a:moveTo>
                    <a:cubicBezTo>
                      <a:pt x="185792" y="130561"/>
                      <a:pt x="144201" y="168218"/>
                      <a:pt x="92896" y="168218"/>
                    </a:cubicBezTo>
                    <a:cubicBezTo>
                      <a:pt x="41591" y="168218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2" y="37657"/>
                      <a:pt x="185792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" name="Google Shape;617;p36">
                <a:extLst>
                  <a:ext uri="{FF2B5EF4-FFF2-40B4-BE49-F238E27FC236}">
                    <a16:creationId xmlns:a16="http://schemas.microsoft.com/office/drawing/2014/main" id="{90652ABF-F5B4-BB88-33BE-A5EDAD8B22A1}"/>
                  </a:ext>
                </a:extLst>
              </p:cNvPr>
              <p:cNvSpPr/>
              <p:nvPr/>
            </p:nvSpPr>
            <p:spPr>
              <a:xfrm>
                <a:off x="7370196" y="2185259"/>
                <a:ext cx="240136" cy="217420"/>
              </a:xfrm>
              <a:custGeom>
                <a:avLst/>
                <a:gdLst/>
                <a:ahLst/>
                <a:cxnLst/>
                <a:rect l="l" t="t" r="r" b="b"/>
                <a:pathLst>
                  <a:path w="185792" h="168217" extrusionOk="0">
                    <a:moveTo>
                      <a:pt x="185792" y="84109"/>
                    </a:moveTo>
                    <a:cubicBezTo>
                      <a:pt x="185792" y="130561"/>
                      <a:pt x="144201" y="168218"/>
                      <a:pt x="92896" y="168218"/>
                    </a:cubicBezTo>
                    <a:cubicBezTo>
                      <a:pt x="41591" y="168218"/>
                      <a:pt x="0" y="130561"/>
                      <a:pt x="0" y="84109"/>
                    </a:cubicBezTo>
                    <a:cubicBezTo>
                      <a:pt x="0" y="37657"/>
                      <a:pt x="41591" y="0"/>
                      <a:pt x="92896" y="0"/>
                    </a:cubicBezTo>
                    <a:cubicBezTo>
                      <a:pt x="144201" y="0"/>
                      <a:pt x="185792" y="37657"/>
                      <a:pt x="185792" y="8410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618;p36">
                <a:extLst>
                  <a:ext uri="{FF2B5EF4-FFF2-40B4-BE49-F238E27FC236}">
                    <a16:creationId xmlns:a16="http://schemas.microsoft.com/office/drawing/2014/main" id="{03A2774F-24B7-23F3-7BF2-42D3A481DF42}"/>
                  </a:ext>
                </a:extLst>
              </p:cNvPr>
              <p:cNvSpPr/>
              <p:nvPr/>
            </p:nvSpPr>
            <p:spPr>
              <a:xfrm>
                <a:off x="7404237" y="2685828"/>
                <a:ext cx="426415" cy="169770"/>
              </a:xfrm>
              <a:custGeom>
                <a:avLst/>
                <a:gdLst/>
                <a:ahLst/>
                <a:cxnLst/>
                <a:rect l="l" t="t" r="r" b="b"/>
                <a:pathLst>
                  <a:path w="329915" h="131350" extrusionOk="0">
                    <a:moveTo>
                      <a:pt x="0" y="86793"/>
                    </a:moveTo>
                    <a:cubicBezTo>
                      <a:pt x="3465" y="83027"/>
                      <a:pt x="12152" y="79211"/>
                      <a:pt x="23149" y="75746"/>
                    </a:cubicBezTo>
                    <a:cubicBezTo>
                      <a:pt x="63621" y="62941"/>
                      <a:pt x="107056" y="63192"/>
                      <a:pt x="147831" y="75093"/>
                    </a:cubicBezTo>
                    <a:lnTo>
                      <a:pt x="223001" y="97037"/>
                    </a:lnTo>
                    <a:cubicBezTo>
                      <a:pt x="226817" y="97388"/>
                      <a:pt x="230282" y="99598"/>
                      <a:pt x="232241" y="103012"/>
                    </a:cubicBezTo>
                    <a:cubicBezTo>
                      <a:pt x="237362" y="111950"/>
                      <a:pt x="248761" y="128923"/>
                      <a:pt x="262269" y="131182"/>
                    </a:cubicBezTo>
                    <a:cubicBezTo>
                      <a:pt x="280697" y="134245"/>
                      <a:pt x="256142" y="94426"/>
                      <a:pt x="256142" y="94426"/>
                    </a:cubicBezTo>
                    <a:cubicBezTo>
                      <a:pt x="256142" y="94426"/>
                      <a:pt x="303143" y="111599"/>
                      <a:pt x="315546" y="95028"/>
                    </a:cubicBezTo>
                    <a:cubicBezTo>
                      <a:pt x="327999" y="78458"/>
                      <a:pt x="259858" y="76750"/>
                      <a:pt x="259858" y="76750"/>
                    </a:cubicBezTo>
                    <a:cubicBezTo>
                      <a:pt x="259858" y="76750"/>
                      <a:pt x="330811" y="79412"/>
                      <a:pt x="329907" y="65050"/>
                    </a:cubicBezTo>
                    <a:cubicBezTo>
                      <a:pt x="329003" y="50689"/>
                      <a:pt x="261264" y="58071"/>
                      <a:pt x="261264" y="58071"/>
                    </a:cubicBezTo>
                    <a:cubicBezTo>
                      <a:pt x="261264" y="58071"/>
                      <a:pt x="320818" y="56012"/>
                      <a:pt x="320316" y="44262"/>
                    </a:cubicBezTo>
                    <a:cubicBezTo>
                      <a:pt x="319814" y="32461"/>
                      <a:pt x="265683" y="39341"/>
                      <a:pt x="265683" y="39341"/>
                    </a:cubicBezTo>
                    <a:cubicBezTo>
                      <a:pt x="265683" y="39341"/>
                      <a:pt x="305855" y="25180"/>
                      <a:pt x="296916" y="16995"/>
                    </a:cubicBezTo>
                    <a:cubicBezTo>
                      <a:pt x="287978" y="8811"/>
                      <a:pt x="245296" y="23423"/>
                      <a:pt x="237563" y="26034"/>
                    </a:cubicBezTo>
                    <a:cubicBezTo>
                      <a:pt x="229830" y="28645"/>
                      <a:pt x="206933" y="29850"/>
                      <a:pt x="177959" y="25030"/>
                    </a:cubicBezTo>
                    <a:lnTo>
                      <a:pt x="135829" y="10819"/>
                    </a:lnTo>
                    <a:cubicBezTo>
                      <a:pt x="115241" y="3889"/>
                      <a:pt x="93750" y="174"/>
                      <a:pt x="72007" y="23"/>
                    </a:cubicBezTo>
                    <a:cubicBezTo>
                      <a:pt x="47904" y="-128"/>
                      <a:pt x="19784" y="475"/>
                      <a:pt x="11700" y="1429"/>
                    </a:cubicBezTo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619;p36">
                <a:extLst>
                  <a:ext uri="{FF2B5EF4-FFF2-40B4-BE49-F238E27FC236}">
                    <a16:creationId xmlns:a16="http://schemas.microsoft.com/office/drawing/2014/main" id="{CA11CED9-C08D-E192-AFE8-577FA809C41F}"/>
                  </a:ext>
                </a:extLst>
              </p:cNvPr>
              <p:cNvSpPr/>
              <p:nvPr/>
            </p:nvSpPr>
            <p:spPr>
              <a:xfrm>
                <a:off x="6922571" y="2343405"/>
                <a:ext cx="197829" cy="197829"/>
              </a:xfrm>
              <a:custGeom>
                <a:avLst/>
                <a:gdLst/>
                <a:ahLst/>
                <a:cxnLst/>
                <a:rect l="l" t="t" r="r" b="b"/>
                <a:pathLst>
                  <a:path w="153059" h="153059" extrusionOk="0">
                    <a:moveTo>
                      <a:pt x="832" y="65357"/>
                    </a:moveTo>
                    <a:cubicBezTo>
                      <a:pt x="7008" y="23529"/>
                      <a:pt x="45874" y="-5344"/>
                      <a:pt x="87703" y="832"/>
                    </a:cubicBezTo>
                    <a:cubicBezTo>
                      <a:pt x="129531" y="7009"/>
                      <a:pt x="158404" y="45874"/>
                      <a:pt x="152228" y="87703"/>
                    </a:cubicBezTo>
                    <a:cubicBezTo>
                      <a:pt x="146052" y="129531"/>
                      <a:pt x="107186" y="158404"/>
                      <a:pt x="65357" y="152228"/>
                    </a:cubicBezTo>
                    <a:cubicBezTo>
                      <a:pt x="23529" y="146052"/>
                      <a:pt x="-5344" y="107186"/>
                      <a:pt x="832" y="65357"/>
                    </a:cubicBez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620;p36">
                <a:extLst>
                  <a:ext uri="{FF2B5EF4-FFF2-40B4-BE49-F238E27FC236}">
                    <a16:creationId xmlns:a16="http://schemas.microsoft.com/office/drawing/2014/main" id="{F3C2EEA1-4731-80C6-4CC2-879560665283}"/>
                  </a:ext>
                </a:extLst>
              </p:cNvPr>
              <p:cNvSpPr/>
              <p:nvPr/>
            </p:nvSpPr>
            <p:spPr>
              <a:xfrm>
                <a:off x="6833999" y="2563385"/>
                <a:ext cx="327106" cy="277935"/>
              </a:xfrm>
              <a:custGeom>
                <a:avLst/>
                <a:gdLst/>
                <a:ahLst/>
                <a:cxnLst/>
                <a:rect l="l" t="t" r="r" b="b"/>
                <a:pathLst>
                  <a:path w="253080" h="215037" extrusionOk="0">
                    <a:moveTo>
                      <a:pt x="65631" y="115708"/>
                    </a:moveTo>
                    <a:cubicBezTo>
                      <a:pt x="53630" y="96275"/>
                      <a:pt x="41177" y="83320"/>
                      <a:pt x="35703" y="80056"/>
                    </a:cubicBezTo>
                    <a:cubicBezTo>
                      <a:pt x="30230" y="76793"/>
                      <a:pt x="-200" y="58866"/>
                      <a:pt x="1" y="49526"/>
                    </a:cubicBezTo>
                    <a:cubicBezTo>
                      <a:pt x="202" y="40186"/>
                      <a:pt x="29075" y="56908"/>
                      <a:pt x="29075" y="56908"/>
                    </a:cubicBezTo>
                    <a:cubicBezTo>
                      <a:pt x="29075" y="56908"/>
                      <a:pt x="-2660" y="28386"/>
                      <a:pt x="3968" y="22260"/>
                    </a:cubicBezTo>
                    <a:cubicBezTo>
                      <a:pt x="10596" y="16134"/>
                      <a:pt x="42281" y="50229"/>
                      <a:pt x="42281" y="50229"/>
                    </a:cubicBezTo>
                    <a:cubicBezTo>
                      <a:pt x="42281" y="50229"/>
                      <a:pt x="3265" y="13924"/>
                      <a:pt x="11199" y="6342"/>
                    </a:cubicBezTo>
                    <a:cubicBezTo>
                      <a:pt x="19133" y="-1291"/>
                      <a:pt x="53931" y="41843"/>
                      <a:pt x="53931" y="41843"/>
                    </a:cubicBezTo>
                    <a:cubicBezTo>
                      <a:pt x="53931" y="41843"/>
                      <a:pt x="19986" y="818"/>
                      <a:pt x="36055" y="15"/>
                    </a:cubicBezTo>
                    <a:cubicBezTo>
                      <a:pt x="52123" y="-839"/>
                      <a:pt x="66133" y="35366"/>
                      <a:pt x="66133" y="35366"/>
                    </a:cubicBezTo>
                    <a:cubicBezTo>
                      <a:pt x="66133" y="35366"/>
                      <a:pt x="76778" y="1270"/>
                      <a:pt x="84461" y="13623"/>
                    </a:cubicBezTo>
                    <a:cubicBezTo>
                      <a:pt x="90085" y="22712"/>
                      <a:pt x="85968" y="37776"/>
                      <a:pt x="83407" y="45208"/>
                    </a:cubicBezTo>
                    <a:cubicBezTo>
                      <a:pt x="82402" y="48070"/>
                      <a:pt x="82854" y="51183"/>
                      <a:pt x="84662" y="53593"/>
                    </a:cubicBezTo>
                    <a:lnTo>
                      <a:pt x="140400" y="129819"/>
                    </a:lnTo>
                    <a:cubicBezTo>
                      <a:pt x="148484" y="140816"/>
                      <a:pt x="161088" y="147594"/>
                      <a:pt x="174746" y="148247"/>
                    </a:cubicBezTo>
                    <a:lnTo>
                      <a:pt x="244745" y="123090"/>
                    </a:lnTo>
                    <a:lnTo>
                      <a:pt x="253080" y="195398"/>
                    </a:lnTo>
                    <a:lnTo>
                      <a:pt x="184438" y="212622"/>
                    </a:lnTo>
                    <a:cubicBezTo>
                      <a:pt x="152602" y="220606"/>
                      <a:pt x="118155" y="208504"/>
                      <a:pt x="100680" y="180685"/>
                    </a:cubicBezTo>
                    <a:cubicBezTo>
                      <a:pt x="99676" y="179079"/>
                      <a:pt x="98672" y="177371"/>
                      <a:pt x="97768" y="175664"/>
                    </a:cubicBezTo>
                    <a:lnTo>
                      <a:pt x="65731" y="115658"/>
                    </a:ln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621;p36">
                <a:extLst>
                  <a:ext uri="{FF2B5EF4-FFF2-40B4-BE49-F238E27FC236}">
                    <a16:creationId xmlns:a16="http://schemas.microsoft.com/office/drawing/2014/main" id="{46BDEEAC-9C9D-407B-381B-E206FED8D0A2}"/>
                  </a:ext>
                </a:extLst>
              </p:cNvPr>
              <p:cNvSpPr/>
              <p:nvPr/>
            </p:nvSpPr>
            <p:spPr>
              <a:xfrm>
                <a:off x="7188628" y="2627067"/>
                <a:ext cx="183866" cy="170236"/>
              </a:xfrm>
              <a:custGeom>
                <a:avLst/>
                <a:gdLst/>
                <a:ahLst/>
                <a:cxnLst/>
                <a:rect l="l" t="t" r="r" b="b"/>
                <a:pathLst>
                  <a:path w="142256" h="131711" extrusionOk="0">
                    <a:moveTo>
                      <a:pt x="14914" y="8235"/>
                    </a:moveTo>
                    <a:lnTo>
                      <a:pt x="0" y="38615"/>
                    </a:lnTo>
                    <a:cubicBezTo>
                      <a:pt x="0" y="38615"/>
                      <a:pt x="59755" y="249414"/>
                      <a:pt x="142257" y="36606"/>
                    </a:cubicBezTo>
                    <a:lnTo>
                      <a:pt x="100378" y="0"/>
                    </a:lnTo>
                  </a:path>
                </a:pathLst>
              </a:custGeom>
              <a:solidFill>
                <a:srgbClr val="8E542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622;p36">
                <a:extLst>
                  <a:ext uri="{FF2B5EF4-FFF2-40B4-BE49-F238E27FC236}">
                    <a16:creationId xmlns:a16="http://schemas.microsoft.com/office/drawing/2014/main" id="{BFCA4631-433F-3F75-C361-CEBE37D6A750}"/>
                  </a:ext>
                </a:extLst>
              </p:cNvPr>
              <p:cNvSpPr/>
              <p:nvPr/>
            </p:nvSpPr>
            <p:spPr>
              <a:xfrm rot="-4319118">
                <a:off x="7379729" y="2301555"/>
                <a:ext cx="197958" cy="197958"/>
              </a:xfrm>
              <a:custGeom>
                <a:avLst/>
                <a:gdLst/>
                <a:ahLst/>
                <a:cxnLst/>
                <a:rect l="l" t="t" r="r" b="b"/>
                <a:pathLst>
                  <a:path w="153052" h="153052" extrusionOk="0">
                    <a:moveTo>
                      <a:pt x="153053" y="76526"/>
                    </a:moveTo>
                    <a:cubicBezTo>
                      <a:pt x="153053" y="118791"/>
                      <a:pt x="118791" y="153053"/>
                      <a:pt x="76526" y="153053"/>
                    </a:cubicBezTo>
                    <a:cubicBezTo>
                      <a:pt x="34262" y="153053"/>
                      <a:pt x="0" y="118791"/>
                      <a:pt x="0" y="76526"/>
                    </a:cubicBezTo>
                    <a:cubicBezTo>
                      <a:pt x="0" y="34262"/>
                      <a:pt x="34262" y="0"/>
                      <a:pt x="76526" y="0"/>
                    </a:cubicBezTo>
                    <a:cubicBezTo>
                      <a:pt x="118791" y="0"/>
                      <a:pt x="153053" y="34262"/>
                      <a:pt x="153053" y="76526"/>
                    </a:cubicBez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623;p36">
                <a:extLst>
                  <a:ext uri="{FF2B5EF4-FFF2-40B4-BE49-F238E27FC236}">
                    <a16:creationId xmlns:a16="http://schemas.microsoft.com/office/drawing/2014/main" id="{E058E1FC-896B-0457-0E54-5857234C1A80}"/>
                  </a:ext>
                </a:extLst>
              </p:cNvPr>
              <p:cNvSpPr/>
              <p:nvPr/>
            </p:nvSpPr>
            <p:spPr>
              <a:xfrm>
                <a:off x="6942451" y="1970795"/>
                <a:ext cx="576455" cy="682383"/>
              </a:xfrm>
              <a:custGeom>
                <a:avLst/>
                <a:gdLst/>
                <a:ahLst/>
                <a:cxnLst/>
                <a:rect l="l" t="t" r="r" b="b"/>
                <a:pathLst>
                  <a:path w="446000" h="527956" extrusionOk="0">
                    <a:moveTo>
                      <a:pt x="445176" y="223422"/>
                    </a:moveTo>
                    <a:cubicBezTo>
                      <a:pt x="426597" y="442657"/>
                      <a:pt x="375730" y="517477"/>
                      <a:pt x="252002" y="527469"/>
                    </a:cubicBezTo>
                    <a:cubicBezTo>
                      <a:pt x="161265" y="534801"/>
                      <a:pt x="14991" y="460132"/>
                      <a:pt x="731" y="256011"/>
                    </a:cubicBezTo>
                    <a:cubicBezTo>
                      <a:pt x="-8659" y="121739"/>
                      <a:pt x="73139" y="10916"/>
                      <a:pt x="207362" y="723"/>
                    </a:cubicBezTo>
                    <a:cubicBezTo>
                      <a:pt x="341584" y="-9471"/>
                      <a:pt x="456575" y="89351"/>
                      <a:pt x="445226" y="223422"/>
                    </a:cubicBezTo>
                    <a:close/>
                  </a:path>
                </a:pathLst>
              </a:custGeom>
              <a:solidFill>
                <a:srgbClr val="B2765B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624;p36">
                <a:extLst>
                  <a:ext uri="{FF2B5EF4-FFF2-40B4-BE49-F238E27FC236}">
                    <a16:creationId xmlns:a16="http://schemas.microsoft.com/office/drawing/2014/main" id="{17CFC30E-C97D-C287-CBA9-489FE03A291C}"/>
                  </a:ext>
                </a:extLst>
              </p:cNvPr>
              <p:cNvSpPr/>
              <p:nvPr/>
            </p:nvSpPr>
            <p:spPr>
              <a:xfrm>
                <a:off x="7081511" y="2421129"/>
                <a:ext cx="60022" cy="70886"/>
              </a:xfrm>
              <a:custGeom>
                <a:avLst/>
                <a:gdLst/>
                <a:ahLst/>
                <a:cxnLst/>
                <a:rect l="l" t="t" r="r" b="b"/>
                <a:pathLst>
                  <a:path w="46439" h="54844" extrusionOk="0">
                    <a:moveTo>
                      <a:pt x="46343" y="25665"/>
                    </a:moveTo>
                    <a:cubicBezTo>
                      <a:pt x="47498" y="40779"/>
                      <a:pt x="38108" y="53835"/>
                      <a:pt x="25304" y="54789"/>
                    </a:cubicBezTo>
                    <a:cubicBezTo>
                      <a:pt x="12549" y="55743"/>
                      <a:pt x="1251" y="44294"/>
                      <a:pt x="96" y="29180"/>
                    </a:cubicBezTo>
                    <a:cubicBezTo>
                      <a:pt x="-1059" y="14065"/>
                      <a:pt x="8331" y="1010"/>
                      <a:pt x="21136" y="56"/>
                    </a:cubicBezTo>
                    <a:cubicBezTo>
                      <a:pt x="33890" y="-899"/>
                      <a:pt x="45188" y="10550"/>
                      <a:pt x="46343" y="256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625;p36">
                <a:extLst>
                  <a:ext uri="{FF2B5EF4-FFF2-40B4-BE49-F238E27FC236}">
                    <a16:creationId xmlns:a16="http://schemas.microsoft.com/office/drawing/2014/main" id="{24E85650-8830-633A-EC92-B1EEDE848420}"/>
                  </a:ext>
                </a:extLst>
              </p:cNvPr>
              <p:cNvSpPr/>
              <p:nvPr/>
            </p:nvSpPr>
            <p:spPr>
              <a:xfrm>
                <a:off x="7361043" y="2407229"/>
                <a:ext cx="60022" cy="70886"/>
              </a:xfrm>
              <a:custGeom>
                <a:avLst/>
                <a:gdLst/>
                <a:ahLst/>
                <a:cxnLst/>
                <a:rect l="l" t="t" r="r" b="b"/>
                <a:pathLst>
                  <a:path w="46439" h="54844" extrusionOk="0">
                    <a:moveTo>
                      <a:pt x="46343" y="25665"/>
                    </a:moveTo>
                    <a:cubicBezTo>
                      <a:pt x="47498" y="40779"/>
                      <a:pt x="38108" y="53835"/>
                      <a:pt x="25304" y="54789"/>
                    </a:cubicBezTo>
                    <a:cubicBezTo>
                      <a:pt x="12549" y="55743"/>
                      <a:pt x="1251" y="44294"/>
                      <a:pt x="96" y="29180"/>
                    </a:cubicBezTo>
                    <a:cubicBezTo>
                      <a:pt x="-1059" y="14065"/>
                      <a:pt x="8331" y="1010"/>
                      <a:pt x="21136" y="56"/>
                    </a:cubicBezTo>
                    <a:cubicBezTo>
                      <a:pt x="33890" y="-899"/>
                      <a:pt x="45188" y="10550"/>
                      <a:pt x="46343" y="256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626;p36">
                <a:extLst>
                  <a:ext uri="{FF2B5EF4-FFF2-40B4-BE49-F238E27FC236}">
                    <a16:creationId xmlns:a16="http://schemas.microsoft.com/office/drawing/2014/main" id="{3CAEE4DE-02A7-98F6-174A-B09FBF3FF81E}"/>
                  </a:ext>
                </a:extLst>
              </p:cNvPr>
              <p:cNvSpPr/>
              <p:nvPr/>
            </p:nvSpPr>
            <p:spPr>
              <a:xfrm>
                <a:off x="7032287" y="2354685"/>
                <a:ext cx="95956" cy="55875"/>
              </a:xfrm>
              <a:custGeom>
                <a:avLst/>
                <a:gdLst/>
                <a:ahLst/>
                <a:cxnLst/>
                <a:rect l="l" t="t" r="r" b="b"/>
                <a:pathLst>
                  <a:path w="74241" h="43230" extrusionOk="0">
                    <a:moveTo>
                      <a:pt x="6862" y="43181"/>
                    </a:moveTo>
                    <a:cubicBezTo>
                      <a:pt x="5707" y="43181"/>
                      <a:pt x="4552" y="42880"/>
                      <a:pt x="3497" y="42327"/>
                    </a:cubicBezTo>
                    <a:cubicBezTo>
                      <a:pt x="183" y="40469"/>
                      <a:pt x="-972" y="36302"/>
                      <a:pt x="886" y="32987"/>
                    </a:cubicBezTo>
                    <a:cubicBezTo>
                      <a:pt x="9322" y="17923"/>
                      <a:pt x="34530" y="-7937"/>
                      <a:pt x="69328" y="2357"/>
                    </a:cubicBezTo>
                    <a:cubicBezTo>
                      <a:pt x="72943" y="3411"/>
                      <a:pt x="75053" y="7227"/>
                      <a:pt x="73948" y="10893"/>
                    </a:cubicBezTo>
                    <a:cubicBezTo>
                      <a:pt x="72893" y="14509"/>
                      <a:pt x="69027" y="16618"/>
                      <a:pt x="65411" y="15513"/>
                    </a:cubicBezTo>
                    <a:cubicBezTo>
                      <a:pt x="32270" y="5721"/>
                      <a:pt x="13038" y="39365"/>
                      <a:pt x="12837" y="39716"/>
                    </a:cubicBezTo>
                    <a:cubicBezTo>
                      <a:pt x="11582" y="41976"/>
                      <a:pt x="9272" y="43231"/>
                      <a:pt x="6862" y="4323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627;p36">
                <a:extLst>
                  <a:ext uri="{FF2B5EF4-FFF2-40B4-BE49-F238E27FC236}">
                    <a16:creationId xmlns:a16="http://schemas.microsoft.com/office/drawing/2014/main" id="{9FAA22D7-FC9C-11E4-428A-A3588E165721}"/>
                  </a:ext>
                </a:extLst>
              </p:cNvPr>
              <p:cNvSpPr/>
              <p:nvPr/>
            </p:nvSpPr>
            <p:spPr>
              <a:xfrm>
                <a:off x="7347338" y="2338951"/>
                <a:ext cx="102225" cy="41740"/>
              </a:xfrm>
              <a:custGeom>
                <a:avLst/>
                <a:gdLst/>
                <a:ahLst/>
                <a:cxnLst/>
                <a:rect l="l" t="t" r="r" b="b"/>
                <a:pathLst>
                  <a:path w="79091" h="32294" extrusionOk="0">
                    <a:moveTo>
                      <a:pt x="72203" y="32294"/>
                    </a:moveTo>
                    <a:cubicBezTo>
                      <a:pt x="70395" y="32294"/>
                      <a:pt x="68587" y="31591"/>
                      <a:pt x="67231" y="30135"/>
                    </a:cubicBezTo>
                    <a:lnTo>
                      <a:pt x="67231" y="30135"/>
                    </a:lnTo>
                    <a:cubicBezTo>
                      <a:pt x="66127" y="28980"/>
                      <a:pt x="39865" y="2015"/>
                      <a:pt x="10339" y="19490"/>
                    </a:cubicBezTo>
                    <a:cubicBezTo>
                      <a:pt x="7075" y="21398"/>
                      <a:pt x="2857" y="20343"/>
                      <a:pt x="949" y="17079"/>
                    </a:cubicBezTo>
                    <a:cubicBezTo>
                      <a:pt x="-960" y="13815"/>
                      <a:pt x="95" y="9597"/>
                      <a:pt x="3359" y="7689"/>
                    </a:cubicBezTo>
                    <a:cubicBezTo>
                      <a:pt x="34592" y="-10739"/>
                      <a:pt x="65323" y="8141"/>
                      <a:pt x="77224" y="20745"/>
                    </a:cubicBezTo>
                    <a:cubicBezTo>
                      <a:pt x="79835" y="23507"/>
                      <a:pt x="79684" y="27825"/>
                      <a:pt x="76923" y="30436"/>
                    </a:cubicBezTo>
                    <a:cubicBezTo>
                      <a:pt x="75617" y="31692"/>
                      <a:pt x="73910" y="32294"/>
                      <a:pt x="72203" y="3229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628;p36">
                <a:extLst>
                  <a:ext uri="{FF2B5EF4-FFF2-40B4-BE49-F238E27FC236}">
                    <a16:creationId xmlns:a16="http://schemas.microsoft.com/office/drawing/2014/main" id="{4D1E3E1D-C2D2-82DF-3997-954A788E0DF0}"/>
                  </a:ext>
                </a:extLst>
              </p:cNvPr>
              <p:cNvSpPr/>
              <p:nvPr/>
            </p:nvSpPr>
            <p:spPr>
              <a:xfrm>
                <a:off x="7221928" y="2436870"/>
                <a:ext cx="54865" cy="34917"/>
              </a:xfrm>
              <a:custGeom>
                <a:avLst/>
                <a:gdLst/>
                <a:ahLst/>
                <a:cxnLst/>
                <a:rect l="l" t="t" r="r" b="b"/>
                <a:pathLst>
                  <a:path w="42449" h="27015" extrusionOk="0">
                    <a:moveTo>
                      <a:pt x="371" y="24747"/>
                    </a:moveTo>
                    <a:cubicBezTo>
                      <a:pt x="-3345" y="5063"/>
                      <a:pt x="21762" y="-8395"/>
                      <a:pt x="35922" y="6067"/>
                    </a:cubicBezTo>
                    <a:cubicBezTo>
                      <a:pt x="39538" y="8728"/>
                      <a:pt x="46467" y="23592"/>
                      <a:pt x="39387" y="24295"/>
                    </a:cubicBezTo>
                    <a:cubicBezTo>
                      <a:pt x="38082" y="24295"/>
                      <a:pt x="36977" y="23291"/>
                      <a:pt x="36676" y="22085"/>
                    </a:cubicBezTo>
                    <a:cubicBezTo>
                      <a:pt x="35772" y="17968"/>
                      <a:pt x="33663" y="14302"/>
                      <a:pt x="30650" y="11842"/>
                    </a:cubicBezTo>
                    <a:cubicBezTo>
                      <a:pt x="20808" y="3456"/>
                      <a:pt x="6095" y="11842"/>
                      <a:pt x="5995" y="24295"/>
                    </a:cubicBezTo>
                    <a:cubicBezTo>
                      <a:pt x="5894" y="27659"/>
                      <a:pt x="923" y="28011"/>
                      <a:pt x="371" y="24747"/>
                    </a:cubicBezTo>
                    <a:lnTo>
                      <a:pt x="371" y="24747"/>
                    </a:lnTo>
                    <a:close/>
                  </a:path>
                </a:pathLst>
              </a:custGeom>
              <a:solidFill>
                <a:srgbClr val="8E542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629;p36">
                <a:extLst>
                  <a:ext uri="{FF2B5EF4-FFF2-40B4-BE49-F238E27FC236}">
                    <a16:creationId xmlns:a16="http://schemas.microsoft.com/office/drawing/2014/main" id="{E6F11E12-AE67-EC06-1E98-FFED406DC016}"/>
                  </a:ext>
                </a:extLst>
              </p:cNvPr>
              <p:cNvSpPr/>
              <p:nvPr/>
            </p:nvSpPr>
            <p:spPr>
              <a:xfrm>
                <a:off x="7405704" y="2410445"/>
                <a:ext cx="24402" cy="18664"/>
              </a:xfrm>
              <a:custGeom>
                <a:avLst/>
                <a:gdLst/>
                <a:ahLst/>
                <a:cxnLst/>
                <a:rect l="l" t="t" r="r" b="b"/>
                <a:pathLst>
                  <a:path w="18880" h="14440" extrusionOk="0">
                    <a:moveTo>
                      <a:pt x="4841" y="14441"/>
                    </a:moveTo>
                    <a:cubicBezTo>
                      <a:pt x="4188" y="14441"/>
                      <a:pt x="3586" y="14441"/>
                      <a:pt x="3033" y="14340"/>
                    </a:cubicBezTo>
                    <a:cubicBezTo>
                      <a:pt x="1125" y="14089"/>
                      <a:pt x="-180" y="12382"/>
                      <a:pt x="20" y="10524"/>
                    </a:cubicBezTo>
                    <a:cubicBezTo>
                      <a:pt x="272" y="8666"/>
                      <a:pt x="1979" y="7311"/>
                      <a:pt x="3837" y="7511"/>
                    </a:cubicBezTo>
                    <a:cubicBezTo>
                      <a:pt x="4540" y="7612"/>
                      <a:pt x="10917" y="8114"/>
                      <a:pt x="12122" y="2691"/>
                    </a:cubicBezTo>
                    <a:cubicBezTo>
                      <a:pt x="12524" y="833"/>
                      <a:pt x="14331" y="-322"/>
                      <a:pt x="16189" y="80"/>
                    </a:cubicBezTo>
                    <a:cubicBezTo>
                      <a:pt x="18047" y="481"/>
                      <a:pt x="19202" y="2339"/>
                      <a:pt x="18801" y="4147"/>
                    </a:cubicBezTo>
                    <a:cubicBezTo>
                      <a:pt x="16993" y="12382"/>
                      <a:pt x="9662" y="14441"/>
                      <a:pt x="4791" y="1444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630;p36">
                <a:extLst>
                  <a:ext uri="{FF2B5EF4-FFF2-40B4-BE49-F238E27FC236}">
                    <a16:creationId xmlns:a16="http://schemas.microsoft.com/office/drawing/2014/main" id="{20709C65-8F6C-23EF-1589-739BD23A5622}"/>
                  </a:ext>
                </a:extLst>
              </p:cNvPr>
              <p:cNvSpPr/>
              <p:nvPr/>
            </p:nvSpPr>
            <p:spPr>
              <a:xfrm>
                <a:off x="7067749" y="2432482"/>
                <a:ext cx="25717" cy="16702"/>
              </a:xfrm>
              <a:custGeom>
                <a:avLst/>
                <a:gdLst/>
                <a:ahLst/>
                <a:cxnLst/>
                <a:rect l="l" t="t" r="r" b="b"/>
                <a:pathLst>
                  <a:path w="19897" h="12922" extrusionOk="0">
                    <a:moveTo>
                      <a:pt x="12943" y="12923"/>
                    </a:moveTo>
                    <a:cubicBezTo>
                      <a:pt x="8374" y="12923"/>
                      <a:pt x="2750" y="11165"/>
                      <a:pt x="239" y="4638"/>
                    </a:cubicBezTo>
                    <a:cubicBezTo>
                      <a:pt x="-464" y="2880"/>
                      <a:pt x="440" y="872"/>
                      <a:pt x="2198" y="219"/>
                    </a:cubicBezTo>
                    <a:cubicBezTo>
                      <a:pt x="3955" y="-434"/>
                      <a:pt x="5964" y="419"/>
                      <a:pt x="6616" y="2177"/>
                    </a:cubicBezTo>
                    <a:cubicBezTo>
                      <a:pt x="8625" y="7399"/>
                      <a:pt x="14852" y="5893"/>
                      <a:pt x="15555" y="5692"/>
                    </a:cubicBezTo>
                    <a:cubicBezTo>
                      <a:pt x="17412" y="5190"/>
                      <a:pt x="19270" y="6295"/>
                      <a:pt x="19773" y="8102"/>
                    </a:cubicBezTo>
                    <a:cubicBezTo>
                      <a:pt x="20275" y="9910"/>
                      <a:pt x="19220" y="11818"/>
                      <a:pt x="17412" y="12320"/>
                    </a:cubicBezTo>
                    <a:cubicBezTo>
                      <a:pt x="16207" y="12672"/>
                      <a:pt x="14651" y="12923"/>
                      <a:pt x="12943" y="1292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631;p36">
                <a:extLst>
                  <a:ext uri="{FF2B5EF4-FFF2-40B4-BE49-F238E27FC236}">
                    <a16:creationId xmlns:a16="http://schemas.microsoft.com/office/drawing/2014/main" id="{5C096F33-D8C7-3D0B-0F87-F8FE10DC51FE}"/>
                  </a:ext>
                </a:extLst>
              </p:cNvPr>
              <p:cNvSpPr/>
              <p:nvPr/>
            </p:nvSpPr>
            <p:spPr>
              <a:xfrm>
                <a:off x="7089440" y="2658378"/>
                <a:ext cx="416442" cy="234684"/>
              </a:xfrm>
              <a:custGeom>
                <a:avLst/>
                <a:gdLst/>
                <a:ahLst/>
                <a:cxnLst/>
                <a:rect l="l" t="t" r="r" b="b"/>
                <a:pathLst>
                  <a:path w="322199" h="181574" extrusionOk="0">
                    <a:moveTo>
                      <a:pt x="321966" y="31585"/>
                    </a:moveTo>
                    <a:lnTo>
                      <a:pt x="314082" y="84511"/>
                    </a:lnTo>
                    <a:cubicBezTo>
                      <a:pt x="312425" y="96662"/>
                      <a:pt x="302432" y="105902"/>
                      <a:pt x="290230" y="106755"/>
                    </a:cubicBezTo>
                    <a:cubicBezTo>
                      <a:pt x="271249" y="108061"/>
                      <a:pt x="246142" y="108915"/>
                      <a:pt x="244535" y="108362"/>
                    </a:cubicBezTo>
                    <a:lnTo>
                      <a:pt x="243330" y="107960"/>
                    </a:lnTo>
                    <a:cubicBezTo>
                      <a:pt x="241372" y="107308"/>
                      <a:pt x="239564" y="109065"/>
                      <a:pt x="240117" y="111023"/>
                    </a:cubicBezTo>
                    <a:cubicBezTo>
                      <a:pt x="261508" y="186495"/>
                      <a:pt x="249758" y="180721"/>
                      <a:pt x="249758" y="180721"/>
                    </a:cubicBezTo>
                    <a:lnTo>
                      <a:pt x="144308" y="181575"/>
                    </a:lnTo>
                    <a:lnTo>
                      <a:pt x="144308" y="181575"/>
                    </a:lnTo>
                    <a:lnTo>
                      <a:pt x="45185" y="176704"/>
                    </a:lnTo>
                    <a:lnTo>
                      <a:pt x="45185" y="176704"/>
                    </a:lnTo>
                    <a:cubicBezTo>
                      <a:pt x="43829" y="162342"/>
                      <a:pt x="47746" y="140750"/>
                      <a:pt x="50809" y="124832"/>
                    </a:cubicBezTo>
                    <a:cubicBezTo>
                      <a:pt x="51261" y="122523"/>
                      <a:pt x="48700" y="120815"/>
                      <a:pt x="46692" y="122121"/>
                    </a:cubicBezTo>
                    <a:lnTo>
                      <a:pt x="42323" y="125033"/>
                    </a:lnTo>
                    <a:cubicBezTo>
                      <a:pt x="38808" y="127343"/>
                      <a:pt x="34088" y="126038"/>
                      <a:pt x="32230" y="122272"/>
                    </a:cubicBezTo>
                    <a:lnTo>
                      <a:pt x="2352" y="59805"/>
                    </a:lnTo>
                    <a:cubicBezTo>
                      <a:pt x="-2920" y="52625"/>
                      <a:pt x="1248" y="42532"/>
                      <a:pt x="9131" y="38313"/>
                    </a:cubicBezTo>
                    <a:cubicBezTo>
                      <a:pt x="21785" y="31535"/>
                      <a:pt x="42674" y="22295"/>
                      <a:pt x="82695" y="0"/>
                    </a:cubicBezTo>
                    <a:cubicBezTo>
                      <a:pt x="82695" y="0"/>
                      <a:pt x="109761" y="42732"/>
                      <a:pt x="149379" y="41828"/>
                    </a:cubicBezTo>
                    <a:cubicBezTo>
                      <a:pt x="188898" y="36958"/>
                      <a:pt x="204615" y="804"/>
                      <a:pt x="204615" y="804"/>
                    </a:cubicBezTo>
                    <a:lnTo>
                      <a:pt x="301930" y="11499"/>
                    </a:lnTo>
                    <a:cubicBezTo>
                      <a:pt x="313881" y="13457"/>
                      <a:pt x="323673" y="19634"/>
                      <a:pt x="322016" y="31585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632;p36">
                <a:extLst>
                  <a:ext uri="{FF2B5EF4-FFF2-40B4-BE49-F238E27FC236}">
                    <a16:creationId xmlns:a16="http://schemas.microsoft.com/office/drawing/2014/main" id="{6F4356EA-C18B-0469-5402-BFB2B78DE3B7}"/>
                  </a:ext>
                </a:extLst>
              </p:cNvPr>
              <p:cNvSpPr/>
              <p:nvPr/>
            </p:nvSpPr>
            <p:spPr>
              <a:xfrm>
                <a:off x="7188710" y="2508511"/>
                <a:ext cx="134111" cy="73824"/>
              </a:xfrm>
              <a:custGeom>
                <a:avLst/>
                <a:gdLst/>
                <a:ahLst/>
                <a:cxnLst/>
                <a:rect l="l" t="t" r="r" b="b"/>
                <a:pathLst>
                  <a:path w="103761" h="57117" extrusionOk="0">
                    <a:moveTo>
                      <a:pt x="92080" y="50"/>
                    </a:moveTo>
                    <a:cubicBezTo>
                      <a:pt x="99412" y="-352"/>
                      <a:pt x="104985" y="6377"/>
                      <a:pt x="103529" y="13558"/>
                    </a:cubicBezTo>
                    <a:cubicBezTo>
                      <a:pt x="98759" y="37359"/>
                      <a:pt x="78874" y="55738"/>
                      <a:pt x="54219" y="57044"/>
                    </a:cubicBezTo>
                    <a:cubicBezTo>
                      <a:pt x="29513" y="58349"/>
                      <a:pt x="7821" y="42180"/>
                      <a:pt x="540" y="19031"/>
                    </a:cubicBezTo>
                    <a:cubicBezTo>
                      <a:pt x="-1670" y="12001"/>
                      <a:pt x="3151" y="4770"/>
                      <a:pt x="10482" y="4369"/>
                    </a:cubicBezTo>
                    <a:lnTo>
                      <a:pt x="92130" y="0"/>
                    </a:ln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633;p36">
                <a:extLst>
                  <a:ext uri="{FF2B5EF4-FFF2-40B4-BE49-F238E27FC236}">
                    <a16:creationId xmlns:a16="http://schemas.microsoft.com/office/drawing/2014/main" id="{A9E9893A-BF6B-AA9C-5C03-7FF776265ED4}"/>
                  </a:ext>
                </a:extLst>
              </p:cNvPr>
              <p:cNvSpPr/>
              <p:nvPr/>
            </p:nvSpPr>
            <p:spPr>
              <a:xfrm>
                <a:off x="7231232" y="2537826"/>
                <a:ext cx="85226" cy="44599"/>
              </a:xfrm>
              <a:custGeom>
                <a:avLst/>
                <a:gdLst/>
                <a:ahLst/>
                <a:cxnLst/>
                <a:rect l="l" t="t" r="r" b="b"/>
                <a:pathLst>
                  <a:path w="65939" h="34506" extrusionOk="0">
                    <a:moveTo>
                      <a:pt x="65940" y="4556"/>
                    </a:moveTo>
                    <a:cubicBezTo>
                      <a:pt x="58709" y="1292"/>
                      <a:pt x="49971" y="-416"/>
                      <a:pt x="40531" y="87"/>
                    </a:cubicBezTo>
                    <a:cubicBezTo>
                      <a:pt x="17533" y="1292"/>
                      <a:pt x="-444" y="15151"/>
                      <a:pt x="8" y="31069"/>
                    </a:cubicBezTo>
                    <a:cubicBezTo>
                      <a:pt x="6637" y="33579"/>
                      <a:pt x="13817" y="34835"/>
                      <a:pt x="21299" y="34433"/>
                    </a:cubicBezTo>
                    <a:cubicBezTo>
                      <a:pt x="40983" y="33379"/>
                      <a:pt x="57604" y="21428"/>
                      <a:pt x="65940" y="45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634;p36">
                <a:extLst>
                  <a:ext uri="{FF2B5EF4-FFF2-40B4-BE49-F238E27FC236}">
                    <a16:creationId xmlns:a16="http://schemas.microsoft.com/office/drawing/2014/main" id="{6544F27B-72C0-1CC7-DD04-89EBC9755065}"/>
                  </a:ext>
                </a:extLst>
              </p:cNvPr>
              <p:cNvSpPr/>
              <p:nvPr/>
            </p:nvSpPr>
            <p:spPr>
              <a:xfrm>
                <a:off x="6883869" y="1947153"/>
                <a:ext cx="701305" cy="489834"/>
              </a:xfrm>
              <a:custGeom>
                <a:avLst/>
                <a:gdLst/>
                <a:ahLst/>
                <a:cxnLst/>
                <a:rect l="l" t="t" r="r" b="b"/>
                <a:pathLst>
                  <a:path w="542596" h="378982" extrusionOk="0">
                    <a:moveTo>
                      <a:pt x="247975" y="118723"/>
                    </a:moveTo>
                    <a:cubicBezTo>
                      <a:pt x="247975" y="118723"/>
                      <a:pt x="373460" y="295979"/>
                      <a:pt x="538363" y="345540"/>
                    </a:cubicBezTo>
                    <a:cubicBezTo>
                      <a:pt x="538363" y="345540"/>
                      <a:pt x="601884" y="-30765"/>
                      <a:pt x="236777" y="2025"/>
                    </a:cubicBezTo>
                    <a:cubicBezTo>
                      <a:pt x="236777" y="2025"/>
                      <a:pt x="-64859" y="20654"/>
                      <a:pt x="12772" y="378982"/>
                    </a:cubicBezTo>
                    <a:cubicBezTo>
                      <a:pt x="12772" y="378982"/>
                      <a:pt x="157489" y="270369"/>
                      <a:pt x="247925" y="11872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635;p36">
                <a:extLst>
                  <a:ext uri="{FF2B5EF4-FFF2-40B4-BE49-F238E27FC236}">
                    <a16:creationId xmlns:a16="http://schemas.microsoft.com/office/drawing/2014/main" id="{CC5971D6-CE89-EAFD-F979-AEB5F38CD68C}"/>
                  </a:ext>
                </a:extLst>
              </p:cNvPr>
              <p:cNvSpPr/>
              <p:nvPr/>
            </p:nvSpPr>
            <p:spPr>
              <a:xfrm>
                <a:off x="6993547" y="2142970"/>
                <a:ext cx="233647" cy="191459"/>
              </a:xfrm>
              <a:custGeom>
                <a:avLst/>
                <a:gdLst/>
                <a:ahLst/>
                <a:cxnLst/>
                <a:rect l="l" t="t" r="r" b="b"/>
                <a:pathLst>
                  <a:path w="180771" h="148131" extrusionOk="0">
                    <a:moveTo>
                      <a:pt x="180771" y="74066"/>
                    </a:moveTo>
                    <a:cubicBezTo>
                      <a:pt x="180771" y="114971"/>
                      <a:pt x="140304" y="148132"/>
                      <a:pt x="90386" y="148132"/>
                    </a:cubicBezTo>
                    <a:cubicBezTo>
                      <a:pt x="40467" y="148132"/>
                      <a:pt x="0" y="114971"/>
                      <a:pt x="0" y="74066"/>
                    </a:cubicBezTo>
                    <a:cubicBezTo>
                      <a:pt x="0" y="33161"/>
                      <a:pt x="40467" y="0"/>
                      <a:pt x="90386" y="0"/>
                    </a:cubicBezTo>
                    <a:cubicBezTo>
                      <a:pt x="140304" y="0"/>
                      <a:pt x="180771" y="33161"/>
                      <a:pt x="180771" y="740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636;p36">
                <a:extLst>
                  <a:ext uri="{FF2B5EF4-FFF2-40B4-BE49-F238E27FC236}">
                    <a16:creationId xmlns:a16="http://schemas.microsoft.com/office/drawing/2014/main" id="{529B33FE-59F6-DC2D-2610-90B7DCFF8D77}"/>
                  </a:ext>
                </a:extLst>
              </p:cNvPr>
              <p:cNvSpPr/>
              <p:nvPr/>
            </p:nvSpPr>
            <p:spPr>
              <a:xfrm>
                <a:off x="7090990" y="2052023"/>
                <a:ext cx="233647" cy="191459"/>
              </a:xfrm>
              <a:custGeom>
                <a:avLst/>
                <a:gdLst/>
                <a:ahLst/>
                <a:cxnLst/>
                <a:rect l="l" t="t" r="r" b="b"/>
                <a:pathLst>
                  <a:path w="180771" h="148131" extrusionOk="0">
                    <a:moveTo>
                      <a:pt x="180771" y="74066"/>
                    </a:moveTo>
                    <a:cubicBezTo>
                      <a:pt x="180771" y="114971"/>
                      <a:pt x="140304" y="148132"/>
                      <a:pt x="90386" y="148132"/>
                    </a:cubicBezTo>
                    <a:cubicBezTo>
                      <a:pt x="40467" y="148132"/>
                      <a:pt x="0" y="114971"/>
                      <a:pt x="0" y="74066"/>
                    </a:cubicBezTo>
                    <a:cubicBezTo>
                      <a:pt x="0" y="33160"/>
                      <a:pt x="40467" y="0"/>
                      <a:pt x="90386" y="0"/>
                    </a:cubicBezTo>
                    <a:cubicBezTo>
                      <a:pt x="140304" y="0"/>
                      <a:pt x="180771" y="33160"/>
                      <a:pt x="180771" y="740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637;p36">
                <a:extLst>
                  <a:ext uri="{FF2B5EF4-FFF2-40B4-BE49-F238E27FC236}">
                    <a16:creationId xmlns:a16="http://schemas.microsoft.com/office/drawing/2014/main" id="{08E8CB62-3202-B980-4012-63DF29917EAC}"/>
                  </a:ext>
                </a:extLst>
              </p:cNvPr>
              <p:cNvSpPr/>
              <p:nvPr/>
            </p:nvSpPr>
            <p:spPr>
              <a:xfrm>
                <a:off x="7211170" y="2136473"/>
                <a:ext cx="233647" cy="191459"/>
              </a:xfrm>
              <a:custGeom>
                <a:avLst/>
                <a:gdLst/>
                <a:ahLst/>
                <a:cxnLst/>
                <a:rect l="l" t="t" r="r" b="b"/>
                <a:pathLst>
                  <a:path w="180771" h="148131" extrusionOk="0">
                    <a:moveTo>
                      <a:pt x="180771" y="74066"/>
                    </a:moveTo>
                    <a:cubicBezTo>
                      <a:pt x="180771" y="114971"/>
                      <a:pt x="140304" y="148132"/>
                      <a:pt x="90386" y="148132"/>
                    </a:cubicBezTo>
                    <a:cubicBezTo>
                      <a:pt x="40467" y="148132"/>
                      <a:pt x="0" y="114971"/>
                      <a:pt x="0" y="74066"/>
                    </a:cubicBezTo>
                    <a:cubicBezTo>
                      <a:pt x="0" y="33161"/>
                      <a:pt x="40467" y="0"/>
                      <a:pt x="90386" y="0"/>
                    </a:cubicBezTo>
                    <a:cubicBezTo>
                      <a:pt x="140304" y="0"/>
                      <a:pt x="180771" y="33161"/>
                      <a:pt x="180771" y="740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638;p36">
                <a:extLst>
                  <a:ext uri="{FF2B5EF4-FFF2-40B4-BE49-F238E27FC236}">
                    <a16:creationId xmlns:a16="http://schemas.microsoft.com/office/drawing/2014/main" id="{908AC3B2-E835-A65C-7335-27D96C8D016C}"/>
                  </a:ext>
                </a:extLst>
              </p:cNvPr>
              <p:cNvSpPr/>
              <p:nvPr/>
            </p:nvSpPr>
            <p:spPr>
              <a:xfrm>
                <a:off x="7154328" y="2662666"/>
                <a:ext cx="68146" cy="155764"/>
              </a:xfrm>
              <a:custGeom>
                <a:avLst/>
                <a:gdLst/>
                <a:ahLst/>
                <a:cxnLst/>
                <a:rect l="l" t="t" r="r" b="b"/>
                <a:pathLst>
                  <a:path w="52724" h="120514" extrusionOk="0">
                    <a:moveTo>
                      <a:pt x="0" y="11298"/>
                    </a:moveTo>
                    <a:lnTo>
                      <a:pt x="30129" y="120514"/>
                    </a:lnTo>
                    <a:lnTo>
                      <a:pt x="52725" y="110471"/>
                    </a:lnTo>
                    <a:lnTo>
                      <a:pt x="22596" y="0"/>
                    </a:lnTo>
                    <a:lnTo>
                      <a:pt x="0" y="1129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639;p36">
                <a:extLst>
                  <a:ext uri="{FF2B5EF4-FFF2-40B4-BE49-F238E27FC236}">
                    <a16:creationId xmlns:a16="http://schemas.microsoft.com/office/drawing/2014/main" id="{19A4463A-6BA0-EBCB-96A1-5534EF0016BB}"/>
                  </a:ext>
                </a:extLst>
              </p:cNvPr>
              <p:cNvSpPr/>
              <p:nvPr/>
            </p:nvSpPr>
            <p:spPr>
              <a:xfrm>
                <a:off x="7329205" y="2659417"/>
                <a:ext cx="71911" cy="154725"/>
              </a:xfrm>
              <a:custGeom>
                <a:avLst/>
                <a:gdLst/>
                <a:ahLst/>
                <a:cxnLst/>
                <a:rect l="l" t="t" r="r" b="b"/>
                <a:pathLst>
                  <a:path w="55637" h="119710" extrusionOk="0">
                    <a:moveTo>
                      <a:pt x="29275" y="0"/>
                    </a:moveTo>
                    <a:lnTo>
                      <a:pt x="0" y="119710"/>
                    </a:lnTo>
                    <a:lnTo>
                      <a:pt x="23651" y="117401"/>
                    </a:lnTo>
                    <a:lnTo>
                      <a:pt x="55637" y="3766"/>
                    </a:lnTo>
                    <a:lnTo>
                      <a:pt x="29275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640;p36">
                <a:extLst>
                  <a:ext uri="{FF2B5EF4-FFF2-40B4-BE49-F238E27FC236}">
                    <a16:creationId xmlns:a16="http://schemas.microsoft.com/office/drawing/2014/main" id="{5982A17C-0863-0B14-BB81-29A1C69A8D8F}"/>
                  </a:ext>
                </a:extLst>
              </p:cNvPr>
              <p:cNvSpPr/>
              <p:nvPr/>
            </p:nvSpPr>
            <p:spPr>
              <a:xfrm>
                <a:off x="7132535" y="2802335"/>
                <a:ext cx="322782" cy="411418"/>
              </a:xfrm>
              <a:custGeom>
                <a:avLst/>
                <a:gdLst/>
                <a:ahLst/>
                <a:cxnLst/>
                <a:rect l="l" t="t" r="r" b="b"/>
                <a:pathLst>
                  <a:path w="249735" h="318312" extrusionOk="0">
                    <a:moveTo>
                      <a:pt x="14335" y="92896"/>
                    </a:moveTo>
                    <a:lnTo>
                      <a:pt x="36932" y="91641"/>
                    </a:lnTo>
                    <a:lnTo>
                      <a:pt x="40698" y="0"/>
                    </a:lnTo>
                    <a:lnTo>
                      <a:pt x="179389" y="1908"/>
                    </a:lnTo>
                    <a:lnTo>
                      <a:pt x="195056" y="86670"/>
                    </a:lnTo>
                    <a:lnTo>
                      <a:pt x="220163" y="86670"/>
                    </a:lnTo>
                    <a:lnTo>
                      <a:pt x="249438" y="288279"/>
                    </a:lnTo>
                    <a:cubicBezTo>
                      <a:pt x="251848" y="304298"/>
                      <a:pt x="239295" y="318609"/>
                      <a:pt x="223076" y="318307"/>
                    </a:cubicBezTo>
                    <a:lnTo>
                      <a:pt x="27291" y="314491"/>
                    </a:lnTo>
                    <a:cubicBezTo>
                      <a:pt x="11323" y="314190"/>
                      <a:pt x="-1080" y="300582"/>
                      <a:pt x="75" y="284664"/>
                    </a:cubicBezTo>
                    <a:lnTo>
                      <a:pt x="14285" y="92996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641;p36">
                <a:extLst>
                  <a:ext uri="{FF2B5EF4-FFF2-40B4-BE49-F238E27FC236}">
                    <a16:creationId xmlns:a16="http://schemas.microsoft.com/office/drawing/2014/main" id="{ED278E74-2A06-F8AE-13F1-9E8F3BC30F12}"/>
                  </a:ext>
                </a:extLst>
              </p:cNvPr>
              <p:cNvSpPr/>
              <p:nvPr/>
            </p:nvSpPr>
            <p:spPr>
              <a:xfrm>
                <a:off x="7212726" y="2829944"/>
                <a:ext cx="131924" cy="108865"/>
              </a:xfrm>
              <a:custGeom>
                <a:avLst/>
                <a:gdLst/>
                <a:ahLst/>
                <a:cxnLst/>
                <a:rect l="l" t="t" r="r" b="b"/>
                <a:pathLst>
                  <a:path w="102069" h="84228" extrusionOk="0">
                    <a:moveTo>
                      <a:pt x="52" y="0"/>
                    </a:moveTo>
                    <a:lnTo>
                      <a:pt x="101736" y="1255"/>
                    </a:lnTo>
                    <a:cubicBezTo>
                      <a:pt x="101736" y="1255"/>
                      <a:pt x="109268" y="87875"/>
                      <a:pt x="52777" y="84109"/>
                    </a:cubicBezTo>
                    <a:cubicBezTo>
                      <a:pt x="-3714" y="80343"/>
                      <a:pt x="52" y="0"/>
                      <a:pt x="52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642;p36">
                <a:extLst>
                  <a:ext uri="{FF2B5EF4-FFF2-40B4-BE49-F238E27FC236}">
                    <a16:creationId xmlns:a16="http://schemas.microsoft.com/office/drawing/2014/main" id="{6878BCFE-4AF9-70BA-2FC2-C7FB3FE8F056}"/>
                  </a:ext>
                </a:extLst>
              </p:cNvPr>
              <p:cNvSpPr/>
              <p:nvPr/>
            </p:nvSpPr>
            <p:spPr>
              <a:xfrm>
                <a:off x="7311722" y="3402278"/>
                <a:ext cx="124092" cy="98521"/>
              </a:xfrm>
              <a:custGeom>
                <a:avLst/>
                <a:gdLst/>
                <a:ahLst/>
                <a:cxnLst/>
                <a:rect l="l" t="t" r="r" b="b"/>
                <a:pathLst>
                  <a:path w="96009" h="76225" extrusionOk="0">
                    <a:moveTo>
                      <a:pt x="96009" y="43134"/>
                    </a:moveTo>
                    <a:cubicBezTo>
                      <a:pt x="96009" y="61412"/>
                      <a:pt x="74518" y="76225"/>
                      <a:pt x="48005" y="76225"/>
                    </a:cubicBezTo>
                    <a:cubicBezTo>
                      <a:pt x="21492" y="76225"/>
                      <a:pt x="0" y="61412"/>
                      <a:pt x="0" y="43134"/>
                    </a:cubicBezTo>
                    <a:cubicBezTo>
                      <a:pt x="0" y="24856"/>
                      <a:pt x="21492" y="0"/>
                      <a:pt x="48005" y="0"/>
                    </a:cubicBezTo>
                    <a:cubicBezTo>
                      <a:pt x="74518" y="0"/>
                      <a:pt x="96009" y="24856"/>
                      <a:pt x="96009" y="43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643;p36">
                <a:extLst>
                  <a:ext uri="{FF2B5EF4-FFF2-40B4-BE49-F238E27FC236}">
                    <a16:creationId xmlns:a16="http://schemas.microsoft.com/office/drawing/2014/main" id="{B705BBB2-A6EF-1040-2E3C-CB4FB1B895EF}"/>
                  </a:ext>
                </a:extLst>
              </p:cNvPr>
              <p:cNvSpPr/>
              <p:nvPr/>
            </p:nvSpPr>
            <p:spPr>
              <a:xfrm>
                <a:off x="7172769" y="3410592"/>
                <a:ext cx="124092" cy="98521"/>
              </a:xfrm>
              <a:custGeom>
                <a:avLst/>
                <a:gdLst/>
                <a:ahLst/>
                <a:cxnLst/>
                <a:rect l="l" t="t" r="r" b="b"/>
                <a:pathLst>
                  <a:path w="96009" h="76225" extrusionOk="0">
                    <a:moveTo>
                      <a:pt x="96009" y="43134"/>
                    </a:moveTo>
                    <a:cubicBezTo>
                      <a:pt x="96009" y="61412"/>
                      <a:pt x="74518" y="76225"/>
                      <a:pt x="48005" y="76225"/>
                    </a:cubicBezTo>
                    <a:cubicBezTo>
                      <a:pt x="21492" y="76225"/>
                      <a:pt x="0" y="61412"/>
                      <a:pt x="0" y="43134"/>
                    </a:cubicBezTo>
                    <a:cubicBezTo>
                      <a:pt x="0" y="24856"/>
                      <a:pt x="21492" y="0"/>
                      <a:pt x="48005" y="0"/>
                    </a:cubicBezTo>
                    <a:cubicBezTo>
                      <a:pt x="74518" y="0"/>
                      <a:pt x="96009" y="24856"/>
                      <a:pt x="96009" y="4313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4000">
                  <a:solidFill>
                    <a:schemeClr val="tx1"/>
                  </a:solidFill>
                  <a:latin typeface="+mj-lt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334153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868CE1-CD3B-DAB2-939A-638AF2964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>
            <a:extLst>
              <a:ext uri="{FF2B5EF4-FFF2-40B4-BE49-F238E27FC236}">
                <a16:creationId xmlns:a16="http://schemas.microsoft.com/office/drawing/2014/main" id="{0FA26021-53C8-9717-AE18-C75D975E91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718795" y="2927049"/>
            <a:ext cx="4353058" cy="2701211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F54C8B11-F8FB-556E-1A9C-5CC6B29E9945}"/>
              </a:ext>
            </a:extLst>
          </p:cNvPr>
          <p:cNvGrpSpPr/>
          <p:nvPr/>
        </p:nvGrpSpPr>
        <p:grpSpPr>
          <a:xfrm>
            <a:off x="667410" y="2138570"/>
            <a:ext cx="5971928" cy="3489690"/>
            <a:chOff x="543240" y="1010400"/>
            <a:chExt cx="5971928" cy="348969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96499599-8974-610B-3D98-810D84AC9A9B}"/>
                </a:ext>
              </a:extLst>
            </p:cNvPr>
            <p:cNvGrpSpPr/>
            <p:nvPr/>
          </p:nvGrpSpPr>
          <p:grpSpPr>
            <a:xfrm>
              <a:off x="543240" y="1010400"/>
              <a:ext cx="5971928" cy="3489690"/>
              <a:chOff x="1016768" y="1458267"/>
              <a:chExt cx="5971928" cy="3489690"/>
            </a:xfrm>
          </p:grpSpPr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8B899ADD-7D24-CA5F-3F5F-07FD309A4261}"/>
                  </a:ext>
                </a:extLst>
              </p:cNvPr>
              <p:cNvGrpSpPr/>
              <p:nvPr/>
            </p:nvGrpSpPr>
            <p:grpSpPr>
              <a:xfrm>
                <a:off x="1469505" y="1814797"/>
                <a:ext cx="5519191" cy="3133160"/>
                <a:chOff x="773137" y="1722472"/>
                <a:chExt cx="5519191" cy="3133160"/>
              </a:xfrm>
            </p:grpSpPr>
            <p:sp>
              <p:nvSpPr>
                <p:cNvPr id="10" name="Folded Corner 22">
                  <a:extLst>
                    <a:ext uri="{FF2B5EF4-FFF2-40B4-BE49-F238E27FC236}">
                      <a16:creationId xmlns:a16="http://schemas.microsoft.com/office/drawing/2014/main" id="{1C09B315-646B-A438-230F-8FCCEF3E9982}"/>
                    </a:ext>
                  </a:extLst>
                </p:cNvPr>
                <p:cNvSpPr/>
                <p:nvPr/>
              </p:nvSpPr>
              <p:spPr>
                <a:xfrm>
                  <a:off x="773137" y="1722472"/>
                  <a:ext cx="5519191" cy="3133160"/>
                </a:xfrm>
                <a:prstGeom prst="foldedCorner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rgbClr val="000000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algn="ctr">
                    <a:buClrTx/>
                    <a:defRPr/>
                  </a:pPr>
                  <a:endParaRPr lang="en-US" sz="2400">
                    <a:solidFill>
                      <a:srgbClr val="F8C865"/>
                    </a:solidFill>
                    <a:latin typeface="+mj-lt"/>
                  </a:endParaRPr>
                </a:p>
              </p:txBody>
            </p:sp>
            <p:sp>
              <p:nvSpPr>
                <p:cNvPr id="11" name="TextBox 10">
                  <a:extLst>
                    <a:ext uri="{FF2B5EF4-FFF2-40B4-BE49-F238E27FC236}">
                      <a16:creationId xmlns:a16="http://schemas.microsoft.com/office/drawing/2014/main" id="{26ACA534-CBF3-69F2-EEBA-5AA5092FD7F6}"/>
                    </a:ext>
                  </a:extLst>
                </p:cNvPr>
                <p:cNvSpPr txBox="1"/>
                <p:nvPr/>
              </p:nvSpPr>
              <p:spPr>
                <a:xfrm>
                  <a:off x="889597" y="1974688"/>
                  <a:ext cx="5286269" cy="278383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just">
                    <a:lnSpc>
                      <a:spcPct val="150000"/>
                    </a:lnSpc>
                    <a:buClrTx/>
                    <a:defRPr/>
                  </a:pPr>
                  <a:r>
                    <a:rPr lang="vi-VN" sz="2400" b="1" dirty="0">
                      <a:solidFill>
                        <a:schemeClr val="tx1"/>
                      </a:solidFill>
                      <a:latin typeface="+mj-lt"/>
                    </a:rPr>
                    <a:t>B</a:t>
                  </a:r>
                  <a:r>
                    <a:rPr lang="en-US" sz="2400" b="1" dirty="0" err="1">
                      <a:solidFill>
                        <a:schemeClr val="tx1"/>
                      </a:solidFill>
                      <a:latin typeface="+mj-lt"/>
                    </a:rPr>
                    <a:t>ài</a:t>
                  </a:r>
                  <a:r>
                    <a:rPr lang="en-US" sz="2400" b="1" dirty="0">
                      <a:solidFill>
                        <a:schemeClr val="tx1"/>
                      </a:solidFill>
                      <a:latin typeface="+mj-lt"/>
                    </a:rPr>
                    <a:t> </a:t>
                  </a:r>
                  <a:r>
                    <a:rPr lang="en-US" sz="2400" b="1" dirty="0" err="1">
                      <a:solidFill>
                        <a:schemeClr val="tx1"/>
                      </a:solidFill>
                      <a:latin typeface="+mj-lt"/>
                    </a:rPr>
                    <a:t>tập</a:t>
                  </a:r>
                  <a:r>
                    <a:rPr lang="en-US" sz="2400" b="1" dirty="0">
                      <a:solidFill>
                        <a:schemeClr val="tx1"/>
                      </a:solidFill>
                      <a:latin typeface="+mj-lt"/>
                    </a:rPr>
                    <a:t> 1</a:t>
                  </a:r>
                  <a:r>
                    <a:rPr lang="vi-VN" sz="2400" b="1" dirty="0">
                      <a:solidFill>
                        <a:schemeClr val="tx1"/>
                      </a:solidFill>
                      <a:latin typeface="+mj-lt"/>
                    </a:rPr>
                    <a:t>: </a:t>
                  </a:r>
                  <a:r>
                    <a:rPr lang="vi-VN" sz="2400" dirty="0">
                      <a:latin typeface="+mj-lt"/>
                    </a:rPr>
                    <a:t>Tìm dấu gạch ngang và dấu gạch nối trong mẩu truyện dưới đây. Cho biết mỗi dấu ấy có tác dụng gì. Chúng được viết khác nhau như thế nào? </a:t>
                  </a:r>
                  <a:endParaRPr lang="en-US" sz="2400" dirty="0">
                    <a:latin typeface="+mj-lt"/>
                  </a:endParaRPr>
                </a:p>
              </p:txBody>
            </p:sp>
          </p:grpSp>
          <p:pic>
            <p:nvPicPr>
              <p:cNvPr id="9" name="Picture 12">
                <a:extLst>
                  <a:ext uri="{FF2B5EF4-FFF2-40B4-BE49-F238E27FC236}">
                    <a16:creationId xmlns:a16="http://schemas.microsoft.com/office/drawing/2014/main" id="{7486F0A1-AAE8-6AE3-F450-34648F50E4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>
                <a:fillRect/>
              </a:stretch>
            </p:blipFill>
            <p:spPr>
              <a:xfrm rot="20657454">
                <a:off x="1016768" y="1458267"/>
                <a:ext cx="655469" cy="713060"/>
              </a:xfrm>
              <a:prstGeom prst="rect">
                <a:avLst/>
              </a:prstGeom>
            </p:spPr>
          </p:pic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FA3A2F-FF8C-89B2-E344-8DFE35F499B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080147">
              <a:off x="3556182" y="1167542"/>
              <a:ext cx="398777" cy="3987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68072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941CBB-16E1-3C21-D8FC-3C08C6469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FBF18EA-0F2A-0499-3C66-93DE159CBFFF}"/>
              </a:ext>
            </a:extLst>
          </p:cNvPr>
          <p:cNvSpPr/>
          <p:nvPr/>
        </p:nvSpPr>
        <p:spPr>
          <a:xfrm>
            <a:off x="902094" y="1653309"/>
            <a:ext cx="10387812" cy="5043757"/>
          </a:xfrm>
          <a:prstGeom prst="roundRect">
            <a:avLst>
              <a:gd name="adj" fmla="val 9968"/>
            </a:avLst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  <a:prstDash val="dash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1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Cậu</a:t>
            </a:r>
            <a:r>
              <a:rPr lang="en-US" sz="1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1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ấp</a:t>
            </a:r>
            <a:r>
              <a:rPr lang="en-US" sz="1800" b="1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trứng</a:t>
            </a:r>
            <a:endParaRPr lang="en-US" sz="18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1313" algn="just">
              <a:lnSpc>
                <a:spcPct val="150000"/>
              </a:lnSpc>
            </a:pP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Ngay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từ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còn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nhỏ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Giêm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Oát-xơn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khoa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học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Mỹ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)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rất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chịu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khó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quan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sát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hoạt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động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của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các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vật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1313" algn="just">
              <a:lnSpc>
                <a:spcPct val="150000"/>
              </a:lnSpc>
            </a:pP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lần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ngồi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vào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bàn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ăn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đã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lâu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mà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không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thấy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Giêm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đâu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Mọi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người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tìm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Cuối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cùng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họ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phát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hiện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cậu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ở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trong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kho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nằm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phủ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phục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trên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mặt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đất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 </a:t>
            </a:r>
            <a:endParaRPr lang="en-US" sz="18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341313" algn="just">
              <a:lnSpc>
                <a:spcPct val="150000"/>
              </a:lnSpc>
            </a:pPr>
            <a:r>
              <a:rPr lang="en-US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đang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ấp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trứng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Gà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sắp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nở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rồi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đấy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Cả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nhà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chờ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con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lát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nhé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! -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Cậu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bé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nói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một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cách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tự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hào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mắt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lấp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lánh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niềm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vui</a:t>
            </a:r>
            <a:r>
              <a:rPr lang="en-US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341313" algn="just">
              <a:lnSpc>
                <a:spcPct val="150000"/>
              </a:lnSpc>
            </a:pPr>
            <a:r>
              <a:rPr lang="vi-VN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Cả nhà cười ồ lên. Giêm giận dỗi:</a:t>
            </a:r>
          </a:p>
          <a:p>
            <a:pPr indent="341313" algn="just">
              <a:lnSpc>
                <a:spcPct val="150000"/>
              </a:lnSpc>
            </a:pPr>
            <a:r>
              <a:rPr lang="vi-VN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- Cả nhà cười gì vậy? Chẳng phải gà mẹ cũng ấp như thế này sao? </a:t>
            </a:r>
          </a:p>
          <a:p>
            <a:pPr indent="341313" algn="just">
              <a:lnSpc>
                <a:spcPct val="150000"/>
              </a:lnSpc>
            </a:pPr>
            <a:r>
              <a:rPr lang="vi-VN" sz="1800" dirty="0">
                <a:solidFill>
                  <a:srgbClr val="0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Sau này, lớn lên, Giêm Oát-xơn vẫn giữ được niềm say mê tìm hiểu thế giới xung quanh. Ông trở thành một nhà khoa học nổi tiếng, được trao Giải Nô-ben năm 1962. Khi được hỏi về bí quyết thành công, ông bảo: “Bí quyết thành công của tôi là sự say mê.”.</a:t>
            </a:r>
          </a:p>
        </p:txBody>
      </p:sp>
    </p:spTree>
    <p:extLst>
      <p:ext uri="{BB962C8B-B14F-4D97-AF65-F5344CB8AC3E}">
        <p14:creationId xmlns:p14="http://schemas.microsoft.com/office/powerpoint/2010/main" val="4164981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3BD419-6066-A076-0590-2081A0E0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Pentagon 1">
            <a:extLst>
              <a:ext uri="{FF2B5EF4-FFF2-40B4-BE49-F238E27FC236}">
                <a16:creationId xmlns:a16="http://schemas.microsoft.com/office/drawing/2014/main" id="{EA58ECFF-C685-22BC-D8A3-1AAE3A92EDC6}"/>
              </a:ext>
            </a:extLst>
          </p:cNvPr>
          <p:cNvSpPr/>
          <p:nvPr/>
        </p:nvSpPr>
        <p:spPr>
          <a:xfrm>
            <a:off x="498769" y="1890327"/>
            <a:ext cx="2819400" cy="598714"/>
          </a:xfrm>
          <a:prstGeom prst="homePlate">
            <a:avLst/>
          </a:prstGeom>
          <a:solidFill>
            <a:schemeClr val="accent2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ĐÁP ÁN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61103D-4E27-3500-1D9D-651092327474}"/>
              </a:ext>
            </a:extLst>
          </p:cNvPr>
          <p:cNvSpPr txBox="1"/>
          <p:nvPr/>
        </p:nvSpPr>
        <p:spPr>
          <a:xfrm>
            <a:off x="1489213" y="3055028"/>
            <a:ext cx="9953959" cy="33378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Mẩu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truyện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3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gạch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ngang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.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gạch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ngang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được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dùng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để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đánh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bộ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phận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chú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thích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giải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thích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(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-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Cậu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bé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nói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một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cách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tự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hào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,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mắt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lấp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lánh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niềm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i="1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vui</a:t>
            </a:r>
            <a:r>
              <a:rPr lang="en-US" sz="2400" i="1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.) 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Hai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gạch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ngang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còn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lại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đánh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lời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nói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của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nhân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vật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đối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thoại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.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Giữa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dấu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gạch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ngang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với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các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tiếng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đứng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trước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hoặc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sau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dirty="0">
                <a:latin typeface="+mn-lt"/>
                <a:ea typeface="Calibri" panose="020F0502020204030204" pitchFamily="34" charset="0"/>
              </a:rPr>
              <a:t>d</a:t>
            </a:r>
            <a:r>
              <a:rPr lang="en-US" sz="2400" kern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ấu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đó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có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khoảng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cách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rộng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bằng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một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chữ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 </a:t>
            </a:r>
            <a:r>
              <a:rPr lang="en-US" sz="2400" kern="0" dirty="0" err="1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cái</a:t>
            </a:r>
            <a:r>
              <a:rPr lang="en-US" sz="2400" kern="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</a:rPr>
              <a:t>. </a:t>
            </a:r>
            <a:endParaRPr lang="en-US" sz="2400" dirty="0">
              <a:latin typeface="+mn-lt"/>
            </a:endParaRPr>
          </a:p>
        </p:txBody>
      </p:sp>
      <p:pic>
        <p:nvPicPr>
          <p:cNvPr id="4" name="Picture 3" descr="https://cdn-icons-png.flaticon.com/128/981/981221.png">
            <a:extLst>
              <a:ext uri="{FF2B5EF4-FFF2-40B4-BE49-F238E27FC236}">
                <a16:creationId xmlns:a16="http://schemas.microsoft.com/office/drawing/2014/main" id="{6067E60E-F987-351C-1A50-7B6C44F614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98770" y="2921390"/>
            <a:ext cx="872829" cy="87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580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B4DAE23-9C28-0F51-23C0-C051A6920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762EFD6-178F-3C6E-4B83-49B8C0091BE4}"/>
              </a:ext>
            </a:extLst>
          </p:cNvPr>
          <p:cNvSpPr txBox="1"/>
          <p:nvPr/>
        </p:nvSpPr>
        <p:spPr>
          <a:xfrm>
            <a:off x="2493065" y="2977040"/>
            <a:ext cx="8439977" cy="278383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+mj-lt"/>
                <a:ea typeface="Calibri" panose="020F0502020204030204" pitchFamily="34" charset="0"/>
              </a:rPr>
              <a:t> Mẩu truyện có 2 dấu gạch nối được dùng để nối các tiếng trong những bộ phận của tên riêng nước ngoài gồm nhiều tiếng (</a:t>
            </a:r>
            <a:r>
              <a:rPr lang="vi-VN" sz="2400" i="1" dirty="0">
                <a:latin typeface="+mj-lt"/>
                <a:ea typeface="Calibri" panose="020F0502020204030204" pitchFamily="34" charset="0"/>
              </a:rPr>
              <a:t>Oát-xơn, Nô-ben</a:t>
            </a:r>
            <a:r>
              <a:rPr lang="vi-VN" sz="2400" dirty="0">
                <a:latin typeface="+mj-lt"/>
                <a:ea typeface="Calibri" panose="020F0502020204030204" pitchFamily="34" charset="0"/>
              </a:rPr>
              <a:t>). Giữa dấu gạch nối với các tiếng đứng trước và sau dấu đó không có khoảng cách. Chúng được viết liền với nhau. </a:t>
            </a:r>
            <a:endParaRPr lang="en-US" sz="2400" dirty="0">
              <a:latin typeface="+mj-lt"/>
            </a:endParaRPr>
          </a:p>
        </p:txBody>
      </p:sp>
      <p:pic>
        <p:nvPicPr>
          <p:cNvPr id="4" name="Picture 3" descr="https://cdn-icons-png.flaticon.com/128/981/981221.png">
            <a:extLst>
              <a:ext uri="{FF2B5EF4-FFF2-40B4-BE49-F238E27FC236}">
                <a16:creationId xmlns:a16="http://schemas.microsoft.com/office/drawing/2014/main" id="{931DA7F8-FBB3-DE5A-762C-7B4EB29665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58958" y="2732548"/>
            <a:ext cx="872829" cy="872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rrow: Pentagon 4">
            <a:extLst>
              <a:ext uri="{FF2B5EF4-FFF2-40B4-BE49-F238E27FC236}">
                <a16:creationId xmlns:a16="http://schemas.microsoft.com/office/drawing/2014/main" id="{7DB73BAE-ED03-50F2-8995-55386BBEBD3F}"/>
              </a:ext>
            </a:extLst>
          </p:cNvPr>
          <p:cNvSpPr/>
          <p:nvPr/>
        </p:nvSpPr>
        <p:spPr>
          <a:xfrm>
            <a:off x="498769" y="1890327"/>
            <a:ext cx="2819400" cy="598714"/>
          </a:xfrm>
          <a:prstGeom prst="homePlate">
            <a:avLst/>
          </a:prstGeom>
          <a:solidFill>
            <a:schemeClr val="accent2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ĐÁP ÁN</a:t>
            </a:r>
          </a:p>
        </p:txBody>
      </p:sp>
    </p:spTree>
    <p:extLst>
      <p:ext uri="{BB962C8B-B14F-4D97-AF65-F5344CB8AC3E}">
        <p14:creationId xmlns:p14="http://schemas.microsoft.com/office/powerpoint/2010/main" val="308667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794CC7-BD22-7C9E-5E7B-93708899E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959E0EB-A2BF-287A-131E-58E98D526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520412" y="2788058"/>
            <a:ext cx="6309293" cy="26826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10FF4D9-FC1E-DC19-6FF4-C0769120A6CF}"/>
              </a:ext>
            </a:extLst>
          </p:cNvPr>
          <p:cNvSpPr txBox="1"/>
          <p:nvPr/>
        </p:nvSpPr>
        <p:spPr>
          <a:xfrm>
            <a:off x="5080009" y="3291462"/>
            <a:ext cx="5190097" cy="16758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b="1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BÀI TẬP 2: 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Trong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mẩu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truyện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còn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dấu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ấy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tác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dụng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+mj-lt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45BBFC4B-226B-0239-1B10-B31B80385FAA}"/>
              </a:ext>
            </a:extLst>
          </p:cNvPr>
          <p:cNvSpPr/>
          <p:nvPr/>
        </p:nvSpPr>
        <p:spPr>
          <a:xfrm>
            <a:off x="10134908" y="2329548"/>
            <a:ext cx="914488" cy="917019"/>
          </a:xfrm>
          <a:custGeom>
            <a:avLst/>
            <a:gdLst/>
            <a:ahLst/>
            <a:cxnLst/>
            <a:rect l="l" t="t" r="r" b="b"/>
            <a:pathLst>
              <a:path w="3713137" h="4248440">
                <a:moveTo>
                  <a:pt x="0" y="0"/>
                </a:moveTo>
                <a:lnTo>
                  <a:pt x="3713137" y="0"/>
                </a:lnTo>
                <a:lnTo>
                  <a:pt x="3713137" y="4248440"/>
                </a:lnTo>
                <a:lnTo>
                  <a:pt x="0" y="42484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8" name="Picture 11">
            <a:extLst>
              <a:ext uri="{FF2B5EF4-FFF2-40B4-BE49-F238E27FC236}">
                <a16:creationId xmlns:a16="http://schemas.microsoft.com/office/drawing/2014/main" id="{CBE79997-D582-E3BF-9B7C-96084F42D2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91816" y="2487266"/>
            <a:ext cx="3356898" cy="2983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5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98E0DB-D0D5-5543-E269-4E696F1224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0E0472-05C0-E4CB-CFC7-B9C17D936D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8069237"/>
              </p:ext>
            </p:extLst>
          </p:nvPr>
        </p:nvGraphicFramePr>
        <p:xfrm>
          <a:off x="1667349" y="2584173"/>
          <a:ext cx="8857302" cy="3803611"/>
        </p:xfrm>
        <a:graphic>
          <a:graphicData uri="http://schemas.openxmlformats.org/drawingml/2006/table">
            <a:tbl>
              <a:tblPr firstRow="1" firstCol="1" bandRow="1"/>
              <a:tblGrid>
                <a:gridCol w="1261207">
                  <a:extLst>
                    <a:ext uri="{9D8B030D-6E8A-4147-A177-3AD203B41FA5}">
                      <a16:colId xmlns:a16="http://schemas.microsoft.com/office/drawing/2014/main" val="1755911100"/>
                    </a:ext>
                  </a:extLst>
                </a:gridCol>
                <a:gridCol w="2307674">
                  <a:extLst>
                    <a:ext uri="{9D8B030D-6E8A-4147-A177-3AD203B41FA5}">
                      <a16:colId xmlns:a16="http://schemas.microsoft.com/office/drawing/2014/main" val="4201328038"/>
                    </a:ext>
                  </a:extLst>
                </a:gridCol>
                <a:gridCol w="5288421">
                  <a:extLst>
                    <a:ext uri="{9D8B030D-6E8A-4147-A177-3AD203B41FA5}">
                      <a16:colId xmlns:a16="http://schemas.microsoft.com/office/drawing/2014/main" val="293915223"/>
                    </a:ext>
                  </a:extLst>
                </a:gridCol>
              </a:tblGrid>
              <a:tr h="7404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kern="100">
                          <a:effectLst/>
                        </a:rPr>
                        <a:t>STT</a:t>
                      </a:r>
                      <a:endParaRPr lang="en-US" sz="24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kern="100" dirty="0" err="1">
                          <a:effectLst/>
                        </a:rPr>
                        <a:t>Dấu</a:t>
                      </a:r>
                      <a:r>
                        <a:rPr lang="en-US" sz="2400" b="1" kern="100" dirty="0">
                          <a:effectLst/>
                        </a:rPr>
                        <a:t> </a:t>
                      </a:r>
                      <a:r>
                        <a:rPr lang="en-US" sz="2400" b="1" kern="100" dirty="0" err="1">
                          <a:effectLst/>
                        </a:rPr>
                        <a:t>câu</a:t>
                      </a:r>
                      <a:r>
                        <a:rPr lang="en-US" sz="2400" b="1" kern="100" dirty="0">
                          <a:effectLst/>
                        </a:rPr>
                        <a:t> </a:t>
                      </a:r>
                      <a:endParaRPr lang="en-US" sz="2400" b="1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kern="100">
                          <a:effectLst/>
                        </a:rPr>
                        <a:t>Tác dụng </a:t>
                      </a:r>
                      <a:endParaRPr lang="en-US" sz="2400" b="1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358315"/>
                  </a:ext>
                </a:extLst>
              </a:tr>
              <a:tr h="7404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1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Chấm 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Đánh dấu chỗ kết thúc câu kể. 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610755"/>
                  </a:ext>
                </a:extLst>
              </a:tr>
              <a:tr h="74042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2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Chấm hỏi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Đánh dấu chỗ kết thúc câu hỏi. 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496038"/>
                  </a:ext>
                </a:extLst>
              </a:tr>
              <a:tr h="15823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3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kern="100">
                          <a:effectLst/>
                        </a:rPr>
                        <a:t>Chấm than </a:t>
                      </a:r>
                      <a:endParaRPr lang="en-US" sz="240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kern="100" dirty="0" err="1">
                          <a:effectLst/>
                        </a:rPr>
                        <a:t>Đánh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dấu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chỗ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kết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thúc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câu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cảm</a:t>
                      </a:r>
                      <a:r>
                        <a:rPr lang="en-US" sz="2400" kern="100" dirty="0">
                          <a:effectLst/>
                        </a:rPr>
                        <a:t>, </a:t>
                      </a:r>
                      <a:r>
                        <a:rPr lang="en-US" sz="2400" kern="100" dirty="0" err="1">
                          <a:effectLst/>
                        </a:rPr>
                        <a:t>câu</a:t>
                      </a:r>
                      <a:r>
                        <a:rPr lang="en-US" sz="2400" kern="100" dirty="0">
                          <a:effectLst/>
                        </a:rPr>
                        <a:t> </a:t>
                      </a:r>
                      <a:r>
                        <a:rPr lang="en-US" sz="2400" kern="100" dirty="0" err="1">
                          <a:effectLst/>
                        </a:rPr>
                        <a:t>khiến</a:t>
                      </a:r>
                      <a:r>
                        <a:rPr lang="en-US" sz="2400" kern="100" dirty="0">
                          <a:effectLst/>
                        </a:rPr>
                        <a:t>. </a:t>
                      </a:r>
                      <a:endParaRPr lang="en-US" sz="2400" kern="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13827"/>
                  </a:ext>
                </a:extLst>
              </a:tr>
            </a:tbl>
          </a:graphicData>
        </a:graphic>
      </p:graphicFrame>
      <p:sp>
        <p:nvSpPr>
          <p:cNvPr id="3" name="Arrow: Pentagon 2">
            <a:extLst>
              <a:ext uri="{FF2B5EF4-FFF2-40B4-BE49-F238E27FC236}">
                <a16:creationId xmlns:a16="http://schemas.microsoft.com/office/drawing/2014/main" id="{082D1E10-C407-D950-4414-5D113341F5C0}"/>
              </a:ext>
            </a:extLst>
          </p:cNvPr>
          <p:cNvSpPr/>
          <p:nvPr/>
        </p:nvSpPr>
        <p:spPr>
          <a:xfrm>
            <a:off x="1667349" y="1702904"/>
            <a:ext cx="2819400" cy="598714"/>
          </a:xfrm>
          <a:prstGeom prst="homePlate">
            <a:avLst/>
          </a:prstGeom>
          <a:solidFill>
            <a:schemeClr val="accent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ĐÁP ÁN</a:t>
            </a:r>
          </a:p>
        </p:txBody>
      </p:sp>
    </p:spTree>
    <p:extLst>
      <p:ext uri="{BB962C8B-B14F-4D97-AF65-F5344CB8AC3E}">
        <p14:creationId xmlns:p14="http://schemas.microsoft.com/office/powerpoint/2010/main" val="219900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208D40-9B11-A41F-C2E2-63ECEFD47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C6A7AAFF-96A5-2366-9D88-D96127C4D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5452471"/>
              </p:ext>
            </p:extLst>
          </p:nvPr>
        </p:nvGraphicFramePr>
        <p:xfrm>
          <a:off x="818321" y="2629535"/>
          <a:ext cx="10555357" cy="3873572"/>
        </p:xfrm>
        <a:graphic>
          <a:graphicData uri="http://schemas.openxmlformats.org/drawingml/2006/table">
            <a:tbl>
              <a:tblPr firstRow="1" firstCol="1" bandRow="1"/>
              <a:tblGrid>
                <a:gridCol w="1502997">
                  <a:extLst>
                    <a:ext uri="{9D8B030D-6E8A-4147-A177-3AD203B41FA5}">
                      <a16:colId xmlns:a16="http://schemas.microsoft.com/office/drawing/2014/main" val="1755911100"/>
                    </a:ext>
                  </a:extLst>
                </a:gridCol>
                <a:gridCol w="2750085">
                  <a:extLst>
                    <a:ext uri="{9D8B030D-6E8A-4147-A177-3AD203B41FA5}">
                      <a16:colId xmlns:a16="http://schemas.microsoft.com/office/drawing/2014/main" val="4201328038"/>
                    </a:ext>
                  </a:extLst>
                </a:gridCol>
                <a:gridCol w="6302275">
                  <a:extLst>
                    <a:ext uri="{9D8B030D-6E8A-4147-A177-3AD203B41FA5}">
                      <a16:colId xmlns:a16="http://schemas.microsoft.com/office/drawing/2014/main" val="293915223"/>
                    </a:ext>
                  </a:extLst>
                </a:gridCol>
              </a:tblGrid>
              <a:tr h="66266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0" kern="100">
                          <a:effectLst/>
                        </a:rPr>
                        <a:t>STT</a:t>
                      </a:r>
                      <a:endParaRPr lang="en-US" sz="2400" b="1" i="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0" kern="100">
                          <a:effectLst/>
                        </a:rPr>
                        <a:t>Dấu câu </a:t>
                      </a:r>
                      <a:endParaRPr lang="en-US" sz="2400" b="1" i="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b="1" i="0" kern="100">
                          <a:effectLst/>
                        </a:rPr>
                        <a:t>Tác dụng </a:t>
                      </a:r>
                      <a:endParaRPr lang="en-US" sz="2400" b="1" i="0" kern="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2358315"/>
                  </a:ext>
                </a:extLst>
              </a:tr>
              <a:tr h="147741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Phẩy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Ngăn cách trạng ngữ với chủ ngữ và vị ngữ, ngăn cách các từ ngữ có cùng nhiệm vụ trong câu.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1610755"/>
                  </a:ext>
                </a:extLst>
              </a:tr>
              <a:tr h="73158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Ngoặc đơn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Đánh dấu bộ phận chú thích, giải thích.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496038"/>
                  </a:ext>
                </a:extLst>
              </a:tr>
              <a:tr h="91112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i="0" kern="1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Ngoặc kép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Đánh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dấu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lời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nói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của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nhân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i="0" kern="100" dirty="0" err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vật</a:t>
                      </a:r>
                      <a:r>
                        <a:rPr lang="en-US" sz="2400" i="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013827"/>
                  </a:ext>
                </a:extLst>
              </a:tr>
            </a:tbl>
          </a:graphicData>
        </a:graphic>
      </p:graphicFrame>
      <p:sp>
        <p:nvSpPr>
          <p:cNvPr id="3" name="Arrow: Pentagon 2">
            <a:extLst>
              <a:ext uri="{FF2B5EF4-FFF2-40B4-BE49-F238E27FC236}">
                <a16:creationId xmlns:a16="http://schemas.microsoft.com/office/drawing/2014/main" id="{DDBEBDCB-01B9-109C-DBBF-6F96DCA9714F}"/>
              </a:ext>
            </a:extLst>
          </p:cNvPr>
          <p:cNvSpPr/>
          <p:nvPr/>
        </p:nvSpPr>
        <p:spPr>
          <a:xfrm>
            <a:off x="818321" y="1722784"/>
            <a:ext cx="2819400" cy="598714"/>
          </a:xfrm>
          <a:prstGeom prst="homePlate">
            <a:avLst/>
          </a:prstGeom>
          <a:solidFill>
            <a:schemeClr val="accent6"/>
          </a:solidFill>
          <a:ln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FFFFFF"/>
                </a:solidFill>
              </a:rPr>
              <a:t>ĐÁP ÁN</a:t>
            </a:r>
          </a:p>
        </p:txBody>
      </p:sp>
    </p:spTree>
    <p:extLst>
      <p:ext uri="{BB962C8B-B14F-4D97-AF65-F5344CB8AC3E}">
        <p14:creationId xmlns:p14="http://schemas.microsoft.com/office/powerpoint/2010/main" val="387724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F47C6EBE-B454-A710-7BFE-BC38B873DD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855" y="2999936"/>
            <a:ext cx="2952289" cy="1633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89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9C0D8F9-72AE-054F-DDB3-109C8076998B}"/>
              </a:ext>
            </a:extLst>
          </p:cNvPr>
          <p:cNvSpPr/>
          <p:nvPr/>
        </p:nvSpPr>
        <p:spPr>
          <a:xfrm>
            <a:off x="1270729" y="2302129"/>
            <a:ext cx="5117464" cy="3107193"/>
          </a:xfrm>
          <a:prstGeom prst="roundRect">
            <a:avLst>
              <a:gd name="adj" fmla="val 4729"/>
            </a:avLst>
          </a:prstGeom>
          <a:solidFill>
            <a:srgbClr val="ACEAE1">
              <a:lumMod val="20000"/>
              <a:lumOff val="80000"/>
            </a:srgbClr>
          </a:solidFill>
          <a:ln w="25400" cap="flat" cmpd="sng" algn="ctr">
            <a:noFill/>
            <a:prstDash val="soli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71C30"/>
              </a:solidFill>
              <a:effectLst/>
              <a:uLnTx/>
              <a:uFillTx/>
              <a:latin typeface="+mj-lt"/>
              <a:ea typeface="+mn-ea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F46C00-F32A-D868-E253-5C3B430F5B9F}"/>
              </a:ext>
            </a:extLst>
          </p:cNvPr>
          <p:cNvSpPr txBox="1"/>
          <p:nvPr/>
        </p:nvSpPr>
        <p:spPr>
          <a:xfrm>
            <a:off x="1460019" y="2463805"/>
            <a:ext cx="4738883" cy="278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ü"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Những HS kiểm tra đọc thành tiếng chưa đạt chuẩn bị để kiểm tra lại vào buổi sau.</a:t>
            </a:r>
            <a:endParaRPr lang="en-US" sz="2400" dirty="0">
              <a:solidFill>
                <a:sysClr val="windowText" lastClr="000000"/>
              </a:solidFill>
              <a:latin typeface="+mj-lt"/>
            </a:endParaRPr>
          </a:p>
          <a:p>
            <a:pPr marL="342900" lvl="0" indent="-342900" algn="just">
              <a:lnSpc>
                <a:spcPct val="150000"/>
              </a:lnSpc>
              <a:buClrTx/>
              <a:buFont typeface="Wingdings" panose="05000000000000000000" pitchFamily="2" charset="2"/>
              <a:buChar char="ü"/>
              <a:defRPr/>
            </a:pPr>
            <a:r>
              <a:rPr lang="vi-VN" sz="2400" dirty="0">
                <a:solidFill>
                  <a:sysClr val="windowText" lastClr="000000"/>
                </a:solidFill>
                <a:latin typeface="+mj-lt"/>
              </a:rPr>
              <a:t>Chuẩn bị bài </a:t>
            </a:r>
            <a:r>
              <a:rPr lang="en-US" sz="2400" i="1" dirty="0" err="1">
                <a:solidFill>
                  <a:sysClr val="windowText" lastClr="000000"/>
                </a:solidFill>
                <a:latin typeface="+mj-lt"/>
              </a:rPr>
              <a:t>Ôn</a:t>
            </a:r>
            <a:r>
              <a:rPr lang="en-US" sz="2400" i="1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+mj-lt"/>
              </a:rPr>
              <a:t>tập</a:t>
            </a:r>
            <a:r>
              <a:rPr lang="en-US" sz="2400" i="1" dirty="0">
                <a:solidFill>
                  <a:sysClr val="windowText" lastClr="000000"/>
                </a:solidFill>
                <a:latin typeface="+mj-lt"/>
              </a:rPr>
              <a:t> </a:t>
            </a:r>
            <a:r>
              <a:rPr lang="en-US" sz="2400" i="1" dirty="0" err="1">
                <a:solidFill>
                  <a:sysClr val="windowText" lastClr="000000"/>
                </a:solidFill>
                <a:latin typeface="+mj-lt"/>
              </a:rPr>
              <a:t>tiết</a:t>
            </a:r>
            <a:r>
              <a:rPr lang="en-US" sz="2400" i="1" dirty="0">
                <a:solidFill>
                  <a:sysClr val="windowText" lastClr="000000"/>
                </a:solidFill>
                <a:latin typeface="+mj-lt"/>
              </a:rPr>
              <a:t> 10</a:t>
            </a:r>
            <a:r>
              <a:rPr lang="en-US" sz="2400" dirty="0">
                <a:solidFill>
                  <a:sysClr val="windowText" lastClr="000000"/>
                </a:solidFill>
                <a:latin typeface="+mj-lt"/>
              </a:rPr>
              <a:t>.</a:t>
            </a:r>
            <a:endParaRPr lang="vi-VN" sz="2400" dirty="0">
              <a:solidFill>
                <a:sysClr val="windowText" lastClr="000000"/>
              </a:solidFill>
              <a:latin typeface="+mj-lt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CEE5119A-F13E-777A-E8DE-4AD477124A2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940610" y="1911837"/>
            <a:ext cx="3980661" cy="3887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265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screenshot of a qr code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0C2D6A12-42FC-6EEB-211F-6EFE707163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2 Tùy chỉnh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296</TotalTime>
  <Words>657</Words>
  <Application>Microsoft Office PowerPoint</Application>
  <PresentationFormat>Widescreen</PresentationFormat>
  <Paragraphs>53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Wingdings</vt:lpstr>
      <vt:lpstr>Times New Roman</vt:lpstr>
      <vt:lpstr>Arial</vt:lpstr>
      <vt:lpstr>UTM Avo</vt:lpstr>
      <vt:lpstr>Calibri</vt:lpstr>
      <vt:lpstr>Courier New</vt:lpstr>
      <vt:lpstr>2_Office Theme</vt:lpstr>
      <vt:lpstr>Tuần 35 Ôn tập cuối năm Tiết 9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Monkey</cp:lastModifiedBy>
  <cp:revision>110</cp:revision>
  <dcterms:created xsi:type="dcterms:W3CDTF">2023-10-19T01:39:18Z</dcterms:created>
  <dcterms:modified xsi:type="dcterms:W3CDTF">2025-04-01T03:49:08Z</dcterms:modified>
</cp:coreProperties>
</file>