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9"/>
  </p:notesMasterIdLst>
  <p:sldIdLst>
    <p:sldId id="256" r:id="rId2"/>
    <p:sldId id="281" r:id="rId3"/>
    <p:sldId id="353" r:id="rId4"/>
    <p:sldId id="344" r:id="rId5"/>
    <p:sldId id="354" r:id="rId6"/>
    <p:sldId id="360" r:id="rId7"/>
    <p:sldId id="361" r:id="rId8"/>
    <p:sldId id="362" r:id="rId9"/>
    <p:sldId id="359" r:id="rId10"/>
    <p:sldId id="358" r:id="rId11"/>
    <p:sldId id="357" r:id="rId12"/>
    <p:sldId id="356" r:id="rId13"/>
    <p:sldId id="355" r:id="rId14"/>
    <p:sldId id="348" r:id="rId15"/>
    <p:sldId id="352" r:id="rId16"/>
    <p:sldId id="276" r:id="rId17"/>
    <p:sldId id="275" r:id="rId18"/>
  </p:sldIdLst>
  <p:sldSz cx="12192000" cy="6858000"/>
  <p:notesSz cx="6858000" cy="9144000"/>
  <p:embeddedFontLst>
    <p:embeddedFont>
      <p:font typeface="UTM Avo" panose="02040603050506020204" pitchFamily="18"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DFD7"/>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638"/>
    <p:restoredTop sz="93918" autoAdjust="0"/>
  </p:normalViewPr>
  <p:slideViewPr>
    <p:cSldViewPr snapToGrid="0">
      <p:cViewPr varScale="1">
        <p:scale>
          <a:sx n="104" d="100"/>
          <a:sy n="104" d="100"/>
        </p:scale>
        <p:origin x="40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font" Target="fonts/font2.fntdata"/><Relationship Id="rId42"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notesMaster" Target="notesMasters/notesMaster1.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361596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2/1/679/121/"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hyperlink" Target="https://www.youtube.com/watch?v=Lx53KB3IbUU"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2/1/679/121/"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sv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9.svg"/></Relationships>
</file>

<file path=ppt/slides/_rels/slide11.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9.svg"/></Relationships>
</file>

<file path=ppt/slides/_rels/slide14.xml.rels><?xml version="1.0" encoding="UTF-8" standalone="yes"?>
<Relationships xmlns="http://schemas.openxmlformats.org/package/2006/relationships"><Relationship Id="rId3" Type="http://schemas.openxmlformats.org/officeDocument/2006/relationships/hyperlink" Target="https://www.hoc10.vn/doc-sach/tieng-viet-5-tap-2/1/679/121/"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2.jpg"/><Relationship Id="rId4" Type="http://schemas.openxmlformats.org/officeDocument/2006/relationships/hyperlink" Target="https://www.youtube.com/@hoc1biet1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190625" y="1795298"/>
            <a:ext cx="9810750" cy="3267403"/>
          </a:xfrm>
          <a:prstGeom prst="rect">
            <a:avLst/>
          </a:prstGeom>
          <a:noFill/>
          <a:ln>
            <a:noFill/>
          </a:ln>
        </p:spPr>
        <p:txBody>
          <a:bodyPr spcFirstLastPara="1" wrap="square" lIns="91425" tIns="45700" rIns="91425" bIns="45700" anchor="b" anchorCtr="0">
            <a:noAutofit/>
          </a:bodyPr>
          <a:lstStyle/>
          <a:p>
            <a:pPr>
              <a:lnSpc>
                <a:spcPct val="150000"/>
              </a:lnSpc>
              <a:buSzPts val="5200"/>
            </a:pPr>
            <a:r>
              <a:rPr lang="en-US" sz="4800" b="1" err="1">
                <a:solidFill>
                  <a:srgbClr val="002060"/>
                </a:solidFill>
                <a:latin typeface="UTM Avo" panose="02040603050506020204" pitchFamily="18"/>
                <a:ea typeface="Arial"/>
                <a:cs typeface="Arial"/>
                <a:sym typeface="Arial"/>
              </a:rPr>
              <a:t>Tuần</a:t>
            </a:r>
            <a:r>
              <a:rPr lang="en-US" sz="4800" b="1">
                <a:solidFill>
                  <a:srgbClr val="002060"/>
                </a:solidFill>
                <a:latin typeface="UTM Avo" panose="02040603050506020204" pitchFamily="18"/>
                <a:ea typeface="Arial"/>
                <a:cs typeface="Arial"/>
                <a:sym typeface="Arial"/>
              </a:rPr>
              <a:t> 35</a:t>
            </a:r>
            <a:br>
              <a:rPr lang="en-US" sz="4800" b="1">
                <a:solidFill>
                  <a:srgbClr val="002060"/>
                </a:solidFill>
                <a:latin typeface="UTM Avo" panose="02040603050506020204" pitchFamily="18"/>
                <a:ea typeface="Arial"/>
                <a:cs typeface="Arial"/>
                <a:sym typeface="Arial"/>
              </a:rPr>
            </a:br>
            <a:r>
              <a:rPr lang="en-US" sz="4800" b="1">
                <a:solidFill>
                  <a:srgbClr val="FF0000"/>
                </a:solidFill>
                <a:latin typeface="UTM Avo" panose="02040603050506020204" pitchFamily="18"/>
                <a:ea typeface="Arial"/>
                <a:cs typeface="Arial"/>
                <a:sym typeface="Arial"/>
              </a:rPr>
              <a:t>Ôn tập cuối năm</a:t>
            </a:r>
            <a:br>
              <a:rPr lang="en-US" sz="4800" b="1">
                <a:solidFill>
                  <a:srgbClr val="FF0000"/>
                </a:solidFill>
                <a:latin typeface="UTM Avo" panose="02040603050506020204" pitchFamily="18"/>
                <a:ea typeface="Arial"/>
                <a:cs typeface="Arial"/>
                <a:sym typeface="Arial"/>
              </a:rPr>
            </a:br>
            <a:r>
              <a:rPr lang="en-US" sz="4800" b="1">
                <a:solidFill>
                  <a:srgbClr val="FF0000"/>
                </a:solidFill>
                <a:latin typeface="UTM Avo" panose="02040603050506020204" pitchFamily="18"/>
                <a:ea typeface="Arial"/>
                <a:cs typeface="Arial"/>
                <a:sym typeface="Arial"/>
              </a:rPr>
              <a:t>Tiết 10</a:t>
            </a:r>
            <a:endParaRPr sz="4800" b="1" dirty="0">
              <a:solidFill>
                <a:srgbClr val="FF000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2</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2E16C2D-7B56-5888-0C59-053043925E98}"/>
              </a:ext>
            </a:extLst>
          </p:cNvPr>
          <p:cNvSpPr txBox="1"/>
          <p:nvPr/>
        </p:nvSpPr>
        <p:spPr>
          <a:xfrm>
            <a:off x="2266727" y="1695108"/>
            <a:ext cx="7658545" cy="461665"/>
          </a:xfrm>
          <a:prstGeom prst="rect">
            <a:avLst/>
          </a:prstGeom>
          <a:solidFill>
            <a:schemeClr val="accent2">
              <a:lumMod val="40000"/>
              <a:lumOff val="60000"/>
            </a:schemeClr>
          </a:solidFill>
        </p:spPr>
        <p:txBody>
          <a:bodyPr wrap="square" rtlCol="0">
            <a:spAutoFit/>
          </a:bodyPr>
          <a:lstStyle/>
          <a:p>
            <a:pPr algn="ctr"/>
            <a:r>
              <a:rPr lang="en-US" sz="2400" b="1" dirty="0">
                <a:latin typeface="+mj-lt"/>
              </a:rPr>
              <a:t>Các </a:t>
            </a:r>
            <a:r>
              <a:rPr lang="en-US" sz="2400" b="1" dirty="0" err="1">
                <a:latin typeface="+mj-lt"/>
              </a:rPr>
              <a:t>em</a:t>
            </a:r>
            <a:r>
              <a:rPr lang="en-US" sz="2400" b="1" dirty="0">
                <a:latin typeface="+mj-lt"/>
              </a:rPr>
              <a:t> </a:t>
            </a:r>
            <a:r>
              <a:rPr lang="en-US" sz="2400" b="1" dirty="0" err="1">
                <a:latin typeface="+mj-lt"/>
              </a:rPr>
              <a:t>hãy</a:t>
            </a:r>
            <a:r>
              <a:rPr lang="en-US" sz="2400" b="1" dirty="0">
                <a:latin typeface="+mj-lt"/>
              </a:rPr>
              <a:t> </a:t>
            </a:r>
            <a:r>
              <a:rPr lang="en-US" sz="2400" b="1" dirty="0" err="1">
                <a:latin typeface="+mj-lt"/>
              </a:rPr>
              <a:t>cùng</a:t>
            </a:r>
            <a:r>
              <a:rPr lang="en-US" sz="2400" b="1" dirty="0">
                <a:latin typeface="+mj-lt"/>
              </a:rPr>
              <a:t> </a:t>
            </a:r>
            <a:r>
              <a:rPr lang="en-US" sz="2400" b="1" dirty="0" err="1">
                <a:latin typeface="+mj-lt"/>
              </a:rPr>
              <a:t>xem</a:t>
            </a:r>
            <a:r>
              <a:rPr lang="en-US" sz="2400" b="1" dirty="0">
                <a:latin typeface="+mj-lt"/>
              </a:rPr>
              <a:t> video </a:t>
            </a:r>
            <a:r>
              <a:rPr lang="en-US" sz="2400" b="1" dirty="0" err="1">
                <a:latin typeface="+mj-lt"/>
              </a:rPr>
              <a:t>dưới</a:t>
            </a:r>
            <a:r>
              <a:rPr lang="en-US" sz="2400" b="1" dirty="0">
                <a:latin typeface="+mj-lt"/>
              </a:rPr>
              <a:t> </a:t>
            </a:r>
            <a:r>
              <a:rPr lang="en-US" sz="2400" b="1" dirty="0" err="1">
                <a:latin typeface="+mj-lt"/>
              </a:rPr>
              <a:t>đây</a:t>
            </a:r>
            <a:r>
              <a:rPr lang="en-US" sz="2400" b="1" dirty="0">
                <a:latin typeface="+mj-lt"/>
              </a:rPr>
              <a:t>:</a:t>
            </a:r>
          </a:p>
        </p:txBody>
      </p:sp>
      <p:pic>
        <p:nvPicPr>
          <p:cNvPr id="7" name="Picture 6">
            <a:hlinkClick r:id="rId4"/>
            <a:extLst>
              <a:ext uri="{FF2B5EF4-FFF2-40B4-BE49-F238E27FC236}">
                <a16:creationId xmlns:a16="http://schemas.microsoft.com/office/drawing/2014/main" id="{A4E3230E-9A79-74D7-03ED-DE3FDDB55636}"/>
              </a:ext>
            </a:extLst>
          </p:cNvPr>
          <p:cNvPicPr>
            <a:picLocks noChangeAspect="1"/>
          </p:cNvPicPr>
          <p:nvPr/>
        </p:nvPicPr>
        <p:blipFill>
          <a:blip r:embed="rId5"/>
          <a:stretch>
            <a:fillRect/>
          </a:stretch>
        </p:blipFill>
        <p:spPr>
          <a:xfrm>
            <a:off x="2266727" y="2549346"/>
            <a:ext cx="7657240" cy="3865199"/>
          </a:xfrm>
          <a:prstGeom prst="rect">
            <a:avLst/>
          </a:prstGeom>
        </p:spPr>
      </p:pic>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EC3B0BC-3FE7-6273-35A5-763D0D12CEF7}"/>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2F8C17-0105-D98B-44EF-7F6A22222A48}"/>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C4A0A4B-3761-30B1-2A5A-3CD314F3C2CD}"/>
              </a:ext>
            </a:extLst>
          </p:cNvPr>
          <p:cNvSpPr txBox="1"/>
          <p:nvPr/>
        </p:nvSpPr>
        <p:spPr>
          <a:xfrm>
            <a:off x="754182" y="1232668"/>
            <a:ext cx="10735845" cy="2742417"/>
          </a:xfrm>
          <a:prstGeom prst="rect">
            <a:avLst/>
          </a:prstGeom>
          <a:noFill/>
        </p:spPr>
        <p:txBody>
          <a:bodyPr wrap="square" rtlCol="0">
            <a:spAutoFit/>
          </a:bodyPr>
          <a:lstStyle/>
          <a:p>
            <a:pPr algn="ctr">
              <a:lnSpc>
                <a:spcPct val="150000"/>
              </a:lnSpc>
            </a:pPr>
            <a:r>
              <a:rPr lang="en-US" sz="4000" b="1">
                <a:latin typeface="+mj-lt"/>
              </a:rPr>
              <a:t>HOẠT ĐỘNG 1:</a:t>
            </a:r>
          </a:p>
          <a:p>
            <a:pPr algn="ctr">
              <a:lnSpc>
                <a:spcPct val="150000"/>
              </a:lnSpc>
            </a:pPr>
            <a:r>
              <a:rPr lang="en-US" sz="4000" b="1">
                <a:latin typeface="+mj-lt"/>
              </a:rPr>
              <a:t>ĐÁNH GIÁ KĨ NĂNG ĐỌC THÀNH TIẾNG, HỌC THUỘC LÒNG</a:t>
            </a:r>
          </a:p>
        </p:txBody>
      </p:sp>
      <p:grpSp>
        <p:nvGrpSpPr>
          <p:cNvPr id="8" name="Google Shape;1817;p23">
            <a:extLst>
              <a:ext uri="{FF2B5EF4-FFF2-40B4-BE49-F238E27FC236}">
                <a16:creationId xmlns:a16="http://schemas.microsoft.com/office/drawing/2014/main" id="{500EA66A-9A4A-5414-B998-425F5ABDF035}"/>
              </a:ext>
            </a:extLst>
          </p:cNvPr>
          <p:cNvGrpSpPr/>
          <p:nvPr/>
        </p:nvGrpSpPr>
        <p:grpSpPr>
          <a:xfrm>
            <a:off x="5101259" y="4263603"/>
            <a:ext cx="1989481" cy="2052132"/>
            <a:chOff x="518122" y="2399144"/>
            <a:chExt cx="895275" cy="923469"/>
          </a:xfrm>
        </p:grpSpPr>
        <p:sp>
          <p:nvSpPr>
            <p:cNvPr id="9" name="Google Shape;1818;p23">
              <a:extLst>
                <a:ext uri="{FF2B5EF4-FFF2-40B4-BE49-F238E27FC236}">
                  <a16:creationId xmlns:a16="http://schemas.microsoft.com/office/drawing/2014/main" id="{E6F06104-100B-255C-1DE4-2346A1B39EA6}"/>
                </a:ext>
              </a:extLst>
            </p:cNvPr>
            <p:cNvSpPr/>
            <p:nvPr/>
          </p:nvSpPr>
          <p:spPr>
            <a:xfrm>
              <a:off x="521283" y="3215168"/>
              <a:ext cx="868993" cy="107445"/>
            </a:xfrm>
            <a:custGeom>
              <a:avLst/>
              <a:gdLst/>
              <a:ahLst/>
              <a:cxnLst/>
              <a:rect l="l" t="t" r="r" b="b"/>
              <a:pathLst>
                <a:path w="16491" h="2039" extrusionOk="0">
                  <a:moveTo>
                    <a:pt x="8140" y="1"/>
                  </a:moveTo>
                  <a:cubicBezTo>
                    <a:pt x="4704" y="1"/>
                    <a:pt x="334" y="1080"/>
                    <a:pt x="334" y="1080"/>
                  </a:cubicBezTo>
                  <a:lnTo>
                    <a:pt x="334" y="1081"/>
                  </a:lnTo>
                  <a:cubicBezTo>
                    <a:pt x="1" y="1604"/>
                    <a:pt x="1354" y="1937"/>
                    <a:pt x="2887" y="1937"/>
                  </a:cubicBezTo>
                  <a:cubicBezTo>
                    <a:pt x="3056" y="1937"/>
                    <a:pt x="3229" y="1933"/>
                    <a:pt x="3401" y="1924"/>
                  </a:cubicBezTo>
                  <a:cubicBezTo>
                    <a:pt x="5125" y="1842"/>
                    <a:pt x="5253" y="1766"/>
                    <a:pt x="5253" y="1766"/>
                  </a:cubicBezTo>
                  <a:cubicBezTo>
                    <a:pt x="5253" y="1766"/>
                    <a:pt x="5461" y="1887"/>
                    <a:pt x="5646" y="1887"/>
                  </a:cubicBezTo>
                  <a:cubicBezTo>
                    <a:pt x="5691" y="1887"/>
                    <a:pt x="5734" y="1880"/>
                    <a:pt x="5773" y="1862"/>
                  </a:cubicBezTo>
                  <a:cubicBezTo>
                    <a:pt x="5773" y="1862"/>
                    <a:pt x="5945" y="2016"/>
                    <a:pt x="6163" y="2016"/>
                  </a:cubicBezTo>
                  <a:cubicBezTo>
                    <a:pt x="6287" y="2016"/>
                    <a:pt x="6426" y="1966"/>
                    <a:pt x="6555" y="1807"/>
                  </a:cubicBezTo>
                  <a:cubicBezTo>
                    <a:pt x="6555" y="1807"/>
                    <a:pt x="7316" y="2039"/>
                    <a:pt x="8252" y="2039"/>
                  </a:cubicBezTo>
                  <a:cubicBezTo>
                    <a:pt x="8859" y="2039"/>
                    <a:pt x="9538" y="1941"/>
                    <a:pt x="10131" y="1621"/>
                  </a:cubicBezTo>
                  <a:cubicBezTo>
                    <a:pt x="10131" y="1621"/>
                    <a:pt x="10300" y="1812"/>
                    <a:pt x="10535" y="1812"/>
                  </a:cubicBezTo>
                  <a:cubicBezTo>
                    <a:pt x="10596" y="1812"/>
                    <a:pt x="10662" y="1799"/>
                    <a:pt x="10731" y="1766"/>
                  </a:cubicBezTo>
                  <a:cubicBezTo>
                    <a:pt x="10731" y="1766"/>
                    <a:pt x="10808" y="1955"/>
                    <a:pt x="11082" y="1955"/>
                  </a:cubicBezTo>
                  <a:cubicBezTo>
                    <a:pt x="11174" y="1955"/>
                    <a:pt x="11289" y="1934"/>
                    <a:pt x="11431" y="1876"/>
                  </a:cubicBezTo>
                  <a:cubicBezTo>
                    <a:pt x="11431" y="1876"/>
                    <a:pt x="11586" y="1965"/>
                    <a:pt x="11776" y="1965"/>
                  </a:cubicBezTo>
                  <a:cubicBezTo>
                    <a:pt x="11921" y="1965"/>
                    <a:pt x="12086" y="1914"/>
                    <a:pt x="12221" y="1735"/>
                  </a:cubicBezTo>
                  <a:cubicBezTo>
                    <a:pt x="12221" y="1735"/>
                    <a:pt x="13196" y="1915"/>
                    <a:pt x="14221" y="1915"/>
                  </a:cubicBezTo>
                  <a:cubicBezTo>
                    <a:pt x="15197" y="1915"/>
                    <a:pt x="16220" y="1751"/>
                    <a:pt x="16490" y="1112"/>
                  </a:cubicBezTo>
                  <a:cubicBezTo>
                    <a:pt x="16490" y="1112"/>
                    <a:pt x="11723" y="29"/>
                    <a:pt x="8268" y="1"/>
                  </a:cubicBezTo>
                  <a:cubicBezTo>
                    <a:pt x="8225" y="1"/>
                    <a:pt x="8183" y="1"/>
                    <a:pt x="8140" y="1"/>
                  </a:cubicBezTo>
                  <a:close/>
                </a:path>
              </a:pathLst>
            </a:custGeom>
            <a:solidFill>
              <a:srgbClr val="5B5E66">
                <a:alpha val="446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0" name="Google Shape;1819;p23">
              <a:extLst>
                <a:ext uri="{FF2B5EF4-FFF2-40B4-BE49-F238E27FC236}">
                  <a16:creationId xmlns:a16="http://schemas.microsoft.com/office/drawing/2014/main" id="{EFCA86AE-C6A7-7924-7AE9-0870BBEB9787}"/>
                </a:ext>
              </a:extLst>
            </p:cNvPr>
            <p:cNvSpPr/>
            <p:nvPr/>
          </p:nvSpPr>
          <p:spPr>
            <a:xfrm>
              <a:off x="518912" y="2852684"/>
              <a:ext cx="872471" cy="431730"/>
            </a:xfrm>
            <a:custGeom>
              <a:avLst/>
              <a:gdLst/>
              <a:ahLst/>
              <a:cxnLst/>
              <a:rect l="l" t="t" r="r" b="b"/>
              <a:pathLst>
                <a:path w="16557" h="8193" extrusionOk="0">
                  <a:moveTo>
                    <a:pt x="1119" y="1"/>
                  </a:moveTo>
                  <a:cubicBezTo>
                    <a:pt x="1059" y="1"/>
                    <a:pt x="998" y="4"/>
                    <a:pt x="938" y="12"/>
                  </a:cubicBezTo>
                  <a:cubicBezTo>
                    <a:pt x="578" y="54"/>
                    <a:pt x="223" y="260"/>
                    <a:pt x="77" y="591"/>
                  </a:cubicBezTo>
                  <a:cubicBezTo>
                    <a:pt x="32" y="694"/>
                    <a:pt x="9" y="801"/>
                    <a:pt x="1" y="910"/>
                  </a:cubicBezTo>
                  <a:lnTo>
                    <a:pt x="1704" y="2462"/>
                  </a:lnTo>
                  <a:cubicBezTo>
                    <a:pt x="2839" y="4283"/>
                    <a:pt x="4450" y="5759"/>
                    <a:pt x="6145" y="7073"/>
                  </a:cubicBezTo>
                  <a:cubicBezTo>
                    <a:pt x="6858" y="7627"/>
                    <a:pt x="7653" y="8179"/>
                    <a:pt x="8554" y="8193"/>
                  </a:cubicBezTo>
                  <a:cubicBezTo>
                    <a:pt x="8566" y="8193"/>
                    <a:pt x="8577" y="8193"/>
                    <a:pt x="8588" y="8193"/>
                  </a:cubicBezTo>
                  <a:cubicBezTo>
                    <a:pt x="9498" y="8193"/>
                    <a:pt x="10318" y="7645"/>
                    <a:pt x="11013" y="7052"/>
                  </a:cubicBezTo>
                  <a:cubicBezTo>
                    <a:pt x="12544" y="5744"/>
                    <a:pt x="13780" y="4131"/>
                    <a:pt x="15003" y="2531"/>
                  </a:cubicBezTo>
                  <a:lnTo>
                    <a:pt x="16557" y="539"/>
                  </a:lnTo>
                  <a:cubicBezTo>
                    <a:pt x="16383" y="410"/>
                    <a:pt x="16178" y="360"/>
                    <a:pt x="15964" y="360"/>
                  </a:cubicBezTo>
                  <a:cubicBezTo>
                    <a:pt x="15694" y="360"/>
                    <a:pt x="15410" y="439"/>
                    <a:pt x="15156" y="536"/>
                  </a:cubicBezTo>
                  <a:cubicBezTo>
                    <a:pt x="13539" y="1157"/>
                    <a:pt x="12217" y="2362"/>
                    <a:pt x="11026" y="3621"/>
                  </a:cubicBezTo>
                  <a:lnTo>
                    <a:pt x="6071" y="4040"/>
                  </a:lnTo>
                  <a:cubicBezTo>
                    <a:pt x="5518" y="3271"/>
                    <a:pt x="4963" y="2498"/>
                    <a:pt x="4305" y="1815"/>
                  </a:cubicBezTo>
                  <a:cubicBezTo>
                    <a:pt x="3648" y="1133"/>
                    <a:pt x="2880" y="540"/>
                    <a:pt x="1998" y="195"/>
                  </a:cubicBezTo>
                  <a:cubicBezTo>
                    <a:pt x="1716" y="85"/>
                    <a:pt x="1418" y="1"/>
                    <a:pt x="111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1" name="Google Shape;1820;p23">
              <a:extLst>
                <a:ext uri="{FF2B5EF4-FFF2-40B4-BE49-F238E27FC236}">
                  <a16:creationId xmlns:a16="http://schemas.microsoft.com/office/drawing/2014/main" id="{C3B9CA3D-F332-FF44-5885-356B269CE42D}"/>
                </a:ext>
              </a:extLst>
            </p:cNvPr>
            <p:cNvSpPr/>
            <p:nvPr/>
          </p:nvSpPr>
          <p:spPr>
            <a:xfrm>
              <a:off x="1206725" y="2906063"/>
              <a:ext cx="64657" cy="82204"/>
            </a:xfrm>
            <a:custGeom>
              <a:avLst/>
              <a:gdLst/>
              <a:ahLst/>
              <a:cxnLst/>
              <a:rect l="l" t="t" r="r" b="b"/>
              <a:pathLst>
                <a:path w="1227" h="1560" extrusionOk="0">
                  <a:moveTo>
                    <a:pt x="1101" y="1"/>
                  </a:moveTo>
                  <a:cubicBezTo>
                    <a:pt x="731" y="210"/>
                    <a:pt x="375" y="449"/>
                    <a:pt x="32" y="708"/>
                  </a:cubicBezTo>
                  <a:cubicBezTo>
                    <a:pt x="12" y="815"/>
                    <a:pt x="0" y="922"/>
                    <a:pt x="8" y="1030"/>
                  </a:cubicBezTo>
                  <a:cubicBezTo>
                    <a:pt x="25" y="1233"/>
                    <a:pt x="130" y="1440"/>
                    <a:pt x="315" y="1522"/>
                  </a:cubicBezTo>
                  <a:cubicBezTo>
                    <a:pt x="372" y="1548"/>
                    <a:pt x="433" y="1560"/>
                    <a:pt x="495" y="1560"/>
                  </a:cubicBezTo>
                  <a:cubicBezTo>
                    <a:pt x="623" y="1560"/>
                    <a:pt x="754" y="1509"/>
                    <a:pt x="855" y="1427"/>
                  </a:cubicBezTo>
                  <a:cubicBezTo>
                    <a:pt x="1003" y="1305"/>
                    <a:pt x="1093" y="1123"/>
                    <a:pt x="1142" y="938"/>
                  </a:cubicBezTo>
                  <a:cubicBezTo>
                    <a:pt x="1226" y="631"/>
                    <a:pt x="1210" y="299"/>
                    <a:pt x="1101"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2" name="Google Shape;1821;p23">
              <a:extLst>
                <a:ext uri="{FF2B5EF4-FFF2-40B4-BE49-F238E27FC236}">
                  <a16:creationId xmlns:a16="http://schemas.microsoft.com/office/drawing/2014/main" id="{2B462D32-BB33-25CF-026F-AF803E8CD565}"/>
                </a:ext>
              </a:extLst>
            </p:cNvPr>
            <p:cNvSpPr/>
            <p:nvPr/>
          </p:nvSpPr>
          <p:spPr>
            <a:xfrm>
              <a:off x="542993" y="2852684"/>
              <a:ext cx="79517" cy="58281"/>
            </a:xfrm>
            <a:custGeom>
              <a:avLst/>
              <a:gdLst/>
              <a:ahLst/>
              <a:cxnLst/>
              <a:rect l="l" t="t" r="r" b="b"/>
              <a:pathLst>
                <a:path w="1509" h="1106" extrusionOk="0">
                  <a:moveTo>
                    <a:pt x="662" y="1"/>
                  </a:moveTo>
                  <a:cubicBezTo>
                    <a:pt x="602" y="1"/>
                    <a:pt x="542" y="4"/>
                    <a:pt x="481" y="12"/>
                  </a:cubicBezTo>
                  <a:cubicBezTo>
                    <a:pt x="351" y="27"/>
                    <a:pt x="222" y="63"/>
                    <a:pt x="104" y="120"/>
                  </a:cubicBezTo>
                  <a:cubicBezTo>
                    <a:pt x="26" y="266"/>
                    <a:pt x="0" y="442"/>
                    <a:pt x="44" y="602"/>
                  </a:cubicBezTo>
                  <a:cubicBezTo>
                    <a:pt x="113" y="861"/>
                    <a:pt x="351" y="1063"/>
                    <a:pt x="616" y="1099"/>
                  </a:cubicBezTo>
                  <a:cubicBezTo>
                    <a:pt x="647" y="1103"/>
                    <a:pt x="677" y="1105"/>
                    <a:pt x="708" y="1105"/>
                  </a:cubicBezTo>
                  <a:cubicBezTo>
                    <a:pt x="944" y="1105"/>
                    <a:pt x="1178" y="984"/>
                    <a:pt x="1314" y="790"/>
                  </a:cubicBezTo>
                  <a:cubicBezTo>
                    <a:pt x="1438" y="614"/>
                    <a:pt x="1482" y="398"/>
                    <a:pt x="1509" y="183"/>
                  </a:cubicBezTo>
                  <a:cubicBezTo>
                    <a:pt x="1237" y="79"/>
                    <a:pt x="951" y="1"/>
                    <a:pt x="662"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3" name="Google Shape;1822;p23">
              <a:extLst>
                <a:ext uri="{FF2B5EF4-FFF2-40B4-BE49-F238E27FC236}">
                  <a16:creationId xmlns:a16="http://schemas.microsoft.com/office/drawing/2014/main" id="{493E2AF5-1BAA-3FBE-F80F-CC47E2AAB0CC}"/>
                </a:ext>
              </a:extLst>
            </p:cNvPr>
            <p:cNvSpPr/>
            <p:nvPr/>
          </p:nvSpPr>
          <p:spPr>
            <a:xfrm>
              <a:off x="666929" y="2889253"/>
              <a:ext cx="89002" cy="97538"/>
            </a:xfrm>
            <a:custGeom>
              <a:avLst/>
              <a:gdLst/>
              <a:ahLst/>
              <a:cxnLst/>
              <a:rect l="l" t="t" r="r" b="b"/>
              <a:pathLst>
                <a:path w="1689" h="1851" extrusionOk="0">
                  <a:moveTo>
                    <a:pt x="157" y="1"/>
                  </a:moveTo>
                  <a:cubicBezTo>
                    <a:pt x="61" y="240"/>
                    <a:pt x="1" y="494"/>
                    <a:pt x="9" y="752"/>
                  </a:cubicBezTo>
                  <a:cubicBezTo>
                    <a:pt x="19" y="1074"/>
                    <a:pt x="143" y="1402"/>
                    <a:pt x="385" y="1617"/>
                  </a:cubicBezTo>
                  <a:cubicBezTo>
                    <a:pt x="549" y="1764"/>
                    <a:pt x="771" y="1851"/>
                    <a:pt x="990" y="1851"/>
                  </a:cubicBezTo>
                  <a:cubicBezTo>
                    <a:pt x="1091" y="1851"/>
                    <a:pt x="1192" y="1832"/>
                    <a:pt x="1287" y="1792"/>
                  </a:cubicBezTo>
                  <a:cubicBezTo>
                    <a:pt x="1482" y="1709"/>
                    <a:pt x="1632" y="1530"/>
                    <a:pt x="1688" y="1327"/>
                  </a:cubicBezTo>
                  <a:cubicBezTo>
                    <a:pt x="1625" y="1258"/>
                    <a:pt x="1562" y="1189"/>
                    <a:pt x="1496" y="1121"/>
                  </a:cubicBezTo>
                  <a:cubicBezTo>
                    <a:pt x="1092" y="702"/>
                    <a:pt x="646" y="316"/>
                    <a:pt x="157"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4" name="Google Shape;1823;p23">
              <a:extLst>
                <a:ext uri="{FF2B5EF4-FFF2-40B4-BE49-F238E27FC236}">
                  <a16:creationId xmlns:a16="http://schemas.microsoft.com/office/drawing/2014/main" id="{2CA12ED5-CAC6-D19E-A238-3CC2921091BF}"/>
                </a:ext>
              </a:extLst>
            </p:cNvPr>
            <p:cNvSpPr/>
            <p:nvPr/>
          </p:nvSpPr>
          <p:spPr>
            <a:xfrm>
              <a:off x="686426" y="3037799"/>
              <a:ext cx="50482" cy="80254"/>
            </a:xfrm>
            <a:custGeom>
              <a:avLst/>
              <a:gdLst/>
              <a:ahLst/>
              <a:cxnLst/>
              <a:rect l="l" t="t" r="r" b="b"/>
              <a:pathLst>
                <a:path w="958" h="1523" extrusionOk="0">
                  <a:moveTo>
                    <a:pt x="562" y="0"/>
                  </a:moveTo>
                  <a:cubicBezTo>
                    <a:pt x="431" y="0"/>
                    <a:pt x="328" y="116"/>
                    <a:pt x="258" y="229"/>
                  </a:cubicBezTo>
                  <a:cubicBezTo>
                    <a:pt x="135" y="429"/>
                    <a:pt x="47" y="651"/>
                    <a:pt x="0" y="881"/>
                  </a:cubicBezTo>
                  <a:cubicBezTo>
                    <a:pt x="199" y="1100"/>
                    <a:pt x="404" y="1313"/>
                    <a:pt x="613" y="1521"/>
                  </a:cubicBezTo>
                  <a:lnTo>
                    <a:pt x="614" y="1522"/>
                  </a:lnTo>
                  <a:cubicBezTo>
                    <a:pt x="858" y="1193"/>
                    <a:pt x="957" y="759"/>
                    <a:pt x="874" y="359"/>
                  </a:cubicBezTo>
                  <a:cubicBezTo>
                    <a:pt x="857" y="275"/>
                    <a:pt x="832" y="191"/>
                    <a:pt x="781" y="122"/>
                  </a:cubicBezTo>
                  <a:cubicBezTo>
                    <a:pt x="731" y="53"/>
                    <a:pt x="652" y="1"/>
                    <a:pt x="566" y="0"/>
                  </a:cubicBezTo>
                  <a:cubicBezTo>
                    <a:pt x="565" y="0"/>
                    <a:pt x="563" y="0"/>
                    <a:pt x="562"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5" name="Google Shape;1824;p23">
              <a:extLst>
                <a:ext uri="{FF2B5EF4-FFF2-40B4-BE49-F238E27FC236}">
                  <a16:creationId xmlns:a16="http://schemas.microsoft.com/office/drawing/2014/main" id="{B0D405BE-2728-06E4-9ACF-1F5BFE0E8D39}"/>
                </a:ext>
              </a:extLst>
            </p:cNvPr>
            <p:cNvSpPr/>
            <p:nvPr/>
          </p:nvSpPr>
          <p:spPr>
            <a:xfrm>
              <a:off x="1090324" y="2989741"/>
              <a:ext cx="196816" cy="234967"/>
            </a:xfrm>
            <a:custGeom>
              <a:avLst/>
              <a:gdLst/>
              <a:ahLst/>
              <a:cxnLst/>
              <a:rect l="l" t="t" r="r" b="b"/>
              <a:pathLst>
                <a:path w="3735" h="4459" extrusionOk="0">
                  <a:moveTo>
                    <a:pt x="3734" y="0"/>
                  </a:moveTo>
                  <a:lnTo>
                    <a:pt x="3734" y="0"/>
                  </a:lnTo>
                  <a:cubicBezTo>
                    <a:pt x="3734" y="0"/>
                    <a:pt x="1208" y="1431"/>
                    <a:pt x="1" y="2645"/>
                  </a:cubicBezTo>
                  <a:lnTo>
                    <a:pt x="158" y="4459"/>
                  </a:lnTo>
                  <a:cubicBezTo>
                    <a:pt x="162" y="4456"/>
                    <a:pt x="165" y="4453"/>
                    <a:pt x="169" y="4451"/>
                  </a:cubicBezTo>
                  <a:cubicBezTo>
                    <a:pt x="1297" y="3487"/>
                    <a:pt x="2266" y="2357"/>
                    <a:pt x="3187" y="1188"/>
                  </a:cubicBezTo>
                  <a:lnTo>
                    <a:pt x="3734" y="0"/>
                  </a:lnTo>
                  <a:close/>
                </a:path>
              </a:pathLst>
            </a:custGeom>
            <a:solidFill>
              <a:srgbClr val="FF9747">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6" name="Google Shape;1825;p23">
              <a:extLst>
                <a:ext uri="{FF2B5EF4-FFF2-40B4-BE49-F238E27FC236}">
                  <a16:creationId xmlns:a16="http://schemas.microsoft.com/office/drawing/2014/main" id="{214C0053-7D48-F8D4-DC7E-3CAE2AB38BAC}"/>
                </a:ext>
              </a:extLst>
            </p:cNvPr>
            <p:cNvSpPr/>
            <p:nvPr/>
          </p:nvSpPr>
          <p:spPr>
            <a:xfrm>
              <a:off x="608702" y="2982364"/>
              <a:ext cx="249616" cy="253041"/>
            </a:xfrm>
            <a:custGeom>
              <a:avLst/>
              <a:gdLst/>
              <a:ahLst/>
              <a:cxnLst/>
              <a:rect l="l" t="t" r="r" b="b"/>
              <a:pathLst>
                <a:path w="4737" h="4802" extrusionOk="0">
                  <a:moveTo>
                    <a:pt x="0" y="1"/>
                  </a:moveTo>
                  <a:lnTo>
                    <a:pt x="0" y="1"/>
                  </a:lnTo>
                  <a:cubicBezTo>
                    <a:pt x="1135" y="1822"/>
                    <a:pt x="2746" y="3298"/>
                    <a:pt x="4441" y="4612"/>
                  </a:cubicBezTo>
                  <a:cubicBezTo>
                    <a:pt x="4522" y="4676"/>
                    <a:pt x="4604" y="4739"/>
                    <a:pt x="4688" y="4801"/>
                  </a:cubicBezTo>
                  <a:cubicBezTo>
                    <a:pt x="4736" y="4224"/>
                    <a:pt x="4583" y="3529"/>
                    <a:pt x="3964" y="2785"/>
                  </a:cubicBezTo>
                  <a:cubicBezTo>
                    <a:pt x="2317" y="805"/>
                    <a:pt x="1" y="1"/>
                    <a:pt x="0" y="1"/>
                  </a:cubicBezTo>
                  <a:close/>
                </a:path>
              </a:pathLst>
            </a:custGeom>
            <a:solidFill>
              <a:srgbClr val="FF9747">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7" name="Google Shape;1826;p23">
              <a:extLst>
                <a:ext uri="{FF2B5EF4-FFF2-40B4-BE49-F238E27FC236}">
                  <a16:creationId xmlns:a16="http://schemas.microsoft.com/office/drawing/2014/main" id="{3E561B19-25B4-B70F-92FB-BCFD2DD7C7D9}"/>
                </a:ext>
              </a:extLst>
            </p:cNvPr>
            <p:cNvSpPr/>
            <p:nvPr/>
          </p:nvSpPr>
          <p:spPr>
            <a:xfrm>
              <a:off x="1108503" y="2881033"/>
              <a:ext cx="304893" cy="405119"/>
            </a:xfrm>
            <a:custGeom>
              <a:avLst/>
              <a:gdLst/>
              <a:ahLst/>
              <a:cxnLst/>
              <a:rect l="l" t="t" r="r" b="b"/>
              <a:pathLst>
                <a:path w="5786" h="7688" extrusionOk="0">
                  <a:moveTo>
                    <a:pt x="5368" y="1"/>
                  </a:moveTo>
                  <a:cubicBezTo>
                    <a:pt x="5367" y="1"/>
                    <a:pt x="3423" y="2030"/>
                    <a:pt x="2312" y="3185"/>
                  </a:cubicBezTo>
                  <a:cubicBezTo>
                    <a:pt x="1200" y="4339"/>
                    <a:pt x="163" y="5836"/>
                    <a:pt x="163" y="5836"/>
                  </a:cubicBezTo>
                  <a:lnTo>
                    <a:pt x="1" y="7458"/>
                  </a:lnTo>
                  <a:cubicBezTo>
                    <a:pt x="1631" y="7533"/>
                    <a:pt x="3262" y="7609"/>
                    <a:pt x="4892" y="7683"/>
                  </a:cubicBezTo>
                  <a:cubicBezTo>
                    <a:pt x="4935" y="7685"/>
                    <a:pt x="4978" y="7687"/>
                    <a:pt x="5021" y="7687"/>
                  </a:cubicBezTo>
                  <a:cubicBezTo>
                    <a:pt x="5109" y="7687"/>
                    <a:pt x="5196" y="7679"/>
                    <a:pt x="5277" y="7648"/>
                  </a:cubicBezTo>
                  <a:cubicBezTo>
                    <a:pt x="5399" y="7599"/>
                    <a:pt x="5503" y="7483"/>
                    <a:pt x="5493" y="7353"/>
                  </a:cubicBezTo>
                  <a:cubicBezTo>
                    <a:pt x="5482" y="7182"/>
                    <a:pt x="5297" y="7084"/>
                    <a:pt x="5136" y="7024"/>
                  </a:cubicBezTo>
                  <a:cubicBezTo>
                    <a:pt x="4171" y="6665"/>
                    <a:pt x="3143" y="6481"/>
                    <a:pt x="2113" y="6481"/>
                  </a:cubicBezTo>
                  <a:cubicBezTo>
                    <a:pt x="2041" y="6481"/>
                    <a:pt x="1969" y="6482"/>
                    <a:pt x="1898" y="6484"/>
                  </a:cubicBezTo>
                  <a:cubicBezTo>
                    <a:pt x="3656" y="5153"/>
                    <a:pt x="5149" y="3558"/>
                    <a:pt x="5662" y="1572"/>
                  </a:cubicBezTo>
                  <a:cubicBezTo>
                    <a:pt x="5734" y="1298"/>
                    <a:pt x="5786" y="1013"/>
                    <a:pt x="5753" y="732"/>
                  </a:cubicBezTo>
                  <a:cubicBezTo>
                    <a:pt x="5721" y="450"/>
                    <a:pt x="5596" y="170"/>
                    <a:pt x="5368"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8" name="Google Shape;1827;p23">
              <a:extLst>
                <a:ext uri="{FF2B5EF4-FFF2-40B4-BE49-F238E27FC236}">
                  <a16:creationId xmlns:a16="http://schemas.microsoft.com/office/drawing/2014/main" id="{4D4A3C02-3EC8-BE81-57BB-B3E7E02CE2F3}"/>
                </a:ext>
              </a:extLst>
            </p:cNvPr>
            <p:cNvSpPr/>
            <p:nvPr/>
          </p:nvSpPr>
          <p:spPr>
            <a:xfrm>
              <a:off x="1311375" y="3002283"/>
              <a:ext cx="59809" cy="88738"/>
            </a:xfrm>
            <a:custGeom>
              <a:avLst/>
              <a:gdLst/>
              <a:ahLst/>
              <a:cxnLst/>
              <a:rect l="l" t="t" r="r" b="b"/>
              <a:pathLst>
                <a:path w="1135" h="1684" extrusionOk="0">
                  <a:moveTo>
                    <a:pt x="636" y="0"/>
                  </a:moveTo>
                  <a:cubicBezTo>
                    <a:pt x="529" y="0"/>
                    <a:pt x="423" y="46"/>
                    <a:pt x="341" y="116"/>
                  </a:cubicBezTo>
                  <a:cubicBezTo>
                    <a:pt x="243" y="201"/>
                    <a:pt x="177" y="316"/>
                    <a:pt x="128" y="436"/>
                  </a:cubicBezTo>
                  <a:cubicBezTo>
                    <a:pt x="33" y="672"/>
                    <a:pt x="1" y="933"/>
                    <a:pt x="35" y="1185"/>
                  </a:cubicBezTo>
                  <a:cubicBezTo>
                    <a:pt x="55" y="1331"/>
                    <a:pt x="103" y="1484"/>
                    <a:pt x="216" y="1579"/>
                  </a:cubicBezTo>
                  <a:cubicBezTo>
                    <a:pt x="305" y="1653"/>
                    <a:pt x="422" y="1684"/>
                    <a:pt x="538" y="1684"/>
                  </a:cubicBezTo>
                  <a:cubicBezTo>
                    <a:pt x="554" y="1684"/>
                    <a:pt x="570" y="1683"/>
                    <a:pt x="586" y="1682"/>
                  </a:cubicBezTo>
                  <a:cubicBezTo>
                    <a:pt x="600" y="1681"/>
                    <a:pt x="614" y="1677"/>
                    <a:pt x="627" y="1676"/>
                  </a:cubicBezTo>
                  <a:cubicBezTo>
                    <a:pt x="807" y="1433"/>
                    <a:pt x="973" y="1184"/>
                    <a:pt x="1122" y="926"/>
                  </a:cubicBezTo>
                  <a:cubicBezTo>
                    <a:pt x="1135" y="765"/>
                    <a:pt x="1126" y="606"/>
                    <a:pt x="1087" y="456"/>
                  </a:cubicBezTo>
                  <a:cubicBezTo>
                    <a:pt x="1034" y="253"/>
                    <a:pt x="905" y="43"/>
                    <a:pt x="699" y="6"/>
                  </a:cubicBezTo>
                  <a:cubicBezTo>
                    <a:pt x="678" y="2"/>
                    <a:pt x="657" y="0"/>
                    <a:pt x="636"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19" name="Google Shape;1828;p23">
              <a:extLst>
                <a:ext uri="{FF2B5EF4-FFF2-40B4-BE49-F238E27FC236}">
                  <a16:creationId xmlns:a16="http://schemas.microsoft.com/office/drawing/2014/main" id="{890B5746-55CF-8E46-DF1E-AC0393E5E94D}"/>
                </a:ext>
              </a:extLst>
            </p:cNvPr>
            <p:cNvSpPr/>
            <p:nvPr/>
          </p:nvSpPr>
          <p:spPr>
            <a:xfrm>
              <a:off x="1371551" y="2924875"/>
              <a:ext cx="40786" cy="54750"/>
            </a:xfrm>
            <a:custGeom>
              <a:avLst/>
              <a:gdLst/>
              <a:ahLst/>
              <a:cxnLst/>
              <a:rect l="l" t="t" r="r" b="b"/>
              <a:pathLst>
                <a:path w="774" h="1039" extrusionOk="0">
                  <a:moveTo>
                    <a:pt x="636" y="1"/>
                  </a:moveTo>
                  <a:cubicBezTo>
                    <a:pt x="550" y="1"/>
                    <a:pt x="464" y="44"/>
                    <a:pt x="393" y="97"/>
                  </a:cubicBezTo>
                  <a:cubicBezTo>
                    <a:pt x="238" y="212"/>
                    <a:pt x="118" y="375"/>
                    <a:pt x="56" y="558"/>
                  </a:cubicBezTo>
                  <a:cubicBezTo>
                    <a:pt x="14" y="682"/>
                    <a:pt x="1" y="832"/>
                    <a:pt x="82" y="935"/>
                  </a:cubicBezTo>
                  <a:cubicBezTo>
                    <a:pt x="138" y="1007"/>
                    <a:pt x="228" y="1039"/>
                    <a:pt x="320" y="1039"/>
                  </a:cubicBezTo>
                  <a:cubicBezTo>
                    <a:pt x="376" y="1039"/>
                    <a:pt x="433" y="1027"/>
                    <a:pt x="484" y="1004"/>
                  </a:cubicBezTo>
                  <a:cubicBezTo>
                    <a:pt x="535" y="981"/>
                    <a:pt x="580" y="952"/>
                    <a:pt x="622" y="918"/>
                  </a:cubicBezTo>
                  <a:cubicBezTo>
                    <a:pt x="639" y="858"/>
                    <a:pt x="656" y="800"/>
                    <a:pt x="670" y="740"/>
                  </a:cubicBezTo>
                  <a:cubicBezTo>
                    <a:pt x="729" y="513"/>
                    <a:pt x="774" y="279"/>
                    <a:pt x="769" y="45"/>
                  </a:cubicBezTo>
                  <a:cubicBezTo>
                    <a:pt x="749" y="30"/>
                    <a:pt x="726" y="17"/>
                    <a:pt x="700" y="9"/>
                  </a:cubicBezTo>
                  <a:cubicBezTo>
                    <a:pt x="679" y="3"/>
                    <a:pt x="657" y="1"/>
                    <a:pt x="636"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0" name="Google Shape;1829;p23">
              <a:extLst>
                <a:ext uri="{FF2B5EF4-FFF2-40B4-BE49-F238E27FC236}">
                  <a16:creationId xmlns:a16="http://schemas.microsoft.com/office/drawing/2014/main" id="{B264FC04-AABD-0886-9028-1163F350A475}"/>
                </a:ext>
              </a:extLst>
            </p:cNvPr>
            <p:cNvSpPr/>
            <p:nvPr/>
          </p:nvSpPr>
          <p:spPr>
            <a:xfrm>
              <a:off x="1117040" y="2989741"/>
              <a:ext cx="170099" cy="198818"/>
            </a:xfrm>
            <a:custGeom>
              <a:avLst/>
              <a:gdLst/>
              <a:ahLst/>
              <a:cxnLst/>
              <a:rect l="l" t="t" r="r" b="b"/>
              <a:pathLst>
                <a:path w="3228" h="3773" fill="none" extrusionOk="0">
                  <a:moveTo>
                    <a:pt x="3227" y="0"/>
                  </a:moveTo>
                  <a:cubicBezTo>
                    <a:pt x="2843" y="400"/>
                    <a:pt x="2464" y="796"/>
                    <a:pt x="2150" y="1122"/>
                  </a:cubicBezTo>
                  <a:cubicBezTo>
                    <a:pt x="1038" y="2276"/>
                    <a:pt x="1" y="3773"/>
                    <a:pt x="1" y="3773"/>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1" name="Google Shape;1830;p23">
              <a:extLst>
                <a:ext uri="{FF2B5EF4-FFF2-40B4-BE49-F238E27FC236}">
                  <a16:creationId xmlns:a16="http://schemas.microsoft.com/office/drawing/2014/main" id="{38E06DAC-B654-44E7-0070-C30B5C26AC4D}"/>
                </a:ext>
              </a:extLst>
            </p:cNvPr>
            <p:cNvSpPr/>
            <p:nvPr/>
          </p:nvSpPr>
          <p:spPr>
            <a:xfrm>
              <a:off x="1108503" y="3221227"/>
              <a:ext cx="289981" cy="65289"/>
            </a:xfrm>
            <a:custGeom>
              <a:avLst/>
              <a:gdLst/>
              <a:ahLst/>
              <a:cxnLst/>
              <a:rect l="l" t="t" r="r" b="b"/>
              <a:pathLst>
                <a:path w="5503" h="1239" fill="none" extrusionOk="0">
                  <a:moveTo>
                    <a:pt x="1898" y="28"/>
                  </a:moveTo>
                  <a:cubicBezTo>
                    <a:pt x="2998" y="0"/>
                    <a:pt x="4104" y="184"/>
                    <a:pt x="5136" y="568"/>
                  </a:cubicBezTo>
                  <a:cubicBezTo>
                    <a:pt x="5297" y="628"/>
                    <a:pt x="5482" y="726"/>
                    <a:pt x="5493" y="897"/>
                  </a:cubicBezTo>
                  <a:cubicBezTo>
                    <a:pt x="5503" y="1027"/>
                    <a:pt x="5399" y="1143"/>
                    <a:pt x="5277" y="1192"/>
                  </a:cubicBezTo>
                  <a:cubicBezTo>
                    <a:pt x="5156" y="1239"/>
                    <a:pt x="5022" y="1233"/>
                    <a:pt x="4892" y="1227"/>
                  </a:cubicBezTo>
                  <a:cubicBezTo>
                    <a:pt x="3262" y="1153"/>
                    <a:pt x="1631" y="1077"/>
                    <a:pt x="1" y="1002"/>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2" name="Google Shape;1831;p23">
              <a:extLst>
                <a:ext uri="{FF2B5EF4-FFF2-40B4-BE49-F238E27FC236}">
                  <a16:creationId xmlns:a16="http://schemas.microsoft.com/office/drawing/2014/main" id="{0A906001-35C6-44F8-0AC7-290BD52EC41C}"/>
                </a:ext>
              </a:extLst>
            </p:cNvPr>
            <p:cNvSpPr/>
            <p:nvPr/>
          </p:nvSpPr>
          <p:spPr>
            <a:xfrm>
              <a:off x="518122" y="2900635"/>
              <a:ext cx="317171" cy="380036"/>
            </a:xfrm>
            <a:custGeom>
              <a:avLst/>
              <a:gdLst/>
              <a:ahLst/>
              <a:cxnLst/>
              <a:rect l="l" t="t" r="r" b="b"/>
              <a:pathLst>
                <a:path w="6019" h="7212" extrusionOk="0">
                  <a:moveTo>
                    <a:pt x="16" y="0"/>
                  </a:moveTo>
                  <a:lnTo>
                    <a:pt x="16" y="0"/>
                  </a:lnTo>
                  <a:cubicBezTo>
                    <a:pt x="1" y="214"/>
                    <a:pt x="43" y="436"/>
                    <a:pt x="95" y="647"/>
                  </a:cubicBezTo>
                  <a:cubicBezTo>
                    <a:pt x="597" y="2685"/>
                    <a:pt x="1936" y="4502"/>
                    <a:pt x="3698" y="5706"/>
                  </a:cubicBezTo>
                  <a:cubicBezTo>
                    <a:pt x="2885" y="5779"/>
                    <a:pt x="1465" y="6062"/>
                    <a:pt x="719" y="6397"/>
                  </a:cubicBezTo>
                  <a:cubicBezTo>
                    <a:pt x="490" y="6499"/>
                    <a:pt x="225" y="6706"/>
                    <a:pt x="310" y="6943"/>
                  </a:cubicBezTo>
                  <a:cubicBezTo>
                    <a:pt x="379" y="7132"/>
                    <a:pt x="622" y="7176"/>
                    <a:pt x="822" y="7186"/>
                  </a:cubicBezTo>
                  <a:cubicBezTo>
                    <a:pt x="1141" y="7204"/>
                    <a:pt x="1492" y="7212"/>
                    <a:pt x="1862" y="7212"/>
                  </a:cubicBezTo>
                  <a:cubicBezTo>
                    <a:pt x="3106" y="7212"/>
                    <a:pt x="4550" y="7120"/>
                    <a:pt x="5620" y="7003"/>
                  </a:cubicBezTo>
                  <a:lnTo>
                    <a:pt x="6018" y="5614"/>
                  </a:lnTo>
                  <a:cubicBezTo>
                    <a:pt x="3962" y="2969"/>
                    <a:pt x="1719" y="1552"/>
                    <a:pt x="1719" y="1552"/>
                  </a:cubicBezTo>
                  <a:cubicBezTo>
                    <a:pt x="1371" y="751"/>
                    <a:pt x="16" y="0"/>
                    <a:pt x="1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3" name="Google Shape;1832;p23">
              <a:extLst>
                <a:ext uri="{FF2B5EF4-FFF2-40B4-BE49-F238E27FC236}">
                  <a16:creationId xmlns:a16="http://schemas.microsoft.com/office/drawing/2014/main" id="{5EF2720E-65D8-C38A-5432-060A2A5C383E}"/>
                </a:ext>
              </a:extLst>
            </p:cNvPr>
            <p:cNvSpPr/>
            <p:nvPr/>
          </p:nvSpPr>
          <p:spPr>
            <a:xfrm>
              <a:off x="608702" y="2982364"/>
              <a:ext cx="226589" cy="214100"/>
            </a:xfrm>
            <a:custGeom>
              <a:avLst/>
              <a:gdLst/>
              <a:ahLst/>
              <a:cxnLst/>
              <a:rect l="l" t="t" r="r" b="b"/>
              <a:pathLst>
                <a:path w="4300" h="4063" fill="none" extrusionOk="0">
                  <a:moveTo>
                    <a:pt x="0" y="1"/>
                  </a:moveTo>
                  <a:cubicBezTo>
                    <a:pt x="0" y="1"/>
                    <a:pt x="2243" y="1418"/>
                    <a:pt x="4299" y="4063"/>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4" name="Google Shape;1833;p23">
              <a:extLst>
                <a:ext uri="{FF2B5EF4-FFF2-40B4-BE49-F238E27FC236}">
                  <a16:creationId xmlns:a16="http://schemas.microsoft.com/office/drawing/2014/main" id="{B0120362-E476-5EA9-561E-189901A813DD}"/>
                </a:ext>
              </a:extLst>
            </p:cNvPr>
            <p:cNvSpPr/>
            <p:nvPr/>
          </p:nvSpPr>
          <p:spPr>
            <a:xfrm>
              <a:off x="529978" y="3201256"/>
              <a:ext cx="284342" cy="82204"/>
            </a:xfrm>
            <a:custGeom>
              <a:avLst/>
              <a:gdLst/>
              <a:ahLst/>
              <a:cxnLst/>
              <a:rect l="l" t="t" r="r" b="b"/>
              <a:pathLst>
                <a:path w="5396" h="1560" fill="none" extrusionOk="0">
                  <a:moveTo>
                    <a:pt x="5395" y="1298"/>
                  </a:moveTo>
                  <a:cubicBezTo>
                    <a:pt x="4008" y="1450"/>
                    <a:pt x="1990" y="1559"/>
                    <a:pt x="597" y="1481"/>
                  </a:cubicBezTo>
                  <a:cubicBezTo>
                    <a:pt x="397" y="1471"/>
                    <a:pt x="154" y="1427"/>
                    <a:pt x="85" y="1238"/>
                  </a:cubicBezTo>
                  <a:cubicBezTo>
                    <a:pt x="0" y="1001"/>
                    <a:pt x="265" y="794"/>
                    <a:pt x="494" y="692"/>
                  </a:cubicBezTo>
                  <a:cubicBezTo>
                    <a:pt x="1240" y="357"/>
                    <a:pt x="2660" y="74"/>
                    <a:pt x="3473" y="1"/>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5" name="Google Shape;1834;p23">
              <a:extLst>
                <a:ext uri="{FF2B5EF4-FFF2-40B4-BE49-F238E27FC236}">
                  <a16:creationId xmlns:a16="http://schemas.microsoft.com/office/drawing/2014/main" id="{997BBCC9-51F3-D170-27AD-0621512690FE}"/>
                </a:ext>
              </a:extLst>
            </p:cNvPr>
            <p:cNvSpPr/>
            <p:nvPr/>
          </p:nvSpPr>
          <p:spPr>
            <a:xfrm>
              <a:off x="816158" y="2829709"/>
              <a:ext cx="314273" cy="266531"/>
            </a:xfrm>
            <a:custGeom>
              <a:avLst/>
              <a:gdLst/>
              <a:ahLst/>
              <a:cxnLst/>
              <a:rect l="l" t="t" r="r" b="b"/>
              <a:pathLst>
                <a:path w="5964" h="5058" extrusionOk="0">
                  <a:moveTo>
                    <a:pt x="4943" y="0"/>
                  </a:moveTo>
                  <a:lnTo>
                    <a:pt x="972" y="318"/>
                  </a:lnTo>
                  <a:cubicBezTo>
                    <a:pt x="657" y="323"/>
                    <a:pt x="386" y="569"/>
                    <a:pt x="255" y="855"/>
                  </a:cubicBezTo>
                  <a:cubicBezTo>
                    <a:pt x="123" y="1141"/>
                    <a:pt x="103" y="1463"/>
                    <a:pt x="86" y="1779"/>
                  </a:cubicBezTo>
                  <a:cubicBezTo>
                    <a:pt x="57" y="2273"/>
                    <a:pt x="30" y="2769"/>
                    <a:pt x="1" y="3267"/>
                  </a:cubicBezTo>
                  <a:cubicBezTo>
                    <a:pt x="1" y="3267"/>
                    <a:pt x="1002" y="5034"/>
                    <a:pt x="2867" y="5057"/>
                  </a:cubicBezTo>
                  <a:cubicBezTo>
                    <a:pt x="2878" y="5057"/>
                    <a:pt x="2889" y="5057"/>
                    <a:pt x="2900" y="5057"/>
                  </a:cubicBezTo>
                  <a:cubicBezTo>
                    <a:pt x="4747" y="5057"/>
                    <a:pt x="5964" y="3195"/>
                    <a:pt x="5964" y="3195"/>
                  </a:cubicBezTo>
                  <a:cubicBezTo>
                    <a:pt x="5954" y="2651"/>
                    <a:pt x="5932" y="2104"/>
                    <a:pt x="5810" y="1574"/>
                  </a:cubicBezTo>
                  <a:cubicBezTo>
                    <a:pt x="5674" y="980"/>
                    <a:pt x="5401" y="401"/>
                    <a:pt x="494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6" name="Google Shape;1835;p23">
              <a:extLst>
                <a:ext uri="{FF2B5EF4-FFF2-40B4-BE49-F238E27FC236}">
                  <a16:creationId xmlns:a16="http://schemas.microsoft.com/office/drawing/2014/main" id="{B43E1679-0D7E-BF92-25F7-570E9CCDE808}"/>
                </a:ext>
              </a:extLst>
            </p:cNvPr>
            <p:cNvSpPr/>
            <p:nvPr/>
          </p:nvSpPr>
          <p:spPr>
            <a:xfrm>
              <a:off x="838764" y="2914178"/>
              <a:ext cx="251724" cy="333349"/>
            </a:xfrm>
            <a:custGeom>
              <a:avLst/>
              <a:gdLst/>
              <a:ahLst/>
              <a:cxnLst/>
              <a:rect l="l" t="t" r="r" b="b"/>
              <a:pathLst>
                <a:path w="4777" h="6326" extrusionOk="0">
                  <a:moveTo>
                    <a:pt x="2566" y="1"/>
                  </a:moveTo>
                  <a:cubicBezTo>
                    <a:pt x="2238" y="1"/>
                    <a:pt x="1909" y="93"/>
                    <a:pt x="1632" y="268"/>
                  </a:cubicBezTo>
                  <a:cubicBezTo>
                    <a:pt x="1107" y="598"/>
                    <a:pt x="777" y="1197"/>
                    <a:pt x="724" y="1814"/>
                  </a:cubicBezTo>
                  <a:cubicBezTo>
                    <a:pt x="724" y="1814"/>
                    <a:pt x="1" y="3358"/>
                    <a:pt x="171" y="4442"/>
                  </a:cubicBezTo>
                  <a:cubicBezTo>
                    <a:pt x="341" y="5527"/>
                    <a:pt x="722" y="6172"/>
                    <a:pt x="2454" y="6315"/>
                  </a:cubicBezTo>
                  <a:cubicBezTo>
                    <a:pt x="2543" y="6322"/>
                    <a:pt x="2629" y="6326"/>
                    <a:pt x="2711" y="6326"/>
                  </a:cubicBezTo>
                  <a:cubicBezTo>
                    <a:pt x="4227" y="6326"/>
                    <a:pt x="4597" y="5111"/>
                    <a:pt x="4685" y="4375"/>
                  </a:cubicBezTo>
                  <a:cubicBezTo>
                    <a:pt x="4777" y="3600"/>
                    <a:pt x="4153" y="1896"/>
                    <a:pt x="4153" y="1896"/>
                  </a:cubicBezTo>
                  <a:cubicBezTo>
                    <a:pt x="4224" y="1226"/>
                    <a:pt x="3923" y="546"/>
                    <a:pt x="3394" y="225"/>
                  </a:cubicBezTo>
                  <a:cubicBezTo>
                    <a:pt x="3145" y="74"/>
                    <a:pt x="2856" y="1"/>
                    <a:pt x="2566"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7" name="Google Shape;1836;p23">
              <a:extLst>
                <a:ext uri="{FF2B5EF4-FFF2-40B4-BE49-F238E27FC236}">
                  <a16:creationId xmlns:a16="http://schemas.microsoft.com/office/drawing/2014/main" id="{E871EC04-C3FA-D599-CFB8-8E94845AEFA7}"/>
                </a:ext>
              </a:extLst>
            </p:cNvPr>
            <p:cNvSpPr/>
            <p:nvPr/>
          </p:nvSpPr>
          <p:spPr>
            <a:xfrm>
              <a:off x="831070" y="2829709"/>
              <a:ext cx="274646" cy="73878"/>
            </a:xfrm>
            <a:custGeom>
              <a:avLst/>
              <a:gdLst/>
              <a:ahLst/>
              <a:cxnLst/>
              <a:rect l="l" t="t" r="r" b="b"/>
              <a:pathLst>
                <a:path w="5212" h="1402" extrusionOk="0">
                  <a:moveTo>
                    <a:pt x="4660" y="0"/>
                  </a:moveTo>
                  <a:lnTo>
                    <a:pt x="689" y="318"/>
                  </a:lnTo>
                  <a:cubicBezTo>
                    <a:pt x="395" y="323"/>
                    <a:pt x="140" y="536"/>
                    <a:pt x="1" y="796"/>
                  </a:cubicBezTo>
                  <a:cubicBezTo>
                    <a:pt x="505" y="1020"/>
                    <a:pt x="1541" y="1402"/>
                    <a:pt x="2725" y="1402"/>
                  </a:cubicBezTo>
                  <a:cubicBezTo>
                    <a:pt x="3526" y="1402"/>
                    <a:pt x="4395" y="1227"/>
                    <a:pt x="5212" y="710"/>
                  </a:cubicBezTo>
                  <a:cubicBezTo>
                    <a:pt x="5069" y="442"/>
                    <a:pt x="4887" y="199"/>
                    <a:pt x="4660" y="0"/>
                  </a:cubicBezTo>
                  <a:close/>
                </a:path>
              </a:pathLst>
            </a:custGeom>
            <a:solidFill>
              <a:srgbClr val="FF9747">
                <a:alpha val="422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8" name="Google Shape;1837;p23">
              <a:extLst>
                <a:ext uri="{FF2B5EF4-FFF2-40B4-BE49-F238E27FC236}">
                  <a16:creationId xmlns:a16="http://schemas.microsoft.com/office/drawing/2014/main" id="{49AB9BD1-67C2-04B5-6973-A295CDB115E9}"/>
                </a:ext>
              </a:extLst>
            </p:cNvPr>
            <p:cNvSpPr/>
            <p:nvPr/>
          </p:nvSpPr>
          <p:spPr>
            <a:xfrm>
              <a:off x="1057601" y="2998014"/>
              <a:ext cx="99962" cy="301152"/>
            </a:xfrm>
            <a:custGeom>
              <a:avLst/>
              <a:gdLst/>
              <a:ahLst/>
              <a:cxnLst/>
              <a:rect l="l" t="t" r="r" b="b"/>
              <a:pathLst>
                <a:path w="1897" h="5715" extrusionOk="0">
                  <a:moveTo>
                    <a:pt x="1382" y="1"/>
                  </a:moveTo>
                  <a:lnTo>
                    <a:pt x="0" y="305"/>
                  </a:lnTo>
                  <a:cubicBezTo>
                    <a:pt x="63" y="1893"/>
                    <a:pt x="126" y="3479"/>
                    <a:pt x="188" y="5067"/>
                  </a:cubicBezTo>
                  <a:cubicBezTo>
                    <a:pt x="195" y="5231"/>
                    <a:pt x="209" y="5414"/>
                    <a:pt x="328" y="5527"/>
                  </a:cubicBezTo>
                  <a:cubicBezTo>
                    <a:pt x="376" y="5571"/>
                    <a:pt x="445" y="5589"/>
                    <a:pt x="510" y="5589"/>
                  </a:cubicBezTo>
                  <a:cubicBezTo>
                    <a:pt x="608" y="5589"/>
                    <a:pt x="697" y="5546"/>
                    <a:pt x="686" y="5485"/>
                  </a:cubicBezTo>
                  <a:lnTo>
                    <a:pt x="686" y="5485"/>
                  </a:lnTo>
                  <a:cubicBezTo>
                    <a:pt x="713" y="5614"/>
                    <a:pt x="840" y="5714"/>
                    <a:pt x="971" y="5714"/>
                  </a:cubicBezTo>
                  <a:cubicBezTo>
                    <a:pt x="980" y="5714"/>
                    <a:pt x="989" y="5714"/>
                    <a:pt x="998" y="5713"/>
                  </a:cubicBezTo>
                  <a:cubicBezTo>
                    <a:pt x="1138" y="5699"/>
                    <a:pt x="1257" y="5567"/>
                    <a:pt x="1273" y="5427"/>
                  </a:cubicBezTo>
                  <a:cubicBezTo>
                    <a:pt x="1318" y="5546"/>
                    <a:pt x="1445" y="5626"/>
                    <a:pt x="1571" y="5626"/>
                  </a:cubicBezTo>
                  <a:cubicBezTo>
                    <a:pt x="1596" y="5626"/>
                    <a:pt x="1621" y="5623"/>
                    <a:pt x="1645" y="5616"/>
                  </a:cubicBezTo>
                  <a:cubicBezTo>
                    <a:pt x="1793" y="5576"/>
                    <a:pt x="1896" y="5414"/>
                    <a:pt x="1870" y="5263"/>
                  </a:cubicBezTo>
                  <a:cubicBezTo>
                    <a:pt x="1844" y="5114"/>
                    <a:pt x="1693" y="4995"/>
                    <a:pt x="1466" y="4977"/>
                  </a:cubicBezTo>
                  <a:cubicBezTo>
                    <a:pt x="1439" y="3382"/>
                    <a:pt x="1412" y="1789"/>
                    <a:pt x="1385" y="195"/>
                  </a:cubicBezTo>
                  <a:cubicBezTo>
                    <a:pt x="1384" y="131"/>
                    <a:pt x="1383" y="66"/>
                    <a:pt x="13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29" name="Google Shape;1838;p23">
              <a:extLst>
                <a:ext uri="{FF2B5EF4-FFF2-40B4-BE49-F238E27FC236}">
                  <a16:creationId xmlns:a16="http://schemas.microsoft.com/office/drawing/2014/main" id="{0C87144E-8129-9E9D-7692-E338682C34FF}"/>
                </a:ext>
              </a:extLst>
            </p:cNvPr>
            <p:cNvSpPr/>
            <p:nvPr/>
          </p:nvSpPr>
          <p:spPr>
            <a:xfrm>
              <a:off x="1057970" y="3020936"/>
              <a:ext cx="26189" cy="60283"/>
            </a:xfrm>
            <a:custGeom>
              <a:avLst/>
              <a:gdLst/>
              <a:ahLst/>
              <a:cxnLst/>
              <a:rect l="l" t="t" r="r" b="b"/>
              <a:pathLst>
                <a:path w="497" h="1144" extrusionOk="0">
                  <a:moveTo>
                    <a:pt x="153" y="0"/>
                  </a:moveTo>
                  <a:cubicBezTo>
                    <a:pt x="150" y="0"/>
                    <a:pt x="146" y="0"/>
                    <a:pt x="142" y="0"/>
                  </a:cubicBezTo>
                  <a:cubicBezTo>
                    <a:pt x="89" y="4"/>
                    <a:pt x="42" y="25"/>
                    <a:pt x="0" y="56"/>
                  </a:cubicBezTo>
                  <a:cubicBezTo>
                    <a:pt x="15" y="418"/>
                    <a:pt x="29" y="781"/>
                    <a:pt x="44" y="1144"/>
                  </a:cubicBezTo>
                  <a:cubicBezTo>
                    <a:pt x="80" y="1142"/>
                    <a:pt x="117" y="1132"/>
                    <a:pt x="150" y="1117"/>
                  </a:cubicBezTo>
                  <a:cubicBezTo>
                    <a:pt x="287" y="1056"/>
                    <a:pt x="390" y="932"/>
                    <a:pt x="442" y="792"/>
                  </a:cubicBezTo>
                  <a:cubicBezTo>
                    <a:pt x="494" y="650"/>
                    <a:pt x="496" y="494"/>
                    <a:pt x="466" y="347"/>
                  </a:cubicBezTo>
                  <a:cubicBezTo>
                    <a:pt x="449" y="263"/>
                    <a:pt x="420" y="178"/>
                    <a:pt x="366" y="111"/>
                  </a:cubicBezTo>
                  <a:cubicBezTo>
                    <a:pt x="313" y="46"/>
                    <a:pt x="236" y="0"/>
                    <a:pt x="153"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0" name="Google Shape;1839;p23">
              <a:extLst>
                <a:ext uri="{FF2B5EF4-FFF2-40B4-BE49-F238E27FC236}">
                  <a16:creationId xmlns:a16="http://schemas.microsoft.com/office/drawing/2014/main" id="{FEDB7C95-6972-BBCD-63EB-6BD8FAB7610F}"/>
                </a:ext>
              </a:extLst>
            </p:cNvPr>
            <p:cNvSpPr/>
            <p:nvPr/>
          </p:nvSpPr>
          <p:spPr>
            <a:xfrm>
              <a:off x="1109347" y="3097290"/>
              <a:ext cx="23344" cy="31828"/>
            </a:xfrm>
            <a:custGeom>
              <a:avLst/>
              <a:gdLst/>
              <a:ahLst/>
              <a:cxnLst/>
              <a:rect l="l" t="t" r="r" b="b"/>
              <a:pathLst>
                <a:path w="443" h="604" extrusionOk="0">
                  <a:moveTo>
                    <a:pt x="337" y="1"/>
                  </a:moveTo>
                  <a:cubicBezTo>
                    <a:pt x="269" y="1"/>
                    <a:pt x="201" y="22"/>
                    <a:pt x="148" y="65"/>
                  </a:cubicBezTo>
                  <a:cubicBezTo>
                    <a:pt x="24" y="165"/>
                    <a:pt x="1" y="368"/>
                    <a:pt x="100" y="493"/>
                  </a:cubicBezTo>
                  <a:cubicBezTo>
                    <a:pt x="158" y="566"/>
                    <a:pt x="251" y="604"/>
                    <a:pt x="344" y="604"/>
                  </a:cubicBezTo>
                  <a:cubicBezTo>
                    <a:pt x="377" y="604"/>
                    <a:pt x="411" y="599"/>
                    <a:pt x="443" y="589"/>
                  </a:cubicBezTo>
                  <a:cubicBezTo>
                    <a:pt x="439" y="397"/>
                    <a:pt x="436" y="206"/>
                    <a:pt x="432" y="15"/>
                  </a:cubicBezTo>
                  <a:cubicBezTo>
                    <a:pt x="401" y="5"/>
                    <a:pt x="369" y="1"/>
                    <a:pt x="337"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1" name="Google Shape;1840;p23">
              <a:extLst>
                <a:ext uri="{FF2B5EF4-FFF2-40B4-BE49-F238E27FC236}">
                  <a16:creationId xmlns:a16="http://schemas.microsoft.com/office/drawing/2014/main" id="{62DEA0B4-79A7-69F6-CD3B-399C2D718C5D}"/>
                </a:ext>
              </a:extLst>
            </p:cNvPr>
            <p:cNvSpPr/>
            <p:nvPr/>
          </p:nvSpPr>
          <p:spPr>
            <a:xfrm>
              <a:off x="1057601" y="3014086"/>
              <a:ext cx="9327" cy="236021"/>
            </a:xfrm>
            <a:custGeom>
              <a:avLst/>
              <a:gdLst/>
              <a:ahLst/>
              <a:cxnLst/>
              <a:rect l="l" t="t" r="r" b="b"/>
              <a:pathLst>
                <a:path w="177" h="4479" fill="none" extrusionOk="0">
                  <a:moveTo>
                    <a:pt x="176" y="4479"/>
                  </a:moveTo>
                  <a:cubicBezTo>
                    <a:pt x="118" y="2985"/>
                    <a:pt x="59" y="1494"/>
                    <a:pt x="0" y="0"/>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2" name="Google Shape;1841;p23">
              <a:extLst>
                <a:ext uri="{FF2B5EF4-FFF2-40B4-BE49-F238E27FC236}">
                  <a16:creationId xmlns:a16="http://schemas.microsoft.com/office/drawing/2014/main" id="{31BAE7A8-44EC-8879-9767-5DFC8D8883A9}"/>
                </a:ext>
              </a:extLst>
            </p:cNvPr>
            <p:cNvSpPr/>
            <p:nvPr/>
          </p:nvSpPr>
          <p:spPr>
            <a:xfrm>
              <a:off x="1130582" y="3008290"/>
              <a:ext cx="25557" cy="267111"/>
            </a:xfrm>
            <a:custGeom>
              <a:avLst/>
              <a:gdLst/>
              <a:ahLst/>
              <a:cxnLst/>
              <a:rect l="l" t="t" r="r" b="b"/>
              <a:pathLst>
                <a:path w="485" h="5069" fill="none" extrusionOk="0">
                  <a:moveTo>
                    <a:pt x="0" y="0"/>
                  </a:moveTo>
                  <a:cubicBezTo>
                    <a:pt x="27" y="1594"/>
                    <a:pt x="54" y="3187"/>
                    <a:pt x="81" y="4782"/>
                  </a:cubicBezTo>
                  <a:cubicBezTo>
                    <a:pt x="308" y="4800"/>
                    <a:pt x="459" y="4919"/>
                    <a:pt x="485" y="5068"/>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3" name="Google Shape;1842;p23">
              <a:extLst>
                <a:ext uri="{FF2B5EF4-FFF2-40B4-BE49-F238E27FC236}">
                  <a16:creationId xmlns:a16="http://schemas.microsoft.com/office/drawing/2014/main" id="{B3DD4BD5-8C0B-3200-930D-AFD00ADEADD7}"/>
                </a:ext>
              </a:extLst>
            </p:cNvPr>
            <p:cNvSpPr/>
            <p:nvPr/>
          </p:nvSpPr>
          <p:spPr>
            <a:xfrm>
              <a:off x="781749" y="3001756"/>
              <a:ext cx="95220" cy="299044"/>
            </a:xfrm>
            <a:custGeom>
              <a:avLst/>
              <a:gdLst/>
              <a:ahLst/>
              <a:cxnLst/>
              <a:rect l="l" t="t" r="r" b="b"/>
              <a:pathLst>
                <a:path w="1807" h="5675" extrusionOk="0">
                  <a:moveTo>
                    <a:pt x="654" y="1"/>
                  </a:moveTo>
                  <a:cubicBezTo>
                    <a:pt x="562" y="1579"/>
                    <a:pt x="462" y="3180"/>
                    <a:pt x="328" y="4887"/>
                  </a:cubicBezTo>
                  <a:cubicBezTo>
                    <a:pt x="218" y="4968"/>
                    <a:pt x="103" y="5054"/>
                    <a:pt x="52" y="5181"/>
                  </a:cubicBezTo>
                  <a:cubicBezTo>
                    <a:pt x="0" y="5307"/>
                    <a:pt x="46" y="5482"/>
                    <a:pt x="178" y="5520"/>
                  </a:cubicBezTo>
                  <a:cubicBezTo>
                    <a:pt x="195" y="5525"/>
                    <a:pt x="213" y="5528"/>
                    <a:pt x="230" y="5528"/>
                  </a:cubicBezTo>
                  <a:cubicBezTo>
                    <a:pt x="323" y="5528"/>
                    <a:pt x="413" y="5460"/>
                    <a:pt x="466" y="5380"/>
                  </a:cubicBezTo>
                  <a:cubicBezTo>
                    <a:pt x="477" y="5514"/>
                    <a:pt x="592" y="5633"/>
                    <a:pt x="726" y="5647"/>
                  </a:cubicBezTo>
                  <a:cubicBezTo>
                    <a:pt x="736" y="5648"/>
                    <a:pt x="746" y="5648"/>
                    <a:pt x="755" y="5648"/>
                  </a:cubicBezTo>
                  <a:cubicBezTo>
                    <a:pt x="880" y="5648"/>
                    <a:pt x="1008" y="5562"/>
                    <a:pt x="1140" y="5445"/>
                  </a:cubicBezTo>
                  <a:lnTo>
                    <a:pt x="1140" y="5445"/>
                  </a:lnTo>
                  <a:cubicBezTo>
                    <a:pt x="1128" y="5569"/>
                    <a:pt x="1253" y="5675"/>
                    <a:pt x="1379" y="5675"/>
                  </a:cubicBezTo>
                  <a:cubicBezTo>
                    <a:pt x="1388" y="5675"/>
                    <a:pt x="1396" y="5674"/>
                    <a:pt x="1405" y="5673"/>
                  </a:cubicBezTo>
                  <a:cubicBezTo>
                    <a:pt x="1537" y="5656"/>
                    <a:pt x="1642" y="5545"/>
                    <a:pt x="1690" y="5420"/>
                  </a:cubicBezTo>
                  <a:cubicBezTo>
                    <a:pt x="1739" y="5296"/>
                    <a:pt x="1740" y="5159"/>
                    <a:pt x="1741" y="5025"/>
                  </a:cubicBezTo>
                  <a:cubicBezTo>
                    <a:pt x="1756" y="3407"/>
                    <a:pt x="1757" y="1788"/>
                    <a:pt x="1806" y="152"/>
                  </a:cubicBezTo>
                  <a:lnTo>
                    <a:pt x="654"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4" name="Google Shape;1843;p23">
              <a:extLst>
                <a:ext uri="{FF2B5EF4-FFF2-40B4-BE49-F238E27FC236}">
                  <a16:creationId xmlns:a16="http://schemas.microsoft.com/office/drawing/2014/main" id="{79FCF6CD-4931-81D7-9B25-F1C9D2A9BFE6}"/>
                </a:ext>
              </a:extLst>
            </p:cNvPr>
            <p:cNvSpPr/>
            <p:nvPr/>
          </p:nvSpPr>
          <p:spPr>
            <a:xfrm>
              <a:off x="849619" y="3031212"/>
              <a:ext cx="26822" cy="65921"/>
            </a:xfrm>
            <a:custGeom>
              <a:avLst/>
              <a:gdLst/>
              <a:ahLst/>
              <a:cxnLst/>
              <a:rect l="l" t="t" r="r" b="b"/>
              <a:pathLst>
                <a:path w="509" h="1251" extrusionOk="0">
                  <a:moveTo>
                    <a:pt x="329" y="1"/>
                  </a:moveTo>
                  <a:cubicBezTo>
                    <a:pt x="284" y="1"/>
                    <a:pt x="240" y="10"/>
                    <a:pt x="199" y="32"/>
                  </a:cubicBezTo>
                  <a:cubicBezTo>
                    <a:pt x="64" y="106"/>
                    <a:pt x="32" y="281"/>
                    <a:pt x="19" y="433"/>
                  </a:cubicBezTo>
                  <a:cubicBezTo>
                    <a:pt x="9" y="561"/>
                    <a:pt x="1" y="690"/>
                    <a:pt x="22" y="817"/>
                  </a:cubicBezTo>
                  <a:cubicBezTo>
                    <a:pt x="43" y="942"/>
                    <a:pt x="95" y="1067"/>
                    <a:pt x="187" y="1155"/>
                  </a:cubicBezTo>
                  <a:cubicBezTo>
                    <a:pt x="249" y="1213"/>
                    <a:pt x="335" y="1251"/>
                    <a:pt x="418" y="1251"/>
                  </a:cubicBezTo>
                  <a:cubicBezTo>
                    <a:pt x="441" y="1251"/>
                    <a:pt x="463" y="1248"/>
                    <a:pt x="484" y="1242"/>
                  </a:cubicBezTo>
                  <a:cubicBezTo>
                    <a:pt x="490" y="841"/>
                    <a:pt x="498" y="439"/>
                    <a:pt x="508" y="37"/>
                  </a:cubicBezTo>
                  <a:cubicBezTo>
                    <a:pt x="449" y="16"/>
                    <a:pt x="388" y="1"/>
                    <a:pt x="329"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5" name="Google Shape;1844;p23">
              <a:extLst>
                <a:ext uri="{FF2B5EF4-FFF2-40B4-BE49-F238E27FC236}">
                  <a16:creationId xmlns:a16="http://schemas.microsoft.com/office/drawing/2014/main" id="{F12236B8-210E-AC4B-FEC9-F427196C9E5B}"/>
                </a:ext>
              </a:extLst>
            </p:cNvPr>
            <p:cNvSpPr/>
            <p:nvPr/>
          </p:nvSpPr>
          <p:spPr>
            <a:xfrm>
              <a:off x="873647" y="3009713"/>
              <a:ext cx="3320" cy="238708"/>
            </a:xfrm>
            <a:custGeom>
              <a:avLst/>
              <a:gdLst/>
              <a:ahLst/>
              <a:cxnLst/>
              <a:rect l="l" t="t" r="r" b="b"/>
              <a:pathLst>
                <a:path w="63" h="4530" fill="none" extrusionOk="0">
                  <a:moveTo>
                    <a:pt x="62" y="1"/>
                  </a:moveTo>
                  <a:cubicBezTo>
                    <a:pt x="16" y="1521"/>
                    <a:pt x="12" y="3026"/>
                    <a:pt x="0" y="4529"/>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6" name="Google Shape;1845;p23">
              <a:extLst>
                <a:ext uri="{FF2B5EF4-FFF2-40B4-BE49-F238E27FC236}">
                  <a16:creationId xmlns:a16="http://schemas.microsoft.com/office/drawing/2014/main" id="{2503399D-9DAE-1650-9292-AF7457DE1072}"/>
                </a:ext>
              </a:extLst>
            </p:cNvPr>
            <p:cNvSpPr/>
            <p:nvPr/>
          </p:nvSpPr>
          <p:spPr>
            <a:xfrm>
              <a:off x="783435" y="3040433"/>
              <a:ext cx="30510" cy="238866"/>
            </a:xfrm>
            <a:custGeom>
              <a:avLst/>
              <a:gdLst/>
              <a:ahLst/>
              <a:cxnLst/>
              <a:rect l="l" t="t" r="r" b="b"/>
              <a:pathLst>
                <a:path w="579" h="4533" fill="none" extrusionOk="0">
                  <a:moveTo>
                    <a:pt x="1" y="4533"/>
                  </a:moveTo>
                  <a:cubicBezTo>
                    <a:pt x="3" y="4503"/>
                    <a:pt x="9" y="4473"/>
                    <a:pt x="20" y="4447"/>
                  </a:cubicBezTo>
                  <a:cubicBezTo>
                    <a:pt x="71" y="4320"/>
                    <a:pt x="186" y="4234"/>
                    <a:pt x="296" y="4153"/>
                  </a:cubicBezTo>
                  <a:cubicBezTo>
                    <a:pt x="409" y="2711"/>
                    <a:pt x="498" y="1342"/>
                    <a:pt x="578" y="1"/>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7" name="Google Shape;1846;p23">
              <a:extLst>
                <a:ext uri="{FF2B5EF4-FFF2-40B4-BE49-F238E27FC236}">
                  <a16:creationId xmlns:a16="http://schemas.microsoft.com/office/drawing/2014/main" id="{220787F4-81FE-FEA6-466D-1DE885187FFB}"/>
                </a:ext>
              </a:extLst>
            </p:cNvPr>
            <p:cNvSpPr/>
            <p:nvPr/>
          </p:nvSpPr>
          <p:spPr>
            <a:xfrm>
              <a:off x="701654" y="2462166"/>
              <a:ext cx="553245" cy="410705"/>
            </a:xfrm>
            <a:custGeom>
              <a:avLst/>
              <a:gdLst/>
              <a:ahLst/>
              <a:cxnLst/>
              <a:rect l="l" t="t" r="r" b="b"/>
              <a:pathLst>
                <a:path w="10499" h="7794" extrusionOk="0">
                  <a:moveTo>
                    <a:pt x="5695" y="1"/>
                  </a:moveTo>
                  <a:cubicBezTo>
                    <a:pt x="5403" y="1"/>
                    <a:pt x="5110" y="15"/>
                    <a:pt x="4820" y="38"/>
                  </a:cubicBezTo>
                  <a:cubicBezTo>
                    <a:pt x="3337" y="156"/>
                    <a:pt x="2259" y="430"/>
                    <a:pt x="1412" y="1069"/>
                  </a:cubicBezTo>
                  <a:cubicBezTo>
                    <a:pt x="531" y="1731"/>
                    <a:pt x="1" y="2830"/>
                    <a:pt x="15" y="3932"/>
                  </a:cubicBezTo>
                  <a:cubicBezTo>
                    <a:pt x="29" y="5034"/>
                    <a:pt x="582" y="6114"/>
                    <a:pt x="1461" y="6780"/>
                  </a:cubicBezTo>
                  <a:cubicBezTo>
                    <a:pt x="2185" y="7330"/>
                    <a:pt x="3092" y="7593"/>
                    <a:pt x="3994" y="7715"/>
                  </a:cubicBezTo>
                  <a:cubicBezTo>
                    <a:pt x="4369" y="7766"/>
                    <a:pt x="4750" y="7794"/>
                    <a:pt x="5130" y="7794"/>
                  </a:cubicBezTo>
                  <a:cubicBezTo>
                    <a:pt x="5880" y="7794"/>
                    <a:pt x="6628" y="7685"/>
                    <a:pt x="7332" y="7432"/>
                  </a:cubicBezTo>
                  <a:cubicBezTo>
                    <a:pt x="8392" y="7050"/>
                    <a:pt x="9348" y="6320"/>
                    <a:pt x="9884" y="5327"/>
                  </a:cubicBezTo>
                  <a:cubicBezTo>
                    <a:pt x="10421" y="4335"/>
                    <a:pt x="10499" y="3078"/>
                    <a:pt x="9975" y="2078"/>
                  </a:cubicBezTo>
                  <a:cubicBezTo>
                    <a:pt x="9521" y="1210"/>
                    <a:pt x="8662" y="599"/>
                    <a:pt x="7730" y="293"/>
                  </a:cubicBezTo>
                  <a:cubicBezTo>
                    <a:pt x="7075" y="78"/>
                    <a:pt x="6386" y="1"/>
                    <a:pt x="569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8" name="Google Shape;1847;p23">
              <a:extLst>
                <a:ext uri="{FF2B5EF4-FFF2-40B4-BE49-F238E27FC236}">
                  <a16:creationId xmlns:a16="http://schemas.microsoft.com/office/drawing/2014/main" id="{EF92ECC5-D649-4C45-904D-F1EE61C5D30C}"/>
                </a:ext>
              </a:extLst>
            </p:cNvPr>
            <p:cNvSpPr/>
            <p:nvPr/>
          </p:nvSpPr>
          <p:spPr>
            <a:xfrm>
              <a:off x="927605" y="2733226"/>
              <a:ext cx="37782" cy="53960"/>
            </a:xfrm>
            <a:custGeom>
              <a:avLst/>
              <a:gdLst/>
              <a:ahLst/>
              <a:cxnLst/>
              <a:rect l="l" t="t" r="r" b="b"/>
              <a:pathLst>
                <a:path w="717" h="1024" extrusionOk="0">
                  <a:moveTo>
                    <a:pt x="340" y="0"/>
                  </a:moveTo>
                  <a:cubicBezTo>
                    <a:pt x="240" y="0"/>
                    <a:pt x="147" y="54"/>
                    <a:pt x="108" y="100"/>
                  </a:cubicBezTo>
                  <a:cubicBezTo>
                    <a:pt x="27" y="196"/>
                    <a:pt x="5" y="328"/>
                    <a:pt x="2" y="453"/>
                  </a:cubicBezTo>
                  <a:cubicBezTo>
                    <a:pt x="0" y="597"/>
                    <a:pt x="24" y="749"/>
                    <a:pt x="108" y="865"/>
                  </a:cubicBezTo>
                  <a:cubicBezTo>
                    <a:pt x="175" y="958"/>
                    <a:pt x="287" y="1023"/>
                    <a:pt x="399" y="1023"/>
                  </a:cubicBezTo>
                  <a:cubicBezTo>
                    <a:pt x="428" y="1023"/>
                    <a:pt x="458" y="1019"/>
                    <a:pt x="487" y="1009"/>
                  </a:cubicBezTo>
                  <a:cubicBezTo>
                    <a:pt x="617" y="963"/>
                    <a:pt x="694" y="821"/>
                    <a:pt x="705" y="683"/>
                  </a:cubicBezTo>
                  <a:cubicBezTo>
                    <a:pt x="717" y="545"/>
                    <a:pt x="675" y="409"/>
                    <a:pt x="634" y="277"/>
                  </a:cubicBezTo>
                  <a:cubicBezTo>
                    <a:pt x="568" y="65"/>
                    <a:pt x="450" y="0"/>
                    <a:pt x="340"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39" name="Google Shape;1848;p23">
              <a:extLst>
                <a:ext uri="{FF2B5EF4-FFF2-40B4-BE49-F238E27FC236}">
                  <a16:creationId xmlns:a16="http://schemas.microsoft.com/office/drawing/2014/main" id="{21518809-4292-B69E-663E-842753365736}"/>
                </a:ext>
              </a:extLst>
            </p:cNvPr>
            <p:cNvSpPr/>
            <p:nvPr/>
          </p:nvSpPr>
          <p:spPr>
            <a:xfrm>
              <a:off x="1076834" y="2725585"/>
              <a:ext cx="57543" cy="52432"/>
            </a:xfrm>
            <a:custGeom>
              <a:avLst/>
              <a:gdLst/>
              <a:ahLst/>
              <a:cxnLst/>
              <a:rect l="l" t="t" r="r" b="b"/>
              <a:pathLst>
                <a:path w="1092" h="995" extrusionOk="0">
                  <a:moveTo>
                    <a:pt x="665" y="0"/>
                  </a:moveTo>
                  <a:cubicBezTo>
                    <a:pt x="587" y="0"/>
                    <a:pt x="507" y="22"/>
                    <a:pt x="435" y="54"/>
                  </a:cubicBezTo>
                  <a:cubicBezTo>
                    <a:pt x="239" y="138"/>
                    <a:pt x="68" y="307"/>
                    <a:pt x="33" y="518"/>
                  </a:cubicBezTo>
                  <a:cubicBezTo>
                    <a:pt x="0" y="727"/>
                    <a:pt x="142" y="966"/>
                    <a:pt x="353" y="992"/>
                  </a:cubicBezTo>
                  <a:cubicBezTo>
                    <a:pt x="367" y="993"/>
                    <a:pt x="381" y="994"/>
                    <a:pt x="394" y="994"/>
                  </a:cubicBezTo>
                  <a:cubicBezTo>
                    <a:pt x="510" y="994"/>
                    <a:pt x="622" y="935"/>
                    <a:pt x="706" y="854"/>
                  </a:cubicBezTo>
                  <a:cubicBezTo>
                    <a:pt x="801" y="764"/>
                    <a:pt x="866" y="648"/>
                    <a:pt x="931" y="534"/>
                  </a:cubicBezTo>
                  <a:cubicBezTo>
                    <a:pt x="1092" y="247"/>
                    <a:pt x="915" y="73"/>
                    <a:pt x="798" y="25"/>
                  </a:cubicBezTo>
                  <a:cubicBezTo>
                    <a:pt x="756" y="8"/>
                    <a:pt x="711" y="0"/>
                    <a:pt x="665"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0" name="Google Shape;1849;p23">
              <a:extLst>
                <a:ext uri="{FF2B5EF4-FFF2-40B4-BE49-F238E27FC236}">
                  <a16:creationId xmlns:a16="http://schemas.microsoft.com/office/drawing/2014/main" id="{C70A1345-898D-E732-6076-7A432633007F}"/>
                </a:ext>
              </a:extLst>
            </p:cNvPr>
            <p:cNvSpPr/>
            <p:nvPr/>
          </p:nvSpPr>
          <p:spPr>
            <a:xfrm>
              <a:off x="804091" y="2780387"/>
              <a:ext cx="94166" cy="83047"/>
            </a:xfrm>
            <a:custGeom>
              <a:avLst/>
              <a:gdLst/>
              <a:ahLst/>
              <a:cxnLst/>
              <a:rect l="l" t="t" r="r" b="b"/>
              <a:pathLst>
                <a:path w="1787" h="1576" extrusionOk="0">
                  <a:moveTo>
                    <a:pt x="1145" y="0"/>
                  </a:moveTo>
                  <a:cubicBezTo>
                    <a:pt x="983" y="0"/>
                    <a:pt x="822" y="66"/>
                    <a:pt x="681" y="151"/>
                  </a:cubicBezTo>
                  <a:cubicBezTo>
                    <a:pt x="361" y="343"/>
                    <a:pt x="106" y="641"/>
                    <a:pt x="1" y="1052"/>
                  </a:cubicBezTo>
                  <a:cubicBezTo>
                    <a:pt x="454" y="1301"/>
                    <a:pt x="955" y="1467"/>
                    <a:pt x="1466" y="1576"/>
                  </a:cubicBezTo>
                  <a:cubicBezTo>
                    <a:pt x="1553" y="1429"/>
                    <a:pt x="1632" y="1279"/>
                    <a:pt x="1687" y="1118"/>
                  </a:cubicBezTo>
                  <a:cubicBezTo>
                    <a:pt x="1760" y="906"/>
                    <a:pt x="1786" y="672"/>
                    <a:pt x="1718" y="458"/>
                  </a:cubicBezTo>
                  <a:cubicBezTo>
                    <a:pt x="1650" y="244"/>
                    <a:pt x="1477" y="56"/>
                    <a:pt x="1257" y="11"/>
                  </a:cubicBezTo>
                  <a:cubicBezTo>
                    <a:pt x="1220" y="4"/>
                    <a:pt x="1182" y="0"/>
                    <a:pt x="1145" y="0"/>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1" name="Google Shape;1850;p23">
              <a:extLst>
                <a:ext uri="{FF2B5EF4-FFF2-40B4-BE49-F238E27FC236}">
                  <a16:creationId xmlns:a16="http://schemas.microsoft.com/office/drawing/2014/main" id="{89EF8014-62AA-1FC6-7809-D6AC3E30A203}"/>
                </a:ext>
              </a:extLst>
            </p:cNvPr>
            <p:cNvSpPr/>
            <p:nvPr/>
          </p:nvSpPr>
          <p:spPr>
            <a:xfrm>
              <a:off x="977507" y="2785709"/>
              <a:ext cx="33830" cy="47689"/>
            </a:xfrm>
            <a:custGeom>
              <a:avLst/>
              <a:gdLst/>
              <a:ahLst/>
              <a:cxnLst/>
              <a:rect l="l" t="t" r="r" b="b"/>
              <a:pathLst>
                <a:path w="642" h="905" extrusionOk="0">
                  <a:moveTo>
                    <a:pt x="366" y="1"/>
                  </a:moveTo>
                  <a:cubicBezTo>
                    <a:pt x="341" y="1"/>
                    <a:pt x="319" y="5"/>
                    <a:pt x="302" y="10"/>
                  </a:cubicBezTo>
                  <a:cubicBezTo>
                    <a:pt x="222" y="37"/>
                    <a:pt x="164" y="107"/>
                    <a:pt x="122" y="180"/>
                  </a:cubicBezTo>
                  <a:cubicBezTo>
                    <a:pt x="48" y="305"/>
                    <a:pt x="8" y="449"/>
                    <a:pt x="4" y="594"/>
                  </a:cubicBezTo>
                  <a:cubicBezTo>
                    <a:pt x="1" y="706"/>
                    <a:pt x="33" y="838"/>
                    <a:pt x="136" y="886"/>
                  </a:cubicBezTo>
                  <a:cubicBezTo>
                    <a:pt x="162" y="899"/>
                    <a:pt x="190" y="904"/>
                    <a:pt x="218" y="904"/>
                  </a:cubicBezTo>
                  <a:cubicBezTo>
                    <a:pt x="292" y="904"/>
                    <a:pt x="369" y="865"/>
                    <a:pt x="428" y="813"/>
                  </a:cubicBezTo>
                  <a:cubicBezTo>
                    <a:pt x="568" y="690"/>
                    <a:pt x="642" y="495"/>
                    <a:pt x="619" y="310"/>
                  </a:cubicBezTo>
                  <a:cubicBezTo>
                    <a:pt x="588" y="58"/>
                    <a:pt x="458" y="1"/>
                    <a:pt x="366" y="1"/>
                  </a:cubicBezTo>
                  <a:close/>
                </a:path>
              </a:pathLst>
            </a:custGeom>
            <a:solidFill>
              <a:srgbClr val="FFFAF0">
                <a:alpha val="410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2" name="Google Shape;1851;p23">
              <a:extLst>
                <a:ext uri="{FF2B5EF4-FFF2-40B4-BE49-F238E27FC236}">
                  <a16:creationId xmlns:a16="http://schemas.microsoft.com/office/drawing/2014/main" id="{48B53146-1474-C8D4-9BDB-62F9D29CB762}"/>
                </a:ext>
              </a:extLst>
            </p:cNvPr>
            <p:cNvSpPr/>
            <p:nvPr/>
          </p:nvSpPr>
          <p:spPr>
            <a:xfrm>
              <a:off x="854098" y="2853738"/>
              <a:ext cx="233913" cy="22975"/>
            </a:xfrm>
            <a:custGeom>
              <a:avLst/>
              <a:gdLst/>
              <a:ahLst/>
              <a:cxnLst/>
              <a:rect l="l" t="t" r="r" b="b"/>
              <a:pathLst>
                <a:path w="4439" h="436" fill="none" extrusionOk="0">
                  <a:moveTo>
                    <a:pt x="4439" y="1"/>
                  </a:moveTo>
                  <a:cubicBezTo>
                    <a:pt x="3378" y="383"/>
                    <a:pt x="2218" y="436"/>
                    <a:pt x="1101" y="284"/>
                  </a:cubicBezTo>
                  <a:cubicBezTo>
                    <a:pt x="730" y="233"/>
                    <a:pt x="360" y="160"/>
                    <a:pt x="1" y="52"/>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3" name="Google Shape;1852;p23">
              <a:extLst>
                <a:ext uri="{FF2B5EF4-FFF2-40B4-BE49-F238E27FC236}">
                  <a16:creationId xmlns:a16="http://schemas.microsoft.com/office/drawing/2014/main" id="{3B33249F-8CAC-532E-1198-2E9B96D5C38E}"/>
                </a:ext>
              </a:extLst>
            </p:cNvPr>
            <p:cNvSpPr/>
            <p:nvPr/>
          </p:nvSpPr>
          <p:spPr>
            <a:xfrm>
              <a:off x="697386" y="2399144"/>
              <a:ext cx="191810" cy="190492"/>
            </a:xfrm>
            <a:custGeom>
              <a:avLst/>
              <a:gdLst/>
              <a:ahLst/>
              <a:cxnLst/>
              <a:rect l="l" t="t" r="r" b="b"/>
              <a:pathLst>
                <a:path w="3640" h="3615" extrusionOk="0">
                  <a:moveTo>
                    <a:pt x="1531" y="0"/>
                  </a:moveTo>
                  <a:cubicBezTo>
                    <a:pt x="1400" y="0"/>
                    <a:pt x="1270" y="17"/>
                    <a:pt x="1143" y="55"/>
                  </a:cubicBezTo>
                  <a:cubicBezTo>
                    <a:pt x="478" y="249"/>
                    <a:pt x="61" y="961"/>
                    <a:pt x="31" y="1654"/>
                  </a:cubicBezTo>
                  <a:cubicBezTo>
                    <a:pt x="0" y="2346"/>
                    <a:pt x="283" y="3014"/>
                    <a:pt x="631" y="3615"/>
                  </a:cubicBezTo>
                  <a:lnTo>
                    <a:pt x="3640" y="1447"/>
                  </a:lnTo>
                  <a:cubicBezTo>
                    <a:pt x="3334" y="1041"/>
                    <a:pt x="3009" y="637"/>
                    <a:pt x="2588" y="352"/>
                  </a:cubicBezTo>
                  <a:cubicBezTo>
                    <a:pt x="2278" y="140"/>
                    <a:pt x="1903" y="0"/>
                    <a:pt x="153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4" name="Google Shape;1853;p23">
              <a:extLst>
                <a:ext uri="{FF2B5EF4-FFF2-40B4-BE49-F238E27FC236}">
                  <a16:creationId xmlns:a16="http://schemas.microsoft.com/office/drawing/2014/main" id="{BAB52DDD-BC2A-7E65-B184-7550537D2026}"/>
                </a:ext>
              </a:extLst>
            </p:cNvPr>
            <p:cNvSpPr/>
            <p:nvPr/>
          </p:nvSpPr>
          <p:spPr>
            <a:xfrm>
              <a:off x="724998" y="2434923"/>
              <a:ext cx="95589" cy="85313"/>
            </a:xfrm>
            <a:custGeom>
              <a:avLst/>
              <a:gdLst/>
              <a:ahLst/>
              <a:cxnLst/>
              <a:rect l="l" t="t" r="r" b="b"/>
              <a:pathLst>
                <a:path w="1814" h="1619" extrusionOk="0">
                  <a:moveTo>
                    <a:pt x="894" y="0"/>
                  </a:moveTo>
                  <a:cubicBezTo>
                    <a:pt x="676" y="0"/>
                    <a:pt x="457" y="79"/>
                    <a:pt x="303" y="235"/>
                  </a:cubicBezTo>
                  <a:cubicBezTo>
                    <a:pt x="7" y="535"/>
                    <a:pt x="1" y="1074"/>
                    <a:pt x="292" y="1378"/>
                  </a:cubicBezTo>
                  <a:cubicBezTo>
                    <a:pt x="444" y="1538"/>
                    <a:pt x="664" y="1618"/>
                    <a:pt x="883" y="1618"/>
                  </a:cubicBezTo>
                  <a:cubicBezTo>
                    <a:pt x="1084" y="1618"/>
                    <a:pt x="1284" y="1550"/>
                    <a:pt x="1432" y="1413"/>
                  </a:cubicBezTo>
                  <a:cubicBezTo>
                    <a:pt x="1740" y="1125"/>
                    <a:pt x="1814" y="532"/>
                    <a:pt x="1448" y="203"/>
                  </a:cubicBezTo>
                  <a:cubicBezTo>
                    <a:pt x="1298" y="68"/>
                    <a:pt x="1096" y="0"/>
                    <a:pt x="89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5" name="Google Shape;1854;p23">
              <a:extLst>
                <a:ext uri="{FF2B5EF4-FFF2-40B4-BE49-F238E27FC236}">
                  <a16:creationId xmlns:a16="http://schemas.microsoft.com/office/drawing/2014/main" id="{D33B5577-A6E2-4707-8DB7-C3DBC0008BB6}"/>
                </a:ext>
              </a:extLst>
            </p:cNvPr>
            <p:cNvSpPr/>
            <p:nvPr/>
          </p:nvSpPr>
          <p:spPr>
            <a:xfrm>
              <a:off x="749026" y="2474866"/>
              <a:ext cx="39732" cy="6534"/>
            </a:xfrm>
            <a:custGeom>
              <a:avLst/>
              <a:gdLst/>
              <a:ahLst/>
              <a:cxnLst/>
              <a:rect l="l" t="t" r="r" b="b"/>
              <a:pathLst>
                <a:path w="754" h="124" fill="none" extrusionOk="0">
                  <a:moveTo>
                    <a:pt x="0" y="29"/>
                  </a:moveTo>
                  <a:cubicBezTo>
                    <a:pt x="241" y="124"/>
                    <a:pt x="521" y="113"/>
                    <a:pt x="754" y="0"/>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6" name="Google Shape;1855;p23">
              <a:extLst>
                <a:ext uri="{FF2B5EF4-FFF2-40B4-BE49-F238E27FC236}">
                  <a16:creationId xmlns:a16="http://schemas.microsoft.com/office/drawing/2014/main" id="{A7E0C566-438F-ED89-615B-B5490844962D}"/>
                </a:ext>
              </a:extLst>
            </p:cNvPr>
            <p:cNvSpPr/>
            <p:nvPr/>
          </p:nvSpPr>
          <p:spPr>
            <a:xfrm>
              <a:off x="1090535" y="2418746"/>
              <a:ext cx="190124" cy="194445"/>
            </a:xfrm>
            <a:custGeom>
              <a:avLst/>
              <a:gdLst/>
              <a:ahLst/>
              <a:cxnLst/>
              <a:rect l="l" t="t" r="r" b="b"/>
              <a:pathLst>
                <a:path w="3608" h="3690" extrusionOk="0">
                  <a:moveTo>
                    <a:pt x="2092" y="1"/>
                  </a:moveTo>
                  <a:cubicBezTo>
                    <a:pt x="1767" y="1"/>
                    <a:pt x="1436" y="100"/>
                    <a:pt x="1148" y="259"/>
                  </a:cubicBezTo>
                  <a:cubicBezTo>
                    <a:pt x="703" y="504"/>
                    <a:pt x="343" y="877"/>
                    <a:pt x="0" y="1252"/>
                  </a:cubicBezTo>
                  <a:lnTo>
                    <a:pt x="2795" y="3689"/>
                  </a:lnTo>
                  <a:cubicBezTo>
                    <a:pt x="3197" y="3124"/>
                    <a:pt x="3540" y="2485"/>
                    <a:pt x="3574" y="1792"/>
                  </a:cubicBezTo>
                  <a:cubicBezTo>
                    <a:pt x="3607" y="1100"/>
                    <a:pt x="3260" y="352"/>
                    <a:pt x="2615" y="97"/>
                  </a:cubicBezTo>
                  <a:cubicBezTo>
                    <a:pt x="2448" y="31"/>
                    <a:pt x="2271" y="1"/>
                    <a:pt x="20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7" name="Google Shape;1856;p23">
              <a:extLst>
                <a:ext uri="{FF2B5EF4-FFF2-40B4-BE49-F238E27FC236}">
                  <a16:creationId xmlns:a16="http://schemas.microsoft.com/office/drawing/2014/main" id="{C4F17242-EA3E-99AC-833C-9C9E71F830A0}"/>
                </a:ext>
              </a:extLst>
            </p:cNvPr>
            <p:cNvSpPr/>
            <p:nvPr/>
          </p:nvSpPr>
          <p:spPr>
            <a:xfrm>
              <a:off x="1159985" y="2455105"/>
              <a:ext cx="94851" cy="85366"/>
            </a:xfrm>
            <a:custGeom>
              <a:avLst/>
              <a:gdLst/>
              <a:ahLst/>
              <a:cxnLst/>
              <a:rect l="l" t="t" r="r" b="b"/>
              <a:pathLst>
                <a:path w="1800" h="1620" extrusionOk="0">
                  <a:moveTo>
                    <a:pt x="881" y="0"/>
                  </a:moveTo>
                  <a:cubicBezTo>
                    <a:pt x="708" y="0"/>
                    <a:pt x="535" y="50"/>
                    <a:pt x="395" y="155"/>
                  </a:cubicBezTo>
                  <a:cubicBezTo>
                    <a:pt x="0" y="448"/>
                    <a:pt x="19" y="1046"/>
                    <a:pt x="299" y="1361"/>
                  </a:cubicBezTo>
                  <a:cubicBezTo>
                    <a:pt x="451" y="1532"/>
                    <a:pt x="681" y="1620"/>
                    <a:pt x="909" y="1620"/>
                  </a:cubicBezTo>
                  <a:cubicBezTo>
                    <a:pt x="1101" y="1620"/>
                    <a:pt x="1292" y="1558"/>
                    <a:pt x="1437" y="1431"/>
                  </a:cubicBezTo>
                  <a:cubicBezTo>
                    <a:pt x="1756" y="1155"/>
                    <a:pt x="1799" y="618"/>
                    <a:pt x="1533" y="293"/>
                  </a:cubicBezTo>
                  <a:cubicBezTo>
                    <a:pt x="1375" y="101"/>
                    <a:pt x="1128" y="0"/>
                    <a:pt x="881"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8" name="Google Shape;1857;p23">
              <a:extLst>
                <a:ext uri="{FF2B5EF4-FFF2-40B4-BE49-F238E27FC236}">
                  <a16:creationId xmlns:a16="http://schemas.microsoft.com/office/drawing/2014/main" id="{122E3714-0A26-6455-682E-E6AB321A63DE}"/>
                </a:ext>
              </a:extLst>
            </p:cNvPr>
            <p:cNvSpPr/>
            <p:nvPr/>
          </p:nvSpPr>
          <p:spPr>
            <a:xfrm>
              <a:off x="1190548" y="2493520"/>
              <a:ext cx="39469" cy="9011"/>
            </a:xfrm>
            <a:custGeom>
              <a:avLst/>
              <a:gdLst/>
              <a:ahLst/>
              <a:cxnLst/>
              <a:rect l="l" t="t" r="r" b="b"/>
              <a:pathLst>
                <a:path w="749" h="171" fill="none" extrusionOk="0">
                  <a:moveTo>
                    <a:pt x="749" y="100"/>
                  </a:moveTo>
                  <a:cubicBezTo>
                    <a:pt x="500" y="171"/>
                    <a:pt x="222" y="134"/>
                    <a:pt x="0" y="1"/>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49" name="Google Shape;1858;p23">
              <a:extLst>
                <a:ext uri="{FF2B5EF4-FFF2-40B4-BE49-F238E27FC236}">
                  <a16:creationId xmlns:a16="http://schemas.microsoft.com/office/drawing/2014/main" id="{C6B9CFF2-59A9-0B5F-07F2-B0F255BFF3E3}"/>
                </a:ext>
              </a:extLst>
            </p:cNvPr>
            <p:cNvSpPr/>
            <p:nvPr/>
          </p:nvSpPr>
          <p:spPr>
            <a:xfrm>
              <a:off x="937354" y="2507431"/>
              <a:ext cx="19550" cy="28719"/>
            </a:xfrm>
            <a:custGeom>
              <a:avLst/>
              <a:gdLst/>
              <a:ahLst/>
              <a:cxnLst/>
              <a:rect l="l" t="t" r="r" b="b"/>
              <a:pathLst>
                <a:path w="371" h="545" fill="none" extrusionOk="0">
                  <a:moveTo>
                    <a:pt x="7" y="265"/>
                  </a:moveTo>
                  <a:cubicBezTo>
                    <a:pt x="14" y="116"/>
                    <a:pt x="100" y="0"/>
                    <a:pt x="198" y="5"/>
                  </a:cubicBezTo>
                  <a:cubicBezTo>
                    <a:pt x="297" y="9"/>
                    <a:pt x="371" y="134"/>
                    <a:pt x="364" y="281"/>
                  </a:cubicBezTo>
                  <a:cubicBezTo>
                    <a:pt x="357" y="429"/>
                    <a:pt x="272" y="544"/>
                    <a:pt x="174" y="540"/>
                  </a:cubicBezTo>
                  <a:cubicBezTo>
                    <a:pt x="75" y="535"/>
                    <a:pt x="0" y="412"/>
                    <a:pt x="7" y="265"/>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0" name="Google Shape;1859;p23">
              <a:extLst>
                <a:ext uri="{FF2B5EF4-FFF2-40B4-BE49-F238E27FC236}">
                  <a16:creationId xmlns:a16="http://schemas.microsoft.com/office/drawing/2014/main" id="{12F19D52-2CE9-D879-8B8F-A80CB3E32E02}"/>
                </a:ext>
              </a:extLst>
            </p:cNvPr>
            <p:cNvSpPr/>
            <p:nvPr/>
          </p:nvSpPr>
          <p:spPr>
            <a:xfrm>
              <a:off x="994263" y="2502267"/>
              <a:ext cx="21974" cy="29931"/>
            </a:xfrm>
            <a:custGeom>
              <a:avLst/>
              <a:gdLst/>
              <a:ahLst/>
              <a:cxnLst/>
              <a:rect l="l" t="t" r="r" b="b"/>
              <a:pathLst>
                <a:path w="417" h="568" fill="none" extrusionOk="0">
                  <a:moveTo>
                    <a:pt x="35" y="243"/>
                  </a:moveTo>
                  <a:cubicBezTo>
                    <a:pt x="69" y="99"/>
                    <a:pt x="174" y="0"/>
                    <a:pt x="271" y="23"/>
                  </a:cubicBezTo>
                  <a:cubicBezTo>
                    <a:pt x="366" y="46"/>
                    <a:pt x="417" y="181"/>
                    <a:pt x="382" y="326"/>
                  </a:cubicBezTo>
                  <a:cubicBezTo>
                    <a:pt x="348" y="470"/>
                    <a:pt x="243" y="567"/>
                    <a:pt x="146" y="544"/>
                  </a:cubicBezTo>
                  <a:cubicBezTo>
                    <a:pt x="51" y="523"/>
                    <a:pt x="0" y="387"/>
                    <a:pt x="35" y="243"/>
                  </a:cubicBezTo>
                  <a:close/>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1" name="Google Shape;1860;p23">
              <a:extLst>
                <a:ext uri="{FF2B5EF4-FFF2-40B4-BE49-F238E27FC236}">
                  <a16:creationId xmlns:a16="http://schemas.microsoft.com/office/drawing/2014/main" id="{38B98032-2674-497D-12A3-46BD0AF16A66}"/>
                </a:ext>
              </a:extLst>
            </p:cNvPr>
            <p:cNvSpPr/>
            <p:nvPr/>
          </p:nvSpPr>
          <p:spPr>
            <a:xfrm>
              <a:off x="754243" y="2558966"/>
              <a:ext cx="132791" cy="124202"/>
            </a:xfrm>
            <a:custGeom>
              <a:avLst/>
              <a:gdLst/>
              <a:ahLst/>
              <a:cxnLst/>
              <a:rect l="l" t="t" r="r" b="b"/>
              <a:pathLst>
                <a:path w="2520" h="2357" extrusionOk="0">
                  <a:moveTo>
                    <a:pt x="1203" y="0"/>
                  </a:moveTo>
                  <a:cubicBezTo>
                    <a:pt x="1047" y="0"/>
                    <a:pt x="892" y="30"/>
                    <a:pt x="748" y="91"/>
                  </a:cubicBezTo>
                  <a:cubicBezTo>
                    <a:pt x="304" y="281"/>
                    <a:pt x="0" y="761"/>
                    <a:pt x="24" y="1243"/>
                  </a:cubicBezTo>
                  <a:cubicBezTo>
                    <a:pt x="49" y="1725"/>
                    <a:pt x="401" y="2174"/>
                    <a:pt x="863" y="2312"/>
                  </a:cubicBezTo>
                  <a:cubicBezTo>
                    <a:pt x="965" y="2342"/>
                    <a:pt x="1070" y="2356"/>
                    <a:pt x="1175" y="2356"/>
                  </a:cubicBezTo>
                  <a:cubicBezTo>
                    <a:pt x="1550" y="2356"/>
                    <a:pt x="1927" y="2175"/>
                    <a:pt x="2143" y="1867"/>
                  </a:cubicBezTo>
                  <a:cubicBezTo>
                    <a:pt x="2420" y="1471"/>
                    <a:pt x="2519" y="813"/>
                    <a:pt x="2082" y="362"/>
                  </a:cubicBezTo>
                  <a:cubicBezTo>
                    <a:pt x="1855" y="128"/>
                    <a:pt x="1528" y="0"/>
                    <a:pt x="120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2" name="Google Shape;1861;p23">
              <a:extLst>
                <a:ext uri="{FF2B5EF4-FFF2-40B4-BE49-F238E27FC236}">
                  <a16:creationId xmlns:a16="http://schemas.microsoft.com/office/drawing/2014/main" id="{23B528B9-7A7E-78F8-6346-6ADDE197D84E}"/>
                </a:ext>
              </a:extLst>
            </p:cNvPr>
            <p:cNvSpPr/>
            <p:nvPr/>
          </p:nvSpPr>
          <p:spPr>
            <a:xfrm>
              <a:off x="1094961" y="2574774"/>
              <a:ext cx="132739" cy="124202"/>
            </a:xfrm>
            <a:custGeom>
              <a:avLst/>
              <a:gdLst/>
              <a:ahLst/>
              <a:cxnLst/>
              <a:rect l="l" t="t" r="r" b="b"/>
              <a:pathLst>
                <a:path w="2519" h="2357" extrusionOk="0">
                  <a:moveTo>
                    <a:pt x="1202" y="1"/>
                  </a:moveTo>
                  <a:cubicBezTo>
                    <a:pt x="1046" y="1"/>
                    <a:pt x="890" y="30"/>
                    <a:pt x="747" y="91"/>
                  </a:cubicBezTo>
                  <a:cubicBezTo>
                    <a:pt x="303" y="281"/>
                    <a:pt x="0" y="762"/>
                    <a:pt x="24" y="1244"/>
                  </a:cubicBezTo>
                  <a:cubicBezTo>
                    <a:pt x="48" y="1726"/>
                    <a:pt x="399" y="2174"/>
                    <a:pt x="862" y="2312"/>
                  </a:cubicBezTo>
                  <a:cubicBezTo>
                    <a:pt x="963" y="2342"/>
                    <a:pt x="1069" y="2357"/>
                    <a:pt x="1174" y="2357"/>
                  </a:cubicBezTo>
                  <a:cubicBezTo>
                    <a:pt x="1549" y="2357"/>
                    <a:pt x="1926" y="2175"/>
                    <a:pt x="2142" y="1867"/>
                  </a:cubicBezTo>
                  <a:cubicBezTo>
                    <a:pt x="2419" y="1471"/>
                    <a:pt x="2518" y="813"/>
                    <a:pt x="2081" y="362"/>
                  </a:cubicBezTo>
                  <a:cubicBezTo>
                    <a:pt x="1854" y="128"/>
                    <a:pt x="1527" y="1"/>
                    <a:pt x="1202"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3" name="Google Shape;1862;p23">
              <a:extLst>
                <a:ext uri="{FF2B5EF4-FFF2-40B4-BE49-F238E27FC236}">
                  <a16:creationId xmlns:a16="http://schemas.microsoft.com/office/drawing/2014/main" id="{A5405606-66CE-61F1-7276-08C54A83577F}"/>
                </a:ext>
              </a:extLst>
            </p:cNvPr>
            <p:cNvSpPr/>
            <p:nvPr/>
          </p:nvSpPr>
          <p:spPr>
            <a:xfrm>
              <a:off x="987940" y="2561284"/>
              <a:ext cx="94904" cy="84681"/>
            </a:xfrm>
            <a:custGeom>
              <a:avLst/>
              <a:gdLst/>
              <a:ahLst/>
              <a:cxnLst/>
              <a:rect l="l" t="t" r="r" b="b"/>
              <a:pathLst>
                <a:path w="1801" h="1607" extrusionOk="0">
                  <a:moveTo>
                    <a:pt x="1142" y="1"/>
                  </a:moveTo>
                  <a:cubicBezTo>
                    <a:pt x="770" y="139"/>
                    <a:pt x="388" y="252"/>
                    <a:pt x="1" y="339"/>
                  </a:cubicBezTo>
                  <a:cubicBezTo>
                    <a:pt x="59" y="547"/>
                    <a:pt x="124" y="755"/>
                    <a:pt x="222" y="947"/>
                  </a:cubicBezTo>
                  <a:cubicBezTo>
                    <a:pt x="336" y="1171"/>
                    <a:pt x="498" y="1374"/>
                    <a:pt x="715" y="1497"/>
                  </a:cubicBezTo>
                  <a:cubicBezTo>
                    <a:pt x="840" y="1567"/>
                    <a:pt x="984" y="1607"/>
                    <a:pt x="1126" y="1607"/>
                  </a:cubicBezTo>
                  <a:cubicBezTo>
                    <a:pt x="1233" y="1607"/>
                    <a:pt x="1338" y="1584"/>
                    <a:pt x="1434" y="1535"/>
                  </a:cubicBezTo>
                  <a:cubicBezTo>
                    <a:pt x="1656" y="1423"/>
                    <a:pt x="1801" y="1153"/>
                    <a:pt x="1733" y="913"/>
                  </a:cubicBezTo>
                  <a:cubicBezTo>
                    <a:pt x="1679" y="719"/>
                    <a:pt x="1512" y="582"/>
                    <a:pt x="1385" y="426"/>
                  </a:cubicBezTo>
                  <a:cubicBezTo>
                    <a:pt x="1279" y="300"/>
                    <a:pt x="1198" y="155"/>
                    <a:pt x="114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4" name="Google Shape;1863;p23">
              <a:extLst>
                <a:ext uri="{FF2B5EF4-FFF2-40B4-BE49-F238E27FC236}">
                  <a16:creationId xmlns:a16="http://schemas.microsoft.com/office/drawing/2014/main" id="{0059B06B-9E7C-03C6-863A-DB06E105FAAE}"/>
                </a:ext>
              </a:extLst>
            </p:cNvPr>
            <p:cNvSpPr/>
            <p:nvPr/>
          </p:nvSpPr>
          <p:spPr>
            <a:xfrm>
              <a:off x="1016711" y="2571718"/>
              <a:ext cx="29404" cy="32566"/>
            </a:xfrm>
            <a:custGeom>
              <a:avLst/>
              <a:gdLst/>
              <a:ahLst/>
              <a:cxnLst/>
              <a:rect l="l" t="t" r="r" b="b"/>
              <a:pathLst>
                <a:path w="558" h="618" fill="none" extrusionOk="0">
                  <a:moveTo>
                    <a:pt x="0" y="1"/>
                  </a:moveTo>
                  <a:cubicBezTo>
                    <a:pt x="132" y="248"/>
                    <a:pt x="326" y="462"/>
                    <a:pt x="558" y="617"/>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sp>
          <p:nvSpPr>
            <p:cNvPr id="55" name="Google Shape;1864;p23">
              <a:extLst>
                <a:ext uri="{FF2B5EF4-FFF2-40B4-BE49-F238E27FC236}">
                  <a16:creationId xmlns:a16="http://schemas.microsoft.com/office/drawing/2014/main" id="{A02BA991-1DF8-E3C5-6D73-C523CB6B50EB}"/>
                </a:ext>
              </a:extLst>
            </p:cNvPr>
            <p:cNvSpPr/>
            <p:nvPr/>
          </p:nvSpPr>
          <p:spPr>
            <a:xfrm>
              <a:off x="863793" y="2542578"/>
              <a:ext cx="227695" cy="51325"/>
            </a:xfrm>
            <a:custGeom>
              <a:avLst/>
              <a:gdLst/>
              <a:ahLst/>
              <a:cxnLst/>
              <a:rect l="l" t="t" r="r" b="b"/>
              <a:pathLst>
                <a:path w="4321" h="974" fill="none" extrusionOk="0">
                  <a:moveTo>
                    <a:pt x="1" y="901"/>
                  </a:moveTo>
                  <a:cubicBezTo>
                    <a:pt x="1486" y="973"/>
                    <a:pt x="2988" y="661"/>
                    <a:pt x="4320" y="0"/>
                  </a:cubicBezTo>
                </a:path>
              </a:pathLst>
            </a:custGeom>
            <a:noFill/>
            <a:ln w="95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4000">
                <a:latin typeface="+mj-lt"/>
              </a:endParaRPr>
            </a:p>
          </p:txBody>
        </p:sp>
      </p:grpSp>
    </p:spTree>
    <p:extLst>
      <p:ext uri="{BB962C8B-B14F-4D97-AF65-F5344CB8AC3E}">
        <p14:creationId xmlns:p14="http://schemas.microsoft.com/office/powerpoint/2010/main" val="2597271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E89D3A2-51C7-DB09-113C-0B3EADAD028D}"/>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B213A972-4ED1-08A8-23EC-81574306314C}"/>
              </a:ext>
            </a:extLst>
          </p:cNvPr>
          <p:cNvSpPr/>
          <p:nvPr/>
        </p:nvSpPr>
        <p:spPr>
          <a:xfrm>
            <a:off x="3986864" y="1926498"/>
            <a:ext cx="7567374" cy="4357598"/>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2">
              <a:lumMod val="20000"/>
              <a:lumOff val="80000"/>
            </a:schemeClr>
          </a:solidFill>
        </p:spPr>
        <p:txBody>
          <a:bodyPr/>
          <a:lstStyle/>
          <a:p>
            <a:endParaRPr lang="en-US" sz="2200">
              <a:solidFill>
                <a:schemeClr val="tx1"/>
              </a:solidFill>
              <a:latin typeface="+mj-lt"/>
            </a:endParaRPr>
          </a:p>
        </p:txBody>
      </p:sp>
      <p:pic>
        <p:nvPicPr>
          <p:cNvPr id="5" name="Picture 9">
            <a:extLst>
              <a:ext uri="{FF2B5EF4-FFF2-40B4-BE49-F238E27FC236}">
                <a16:creationId xmlns:a16="http://schemas.microsoft.com/office/drawing/2014/main" id="{004017E2-6C10-A9F3-81B1-DCFFC42AB8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323345" y="1707975"/>
            <a:ext cx="2894410" cy="437043"/>
          </a:xfrm>
          <a:prstGeom prst="rect">
            <a:avLst/>
          </a:prstGeom>
        </p:spPr>
      </p:pic>
      <p:sp>
        <p:nvSpPr>
          <p:cNvPr id="6" name="TextBox 5">
            <a:extLst>
              <a:ext uri="{FF2B5EF4-FFF2-40B4-BE49-F238E27FC236}">
                <a16:creationId xmlns:a16="http://schemas.microsoft.com/office/drawing/2014/main" id="{9F06AE7F-5263-5A78-1255-2754194EA501}"/>
              </a:ext>
            </a:extLst>
          </p:cNvPr>
          <p:cNvSpPr txBox="1"/>
          <p:nvPr/>
        </p:nvSpPr>
        <p:spPr>
          <a:xfrm>
            <a:off x="4109635" y="2063744"/>
            <a:ext cx="7321831" cy="4083105"/>
          </a:xfrm>
          <a:prstGeom prst="rect">
            <a:avLst/>
          </a:prstGeom>
          <a:noFill/>
        </p:spPr>
        <p:txBody>
          <a:bodyPr wrap="square">
            <a:spAutoFit/>
          </a:bodyPr>
          <a:lstStyle/>
          <a:p>
            <a:pPr marL="285750" indent="-285750" algn="just">
              <a:lnSpc>
                <a:spcPct val="150000"/>
              </a:lnSpc>
              <a:buFont typeface="Courier New" panose="02070309020205020404" pitchFamily="49" charset="0"/>
              <a:buChar char="o"/>
            </a:pPr>
            <a:r>
              <a:rPr lang="en-US" sz="2200" dirty="0">
                <a:solidFill>
                  <a:schemeClr val="tx1"/>
                </a:solidFill>
                <a:latin typeface="+mj-lt"/>
                <a:ea typeface="Calibri" panose="020F0502020204030204" pitchFamily="34" charset="0"/>
                <a:cs typeface="Arial" panose="020B0604020202020204" pitchFamily="34" charset="0"/>
              </a:rPr>
              <a:t>Đ</a:t>
            </a:r>
            <a:r>
              <a:rPr lang="vi-VN" sz="2200" dirty="0">
                <a:solidFill>
                  <a:schemeClr val="tx1"/>
                </a:solidFill>
                <a:latin typeface="+mj-lt"/>
                <a:ea typeface="Calibri" panose="020F0502020204030204" pitchFamily="34" charset="0"/>
                <a:cs typeface="Arial" panose="020B0604020202020204" pitchFamily="34" charset="0"/>
              </a:rPr>
              <a:t>ọc diễn cảm các đoạn hoặc bài đọc trong các văn bản đã học ở nửa cuối học kì II hoặc văn bản ngoài SGK.</a:t>
            </a:r>
            <a:endParaRPr lang="en-US" sz="2200" dirty="0">
              <a:solidFill>
                <a:schemeClr val="tx1"/>
              </a:solidFill>
              <a:latin typeface="+mj-lt"/>
              <a:ea typeface="Calibri" panose="020F0502020204030204" pitchFamily="34" charset="0"/>
              <a:cs typeface="Arial" panose="020B0604020202020204" pitchFamily="34" charset="0"/>
            </a:endParaRPr>
          </a:p>
          <a:p>
            <a:pPr marL="285750" indent="-285750" algn="just">
              <a:lnSpc>
                <a:spcPct val="150000"/>
              </a:lnSpc>
              <a:buFont typeface="Courier New" panose="02070309020205020404" pitchFamily="49" charset="0"/>
              <a:buChar char="o"/>
            </a:pPr>
            <a:r>
              <a:rPr lang="vi-VN" sz="2200" dirty="0">
                <a:solidFill>
                  <a:schemeClr val="tx1"/>
                </a:solidFill>
                <a:latin typeface="+mj-lt"/>
                <a:ea typeface="Calibri" panose="020F0502020204030204" pitchFamily="34" charset="0"/>
                <a:cs typeface="Arial" panose="020B0604020202020204" pitchFamily="34" charset="0"/>
              </a:rPr>
              <a:t> Phát âm rõ, </a:t>
            </a:r>
            <a:r>
              <a:rPr lang="en-US" sz="2200" dirty="0">
                <a:solidFill>
                  <a:schemeClr val="tx1"/>
                </a:solidFill>
                <a:latin typeface="+mj-lt"/>
                <a:ea typeface="Calibri" panose="020F0502020204030204" pitchFamily="34" charset="0"/>
                <a:cs typeface="Arial" panose="020B0604020202020204" pitchFamily="34" charset="0"/>
              </a:rPr>
              <a:t>b</a:t>
            </a:r>
            <a:r>
              <a:rPr lang="vi-VN" sz="2200" dirty="0">
                <a:solidFill>
                  <a:schemeClr val="tx1"/>
                </a:solidFill>
                <a:latin typeface="+mj-lt"/>
                <a:ea typeface="Calibri" panose="020F0502020204030204" pitchFamily="34" charset="0"/>
                <a:cs typeface="Arial" panose="020B0604020202020204" pitchFamily="34" charset="0"/>
              </a:rPr>
              <a:t>iết ngừng nghỉ sau các dấu câu, giữa các cụm từ.</a:t>
            </a:r>
          </a:p>
          <a:p>
            <a:pPr marL="285750" indent="-285750" algn="just">
              <a:lnSpc>
                <a:spcPct val="150000"/>
              </a:lnSpc>
              <a:buFont typeface="Courier New" panose="02070309020205020404" pitchFamily="49" charset="0"/>
              <a:buChar char="o"/>
            </a:pPr>
            <a:r>
              <a:rPr lang="en-US" sz="2200" dirty="0" err="1">
                <a:solidFill>
                  <a:schemeClr val="tx1"/>
                </a:solidFill>
                <a:latin typeface="+mj-lt"/>
                <a:ea typeface="Calibri" panose="020F0502020204030204" pitchFamily="34" charset="0"/>
                <a:cs typeface="Arial" panose="020B0604020202020204" pitchFamily="34" charset="0"/>
              </a:rPr>
              <a:t>Kiểm</a:t>
            </a:r>
            <a:r>
              <a:rPr lang="en-US" sz="2200" dirty="0">
                <a:solidFill>
                  <a:schemeClr val="tx1"/>
                </a:solidFill>
                <a:latin typeface="+mj-lt"/>
                <a:ea typeface="Calibri" panose="020F0502020204030204" pitchFamily="34" charset="0"/>
                <a:cs typeface="Arial" panose="020B0604020202020204" pitchFamily="34" charset="0"/>
              </a:rPr>
              <a:t> </a:t>
            </a:r>
            <a:r>
              <a:rPr lang="vi-VN" sz="2200" dirty="0">
                <a:solidFill>
                  <a:schemeClr val="tx1"/>
                </a:solidFill>
                <a:latin typeface="+mj-lt"/>
                <a:ea typeface="Calibri" panose="020F0502020204030204" pitchFamily="34" charset="0"/>
                <a:cs typeface="Arial" panose="020B0604020202020204" pitchFamily="34" charset="0"/>
              </a:rPr>
              <a:t>tra học thuộc lòng các khổ thơ hoặc bài thơ trong nửa cuối học kì II: </a:t>
            </a:r>
            <a:r>
              <a:rPr lang="vi-VN" sz="2200" i="1" dirty="0">
                <a:solidFill>
                  <a:schemeClr val="tx1"/>
                </a:solidFill>
                <a:latin typeface="+mj-lt"/>
                <a:ea typeface="Calibri" panose="020F0502020204030204" pitchFamily="34" charset="0"/>
                <a:cs typeface="Arial" panose="020B0604020202020204" pitchFamily="34" charset="0"/>
              </a:rPr>
              <a:t>Bài ca Trái Đất, Trăng ơi … từ đâu đến? , Ngày hội, Cô gái mũ nồi xanh</a:t>
            </a:r>
            <a:r>
              <a:rPr lang="vi-VN" sz="2200" dirty="0">
                <a:solidFill>
                  <a:schemeClr val="tx1"/>
                </a:solidFill>
                <a:latin typeface="+mj-lt"/>
                <a:ea typeface="Calibri" panose="020F0502020204030204" pitchFamily="34" charset="0"/>
                <a:cs typeface="Arial" panose="020B0604020202020204" pitchFamily="34" charset="0"/>
              </a:rPr>
              <a:t>.</a:t>
            </a:r>
          </a:p>
        </p:txBody>
      </p:sp>
      <p:grpSp>
        <p:nvGrpSpPr>
          <p:cNvPr id="7" name="Group 6">
            <a:extLst>
              <a:ext uri="{FF2B5EF4-FFF2-40B4-BE49-F238E27FC236}">
                <a16:creationId xmlns:a16="http://schemas.microsoft.com/office/drawing/2014/main" id="{3AFF2FC1-DB59-2DDF-D730-B7E5FB8CBD8A}"/>
              </a:ext>
            </a:extLst>
          </p:cNvPr>
          <p:cNvGrpSpPr/>
          <p:nvPr/>
        </p:nvGrpSpPr>
        <p:grpSpPr>
          <a:xfrm>
            <a:off x="399959" y="2773721"/>
            <a:ext cx="2820988" cy="2828908"/>
            <a:chOff x="0" y="0"/>
            <a:chExt cx="812800" cy="812800"/>
          </a:xfrm>
        </p:grpSpPr>
        <p:sp>
          <p:nvSpPr>
            <p:cNvPr id="8" name="Freeform 7">
              <a:extLst>
                <a:ext uri="{FF2B5EF4-FFF2-40B4-BE49-F238E27FC236}">
                  <a16:creationId xmlns:a16="http://schemas.microsoft.com/office/drawing/2014/main" id="{D0DF8617-B9EA-EC39-3FE2-50A5B7EE3BD8}"/>
                </a:ext>
              </a:extLst>
            </p:cNvPr>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62AB92"/>
            </a:solidFill>
          </p:spPr>
          <p:txBody>
            <a:bodyPr/>
            <a:lstStyle/>
            <a:p>
              <a:endParaRPr lang="en-US" sz="2200">
                <a:solidFill>
                  <a:schemeClr val="tx1"/>
                </a:solidFill>
                <a:latin typeface="+mj-lt"/>
              </a:endParaRPr>
            </a:p>
          </p:txBody>
        </p:sp>
        <p:sp>
          <p:nvSpPr>
            <p:cNvPr id="9" name="TextBox 8">
              <a:extLst>
                <a:ext uri="{FF2B5EF4-FFF2-40B4-BE49-F238E27FC236}">
                  <a16:creationId xmlns:a16="http://schemas.microsoft.com/office/drawing/2014/main" id="{FC4D1BFD-D0D3-1E81-6D91-316C5C6E4B8F}"/>
                </a:ext>
              </a:extLst>
            </p:cNvPr>
            <p:cNvSpPr txBox="1"/>
            <p:nvPr/>
          </p:nvSpPr>
          <p:spPr>
            <a:xfrm>
              <a:off x="76200" y="28575"/>
              <a:ext cx="660400" cy="708025"/>
            </a:xfrm>
            <a:prstGeom prst="rect">
              <a:avLst/>
            </a:prstGeom>
          </p:spPr>
          <p:txBody>
            <a:bodyPr lIns="25400" tIns="25400" rIns="25400" bIns="25400" rtlCol="0" anchor="ctr"/>
            <a:lstStyle/>
            <a:p>
              <a:pPr algn="ctr">
                <a:lnSpc>
                  <a:spcPts val="1330"/>
                </a:lnSpc>
              </a:pPr>
              <a:endParaRPr sz="2200">
                <a:solidFill>
                  <a:schemeClr val="tx1"/>
                </a:solidFill>
                <a:latin typeface="+mj-lt"/>
              </a:endParaRPr>
            </a:p>
          </p:txBody>
        </p:sp>
      </p:grpSp>
      <p:pic>
        <p:nvPicPr>
          <p:cNvPr id="10" name="Picture 5">
            <a:extLst>
              <a:ext uri="{FF2B5EF4-FFF2-40B4-BE49-F238E27FC236}">
                <a16:creationId xmlns:a16="http://schemas.microsoft.com/office/drawing/2014/main" id="{83D897DA-58FC-10CC-6AEF-96B1FD09CC9A}"/>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77260" y="2325665"/>
            <a:ext cx="866379" cy="771865"/>
          </a:xfrm>
          <a:prstGeom prst="rect">
            <a:avLst/>
          </a:prstGeom>
        </p:spPr>
      </p:pic>
      <p:sp>
        <p:nvSpPr>
          <p:cNvPr id="13" name="TextBox 12">
            <a:extLst>
              <a:ext uri="{FF2B5EF4-FFF2-40B4-BE49-F238E27FC236}">
                <a16:creationId xmlns:a16="http://schemas.microsoft.com/office/drawing/2014/main" id="{AB67A231-27B1-5EEB-097F-784E33E48DA9}"/>
              </a:ext>
            </a:extLst>
          </p:cNvPr>
          <p:cNvSpPr txBox="1"/>
          <p:nvPr/>
        </p:nvSpPr>
        <p:spPr>
          <a:xfrm>
            <a:off x="637762" y="3760470"/>
            <a:ext cx="2345377" cy="1042080"/>
          </a:xfrm>
          <a:prstGeom prst="rect">
            <a:avLst/>
          </a:prstGeom>
          <a:noFill/>
        </p:spPr>
        <p:txBody>
          <a:bodyPr wrap="square" rtlCol="0">
            <a:spAutoFit/>
          </a:bodyPr>
          <a:lstStyle/>
          <a:p>
            <a:pPr algn="ctr">
              <a:lnSpc>
                <a:spcPct val="150000"/>
              </a:lnSpc>
            </a:pPr>
            <a:r>
              <a:rPr lang="en-US" sz="2200" b="1" dirty="0">
                <a:solidFill>
                  <a:schemeClr val="bg1"/>
                </a:solidFill>
                <a:latin typeface="+mj-lt"/>
              </a:rPr>
              <a:t>HOẠT ĐỘNG CẢ LỚP</a:t>
            </a:r>
          </a:p>
        </p:txBody>
      </p:sp>
    </p:spTree>
    <p:extLst>
      <p:ext uri="{BB962C8B-B14F-4D97-AF65-F5344CB8AC3E}">
        <p14:creationId xmlns:p14="http://schemas.microsoft.com/office/powerpoint/2010/main" val="56370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ipe(left)">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ipe(left)">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C60290-47DC-5A5E-1D1D-E1B87ED8A6C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8CB6B38-47C5-E294-A7A2-AE45B0C4C452}"/>
              </a:ext>
            </a:extLst>
          </p:cNvPr>
          <p:cNvSpPr txBox="1"/>
          <p:nvPr/>
        </p:nvSpPr>
        <p:spPr>
          <a:xfrm>
            <a:off x="531552" y="2602583"/>
            <a:ext cx="6050945" cy="1819088"/>
          </a:xfrm>
          <a:prstGeom prst="rect">
            <a:avLst/>
          </a:prstGeom>
          <a:noFill/>
        </p:spPr>
        <p:txBody>
          <a:bodyPr wrap="square" rtlCol="0">
            <a:spAutoFit/>
          </a:bodyPr>
          <a:lstStyle/>
          <a:p>
            <a:pPr algn="ctr">
              <a:lnSpc>
                <a:spcPct val="150000"/>
              </a:lnSpc>
            </a:pPr>
            <a:r>
              <a:rPr lang="en-US" sz="4000" b="1" dirty="0">
                <a:latin typeface="+mj-lt"/>
              </a:rPr>
              <a:t>HOẠT ĐỘNG 2:</a:t>
            </a:r>
          </a:p>
          <a:p>
            <a:pPr algn="ctr">
              <a:lnSpc>
                <a:spcPct val="150000"/>
              </a:lnSpc>
            </a:pPr>
            <a:r>
              <a:rPr lang="en-US" sz="4000" b="1" dirty="0">
                <a:latin typeface="+mj-lt"/>
              </a:rPr>
              <a:t>ÔN TẬP VỀ ĐOẠN VĂN</a:t>
            </a:r>
          </a:p>
        </p:txBody>
      </p:sp>
      <p:pic>
        <p:nvPicPr>
          <p:cNvPr id="3" name="Picture 2">
            <a:extLst>
              <a:ext uri="{FF2B5EF4-FFF2-40B4-BE49-F238E27FC236}">
                <a16:creationId xmlns:a16="http://schemas.microsoft.com/office/drawing/2014/main" id="{25DD42CD-B7BC-F4B6-F42B-45E5488C2EE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6420059" y="2894402"/>
            <a:ext cx="5251933" cy="2310850"/>
          </a:xfrm>
          <a:prstGeom prst="rect">
            <a:avLst/>
          </a:prstGeom>
        </p:spPr>
      </p:pic>
      <p:pic>
        <p:nvPicPr>
          <p:cNvPr id="4" name="Picture 37">
            <a:extLst>
              <a:ext uri="{FF2B5EF4-FFF2-40B4-BE49-F238E27FC236}">
                <a16:creationId xmlns:a16="http://schemas.microsoft.com/office/drawing/2014/main" id="{4BEDCDAA-AA31-7CEB-3FB0-C0326D61ED50}"/>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8548411" y="1519204"/>
            <a:ext cx="1157666" cy="1375198"/>
          </a:xfrm>
          <a:prstGeom prst="rect">
            <a:avLst/>
          </a:prstGeom>
        </p:spPr>
      </p:pic>
      <p:sp>
        <p:nvSpPr>
          <p:cNvPr id="5" name="Rectangle 4">
            <a:extLst>
              <a:ext uri="{FF2B5EF4-FFF2-40B4-BE49-F238E27FC236}">
                <a16:creationId xmlns:a16="http://schemas.microsoft.com/office/drawing/2014/main" id="{4A2ED9C6-2B74-1CE3-AB09-6435F3511858}"/>
              </a:ext>
            </a:extLst>
          </p:cNvPr>
          <p:cNvSpPr/>
          <p:nvPr/>
        </p:nvSpPr>
        <p:spPr>
          <a:xfrm rot="619076">
            <a:off x="7828868" y="3588525"/>
            <a:ext cx="224942" cy="1110857"/>
          </a:xfrm>
          <a:prstGeom prst="rect">
            <a:avLst/>
          </a:prstGeom>
          <a:solidFill>
            <a:srgbClr val="F2DFD7"/>
          </a:solidFill>
          <a:ln>
            <a:solidFill>
              <a:srgbClr val="F2DFD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639364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6CADA9-BAD8-90CB-0A49-6CCD498C239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ECEEF6C-F58E-6428-EB8F-3E51BF4DDD0D}"/>
              </a:ext>
            </a:extLst>
          </p:cNvPr>
          <p:cNvGrpSpPr/>
          <p:nvPr/>
        </p:nvGrpSpPr>
        <p:grpSpPr>
          <a:xfrm>
            <a:off x="884389" y="2500401"/>
            <a:ext cx="5211611" cy="2690724"/>
            <a:chOff x="548352" y="1142604"/>
            <a:chExt cx="5693762" cy="2993691"/>
          </a:xfrm>
        </p:grpSpPr>
        <p:grpSp>
          <p:nvGrpSpPr>
            <p:cNvPr id="3" name="Group 2">
              <a:extLst>
                <a:ext uri="{FF2B5EF4-FFF2-40B4-BE49-F238E27FC236}">
                  <a16:creationId xmlns:a16="http://schemas.microsoft.com/office/drawing/2014/main" id="{72DE4FCB-FCEB-501B-CDC1-CD7A0E8CD8E9}"/>
                </a:ext>
              </a:extLst>
            </p:cNvPr>
            <p:cNvGrpSpPr/>
            <p:nvPr/>
          </p:nvGrpSpPr>
          <p:grpSpPr>
            <a:xfrm>
              <a:off x="548352" y="1142604"/>
              <a:ext cx="5693762" cy="2993691"/>
              <a:chOff x="1021880" y="1590471"/>
              <a:chExt cx="5693762" cy="2993691"/>
            </a:xfrm>
          </p:grpSpPr>
          <p:grpSp>
            <p:nvGrpSpPr>
              <p:cNvPr id="5" name="Group 4">
                <a:extLst>
                  <a:ext uri="{FF2B5EF4-FFF2-40B4-BE49-F238E27FC236}">
                    <a16:creationId xmlns:a16="http://schemas.microsoft.com/office/drawing/2014/main" id="{DD80A51D-7D82-4F9E-E20D-731D4B40A00E}"/>
                  </a:ext>
                </a:extLst>
              </p:cNvPr>
              <p:cNvGrpSpPr/>
              <p:nvPr/>
            </p:nvGrpSpPr>
            <p:grpSpPr>
              <a:xfrm>
                <a:off x="1469506" y="1814798"/>
                <a:ext cx="5246136" cy="2769364"/>
                <a:chOff x="773138" y="1722473"/>
                <a:chExt cx="5246136" cy="2769364"/>
              </a:xfrm>
            </p:grpSpPr>
            <p:sp>
              <p:nvSpPr>
                <p:cNvPr id="7" name="Folded Corner 22">
                  <a:extLst>
                    <a:ext uri="{FF2B5EF4-FFF2-40B4-BE49-F238E27FC236}">
                      <a16:creationId xmlns:a16="http://schemas.microsoft.com/office/drawing/2014/main" id="{A4741CE6-EE8B-7911-3026-DA4C265DFDF6}"/>
                    </a:ext>
                  </a:extLst>
                </p:cNvPr>
                <p:cNvSpPr/>
                <p:nvPr/>
              </p:nvSpPr>
              <p:spPr>
                <a:xfrm>
                  <a:off x="773138" y="1722473"/>
                  <a:ext cx="5246136" cy="2769364"/>
                </a:xfrm>
                <a:prstGeom prst="foldedCorner">
                  <a:avLst/>
                </a:prstGeom>
                <a:solidFill>
                  <a:schemeClr val="accent5">
                    <a:lumMod val="20000"/>
                    <a:lumOff val="80000"/>
                  </a:schemeClr>
                </a:solidFill>
                <a:ln w="12700" cap="flat" cmpd="sng" algn="ctr">
                  <a:solidFill>
                    <a:srgbClr val="000000"/>
                  </a:solidFill>
                  <a:prstDash val="solid"/>
                </a:ln>
                <a:effectLst/>
              </p:spPr>
              <p:txBody>
                <a:bodyPr rtlCol="0" anchor="ctr"/>
                <a:lstStyle/>
                <a:p>
                  <a:pPr algn="ctr">
                    <a:buClrTx/>
                    <a:defRPr/>
                  </a:pPr>
                  <a:endParaRPr lang="en-US" sz="2400">
                    <a:solidFill>
                      <a:srgbClr val="F8C865"/>
                    </a:solidFill>
                    <a:latin typeface="+mj-lt"/>
                  </a:endParaRPr>
                </a:p>
              </p:txBody>
            </p:sp>
            <p:sp>
              <p:nvSpPr>
                <p:cNvPr id="8" name="TextBox 7">
                  <a:extLst>
                    <a:ext uri="{FF2B5EF4-FFF2-40B4-BE49-F238E27FC236}">
                      <a16:creationId xmlns:a16="http://schemas.microsoft.com/office/drawing/2014/main" id="{FDCDBBAF-F646-072B-5EFC-604FD72C58E3}"/>
                    </a:ext>
                  </a:extLst>
                </p:cNvPr>
                <p:cNvSpPr txBox="1"/>
                <p:nvPr/>
              </p:nvSpPr>
              <p:spPr>
                <a:xfrm>
                  <a:off x="1117270" y="1916352"/>
                  <a:ext cx="4557871" cy="2480914"/>
                </a:xfrm>
                <a:prstGeom prst="rect">
                  <a:avLst/>
                </a:prstGeom>
                <a:noFill/>
              </p:spPr>
              <p:txBody>
                <a:bodyPr wrap="square" rtlCol="0">
                  <a:spAutoFit/>
                </a:bodyPr>
                <a:lstStyle/>
                <a:p>
                  <a:pPr algn="just">
                    <a:lnSpc>
                      <a:spcPct val="150000"/>
                    </a:lnSpc>
                    <a:buClrTx/>
                    <a:defRPr/>
                  </a:pPr>
                  <a:r>
                    <a:rPr lang="vi-VN" sz="2400" b="1">
                      <a:solidFill>
                        <a:sysClr val="windowText" lastClr="000000"/>
                      </a:solidFill>
                      <a:latin typeface="+mj-lt"/>
                    </a:rPr>
                    <a:t>B</a:t>
                  </a:r>
                  <a:r>
                    <a:rPr lang="en-US" sz="2400" b="1">
                      <a:solidFill>
                        <a:sysClr val="windowText" lastClr="000000"/>
                      </a:solidFill>
                      <a:latin typeface="+mj-lt"/>
                    </a:rPr>
                    <a:t>ài tập 1</a:t>
                  </a:r>
                  <a:r>
                    <a:rPr lang="vi-VN" sz="2400" b="1">
                      <a:solidFill>
                        <a:sysClr val="windowText" lastClr="000000"/>
                      </a:solidFill>
                      <a:latin typeface="+mj-lt"/>
                    </a:rPr>
                    <a:t>: </a:t>
                  </a:r>
                  <a:r>
                    <a:rPr lang="vi-VN" sz="2400">
                      <a:solidFill>
                        <a:sysClr val="windowText" lastClr="000000"/>
                      </a:solidFill>
                      <a:latin typeface="+mj-lt"/>
                    </a:rPr>
                    <a:t>Tìm trong các đoạn văn dưới đây những biện pháp liên kết câu mà em đã học: </a:t>
                  </a:r>
                  <a:endParaRPr lang="en-US" sz="2400">
                    <a:solidFill>
                      <a:srgbClr val="FF0000"/>
                    </a:solidFill>
                    <a:latin typeface="+mj-lt"/>
                  </a:endParaRPr>
                </a:p>
              </p:txBody>
            </p:sp>
          </p:grpSp>
          <p:pic>
            <p:nvPicPr>
              <p:cNvPr id="6" name="Picture 12">
                <a:extLst>
                  <a:ext uri="{FF2B5EF4-FFF2-40B4-BE49-F238E27FC236}">
                    <a16:creationId xmlns:a16="http://schemas.microsoft.com/office/drawing/2014/main" id="{E7E7987D-299F-9E02-C8B8-F0A73160146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0657454">
                <a:off x="1021880" y="1590471"/>
                <a:ext cx="655469" cy="713060"/>
              </a:xfrm>
              <a:prstGeom prst="rect">
                <a:avLst/>
              </a:prstGeom>
            </p:spPr>
          </p:pic>
        </p:grpSp>
        <p:pic>
          <p:nvPicPr>
            <p:cNvPr id="4" name="Picture 3">
              <a:extLst>
                <a:ext uri="{FF2B5EF4-FFF2-40B4-BE49-F238E27FC236}">
                  <a16:creationId xmlns:a16="http://schemas.microsoft.com/office/drawing/2014/main" id="{642AB6F7-9B43-D8C9-AA6D-342C53717B98}"/>
                </a:ext>
              </a:extLst>
            </p:cNvPr>
            <p:cNvPicPr>
              <a:picLocks noChangeAspect="1"/>
            </p:cNvPicPr>
            <p:nvPr/>
          </p:nvPicPr>
          <p:blipFill>
            <a:blip r:embed="rId5"/>
            <a:stretch>
              <a:fillRect/>
            </a:stretch>
          </p:blipFill>
          <p:spPr>
            <a:xfrm rot="21080147">
              <a:off x="3646266" y="1167543"/>
              <a:ext cx="398777" cy="398777"/>
            </a:xfrm>
            <a:prstGeom prst="rect">
              <a:avLst/>
            </a:prstGeom>
          </p:spPr>
        </p:pic>
      </p:grpSp>
      <p:pic>
        <p:nvPicPr>
          <p:cNvPr id="9" name="Picture 8">
            <a:extLst>
              <a:ext uri="{FF2B5EF4-FFF2-40B4-BE49-F238E27FC236}">
                <a16:creationId xmlns:a16="http://schemas.microsoft.com/office/drawing/2014/main" id="{88F04934-778D-4705-D5A7-09806E319F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25982" y="2162175"/>
            <a:ext cx="4171908" cy="3282691"/>
          </a:xfrm>
          <a:prstGeom prst="rect">
            <a:avLst/>
          </a:prstGeom>
        </p:spPr>
      </p:pic>
    </p:spTree>
    <p:extLst>
      <p:ext uri="{BB962C8B-B14F-4D97-AF65-F5344CB8AC3E}">
        <p14:creationId xmlns:p14="http://schemas.microsoft.com/office/powerpoint/2010/main" val="317568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3151E0-3BF2-ABFB-4D06-52F283A118C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350EFED-21ED-5C68-2B34-BADFF52A4489}"/>
              </a:ext>
            </a:extLst>
          </p:cNvPr>
          <p:cNvSpPr txBox="1"/>
          <p:nvPr/>
        </p:nvSpPr>
        <p:spPr>
          <a:xfrm>
            <a:off x="1468201" y="1793275"/>
            <a:ext cx="9255597" cy="4445832"/>
          </a:xfrm>
          <a:prstGeom prst="rect">
            <a:avLst/>
          </a:prstGeom>
          <a:solidFill>
            <a:schemeClr val="accent4">
              <a:lumMod val="20000"/>
              <a:lumOff val="80000"/>
            </a:schemeClr>
          </a:solidFill>
        </p:spPr>
        <p:txBody>
          <a:bodyPr wrap="square">
            <a:spAutoFit/>
          </a:bodyPr>
          <a:lstStyle/>
          <a:p>
            <a:pPr indent="341313" algn="just">
              <a:lnSpc>
                <a:spcPct val="150000"/>
              </a:lnSpc>
            </a:pPr>
            <a:r>
              <a:rPr lang="vi-VN" sz="2400" dirty="0">
                <a:effectLst/>
                <a:latin typeface="+mn-lt"/>
                <a:ea typeface="Calibri" panose="020F0502020204030204" pitchFamily="34" charset="0"/>
                <a:cs typeface="Times New Roman" panose="02020603050405020304" pitchFamily="18" charset="0"/>
              </a:rPr>
              <a:t>Hôm nay, một ngày cuối thu đầy nắng. Gió sớm chạy vội vã khắp sân trường gọi lá bàng háo hức. Nắng nhảy nhót trên những tán lá bàng. Nắng lốm đốm và làm tươi hẳn lên cái áo vôi vàng của ngôi trường. </a:t>
            </a:r>
          </a:p>
          <a:p>
            <a:pPr indent="341313" algn="just">
              <a:lnSpc>
                <a:spcPct val="150000"/>
              </a:lnSpc>
            </a:pPr>
            <a:r>
              <a:rPr lang="vi-VN" sz="2400" dirty="0">
                <a:effectLst/>
                <a:latin typeface="+mn-lt"/>
                <a:ea typeface="Calibri" panose="020F0502020204030204" pitchFamily="34" charset="0"/>
                <a:cs typeface="Times New Roman" panose="02020603050405020304" pitchFamily="18" charset="0"/>
              </a:rPr>
              <a:t>Hình như không thể nào cưỡng nổi, cổng trường rung lên rồi mở tung ra. Tràn ngập sân trường âm thanh lảnh lót của bầy trẻ. Bọn trẻ tung tăng khắp nơi khắp chốn … </a:t>
            </a:r>
          </a:p>
          <a:p>
            <a:pPr algn="r">
              <a:lnSpc>
                <a:spcPct val="150000"/>
              </a:lnSpc>
            </a:pPr>
            <a:r>
              <a:rPr lang="en-US" sz="2400" dirty="0">
                <a:effectLst/>
                <a:latin typeface="+mn-lt"/>
                <a:ea typeface="Calibri" panose="020F0502020204030204" pitchFamily="34" charset="0"/>
                <a:cs typeface="Times New Roman" panose="02020603050405020304" pitchFamily="18" charset="0"/>
              </a:rPr>
              <a:t>                                                               </a:t>
            </a:r>
            <a:r>
              <a:rPr lang="vi-VN" sz="2400" dirty="0">
                <a:effectLst/>
                <a:latin typeface="+mn-lt"/>
                <a:ea typeface="Calibri" panose="020F0502020204030204" pitchFamily="34" charset="0"/>
                <a:cs typeface="Times New Roman" panose="02020603050405020304" pitchFamily="18" charset="0"/>
              </a:rPr>
              <a:t>LÊ PHƯƠNG LIÊN </a:t>
            </a:r>
          </a:p>
        </p:txBody>
      </p:sp>
    </p:spTree>
    <p:extLst>
      <p:ext uri="{BB962C8B-B14F-4D97-AF65-F5344CB8AC3E}">
        <p14:creationId xmlns:p14="http://schemas.microsoft.com/office/powerpoint/2010/main" val="627702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EDBA86B-E858-BB50-64BA-DE8652777D6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680CB09-5566-4A0B-D9CB-BF310A125757}"/>
              </a:ext>
            </a:extLst>
          </p:cNvPr>
          <p:cNvGrpSpPr/>
          <p:nvPr/>
        </p:nvGrpSpPr>
        <p:grpSpPr>
          <a:xfrm>
            <a:off x="4102658" y="1295049"/>
            <a:ext cx="3986681" cy="552169"/>
            <a:chOff x="5716109" y="1270945"/>
            <a:chExt cx="7276528" cy="1378266"/>
          </a:xfrm>
        </p:grpSpPr>
        <p:pic>
          <p:nvPicPr>
            <p:cNvPr id="3" name="Picture 9">
              <a:extLst>
                <a:ext uri="{FF2B5EF4-FFF2-40B4-BE49-F238E27FC236}">
                  <a16:creationId xmlns:a16="http://schemas.microsoft.com/office/drawing/2014/main" id="{1BCF328F-705D-3DE9-2876-AABC291FA86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83946" y="1270945"/>
              <a:ext cx="6951410" cy="1378266"/>
            </a:xfrm>
            <a:prstGeom prst="rect">
              <a:avLst/>
            </a:prstGeom>
          </p:spPr>
        </p:pic>
        <p:sp>
          <p:nvSpPr>
            <p:cNvPr id="4" name="TextBox 3">
              <a:extLst>
                <a:ext uri="{FF2B5EF4-FFF2-40B4-BE49-F238E27FC236}">
                  <a16:creationId xmlns:a16="http://schemas.microsoft.com/office/drawing/2014/main" id="{FBFABE92-4EFB-87EB-1385-F920A0A2C59E}"/>
                </a:ext>
              </a:extLst>
            </p:cNvPr>
            <p:cNvSpPr txBox="1"/>
            <p:nvPr/>
          </p:nvSpPr>
          <p:spPr>
            <a:xfrm>
              <a:off x="5716109" y="1393713"/>
              <a:ext cx="7276528" cy="1075535"/>
            </a:xfrm>
            <a:prstGeom prst="rect">
              <a:avLst/>
            </a:prstGeom>
            <a:noFill/>
          </p:spPr>
          <p:txBody>
            <a:bodyPr wrap="square" rtlCol="0">
              <a:spAutoFit/>
            </a:bodyPr>
            <a:lstStyle/>
            <a:p>
              <a:pPr algn="ctr"/>
              <a:r>
                <a:rPr lang="en-US" sz="2200" b="1" dirty="0">
                  <a:solidFill>
                    <a:schemeClr val="bg1"/>
                  </a:solidFill>
                  <a:latin typeface="+mj-lt"/>
                  <a:cs typeface="Arial" panose="020B0604020202020204" pitchFamily="34" charset="0"/>
                </a:rPr>
                <a:t>ĐÁP ÁN</a:t>
              </a:r>
            </a:p>
          </p:txBody>
        </p:sp>
      </p:grpSp>
      <p:grpSp>
        <p:nvGrpSpPr>
          <p:cNvPr id="5" name="Group 4">
            <a:extLst>
              <a:ext uri="{FF2B5EF4-FFF2-40B4-BE49-F238E27FC236}">
                <a16:creationId xmlns:a16="http://schemas.microsoft.com/office/drawing/2014/main" id="{6CEE38E6-829B-1670-E663-51FAD660237C}"/>
              </a:ext>
            </a:extLst>
          </p:cNvPr>
          <p:cNvGrpSpPr/>
          <p:nvPr/>
        </p:nvGrpSpPr>
        <p:grpSpPr>
          <a:xfrm>
            <a:off x="1670293" y="2419949"/>
            <a:ext cx="8851414" cy="702180"/>
            <a:chOff x="1754263" y="5063167"/>
            <a:chExt cx="9117996" cy="628195"/>
          </a:xfrm>
        </p:grpSpPr>
        <p:pic>
          <p:nvPicPr>
            <p:cNvPr id="6" name="Picture 5" descr="https://cdn-icons-png.flaticon.com/128/981/981221.png">
              <a:extLst>
                <a:ext uri="{FF2B5EF4-FFF2-40B4-BE49-F238E27FC236}">
                  <a16:creationId xmlns:a16="http://schemas.microsoft.com/office/drawing/2014/main" id="{64BD81B2-9D62-E6CA-F6EC-011863C26F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49272" y="5068158"/>
              <a:ext cx="628195" cy="618214"/>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87EE018-1BDC-E98B-13B3-FBDC268BE12D}"/>
                </a:ext>
              </a:extLst>
            </p:cNvPr>
            <p:cNvSpPr txBox="1"/>
            <p:nvPr/>
          </p:nvSpPr>
          <p:spPr>
            <a:xfrm>
              <a:off x="2521858" y="5129603"/>
              <a:ext cx="8350401" cy="472624"/>
            </a:xfrm>
            <a:prstGeom prst="rect">
              <a:avLst/>
            </a:prstGeom>
            <a:solidFill>
              <a:schemeClr val="tx2">
                <a:lumMod val="60000"/>
                <a:lumOff val="40000"/>
              </a:schemeClr>
            </a:solidFill>
          </p:spPr>
          <p:txBody>
            <a:bodyPr wrap="square" rtlCol="0">
              <a:spAutoFit/>
            </a:bodyPr>
            <a:lstStyle/>
            <a:p>
              <a:pPr>
                <a:lnSpc>
                  <a:spcPct val="150000"/>
                </a:lnSpc>
              </a:pPr>
              <a:r>
                <a:rPr lang="en-US" sz="2200" dirty="0" err="1">
                  <a:latin typeface="+mj-lt"/>
                </a:rPr>
                <a:t>Câu</a:t>
              </a:r>
              <a:r>
                <a:rPr lang="en-US" sz="2200" dirty="0">
                  <a:latin typeface="+mj-lt"/>
                </a:rPr>
                <a:t> 3 </a:t>
              </a:r>
              <a:r>
                <a:rPr lang="en-US" sz="2200" dirty="0" err="1">
                  <a:latin typeface="+mj-lt"/>
                </a:rPr>
                <a:t>liên</a:t>
              </a:r>
              <a:r>
                <a:rPr lang="en-US" sz="2200" dirty="0">
                  <a:latin typeface="+mj-lt"/>
                </a:rPr>
                <a:t> </a:t>
              </a:r>
              <a:r>
                <a:rPr lang="en-US" sz="2200" dirty="0" err="1">
                  <a:latin typeface="+mj-lt"/>
                </a:rPr>
                <a:t>kết</a:t>
              </a:r>
              <a:r>
                <a:rPr lang="en-US" sz="2200" dirty="0">
                  <a:latin typeface="+mj-lt"/>
                </a:rPr>
                <a:t> </a:t>
              </a:r>
              <a:r>
                <a:rPr lang="en-US" sz="2200" dirty="0" err="1">
                  <a:latin typeface="+mj-lt"/>
                </a:rPr>
                <a:t>với</a:t>
              </a:r>
              <a:r>
                <a:rPr lang="en-US" sz="2200" dirty="0">
                  <a:latin typeface="+mj-lt"/>
                </a:rPr>
                <a:t> </a:t>
              </a:r>
              <a:r>
                <a:rPr lang="en-US" sz="2200" dirty="0" err="1">
                  <a:latin typeface="+mj-lt"/>
                </a:rPr>
                <a:t>câu</a:t>
              </a:r>
              <a:r>
                <a:rPr lang="en-US" sz="2200" dirty="0">
                  <a:latin typeface="+mj-lt"/>
                </a:rPr>
                <a:t> 2 </a:t>
              </a:r>
              <a:r>
                <a:rPr lang="en-US" sz="2200" dirty="0" err="1">
                  <a:latin typeface="+mj-lt"/>
                </a:rPr>
                <a:t>bằng</a:t>
              </a:r>
              <a:r>
                <a:rPr lang="en-US" sz="2200" dirty="0">
                  <a:latin typeface="+mj-lt"/>
                </a:rPr>
                <a:t> </a:t>
              </a:r>
              <a:r>
                <a:rPr lang="en-US" sz="2200" dirty="0" err="1">
                  <a:latin typeface="+mj-lt"/>
                </a:rPr>
                <a:t>cách</a:t>
              </a:r>
              <a:r>
                <a:rPr lang="en-US" sz="2200" dirty="0">
                  <a:latin typeface="+mj-lt"/>
                </a:rPr>
                <a:t> </a:t>
              </a:r>
              <a:r>
                <a:rPr lang="en-US" sz="2200" dirty="0" err="1">
                  <a:latin typeface="+mj-lt"/>
                </a:rPr>
                <a:t>lặp</a:t>
              </a:r>
              <a:r>
                <a:rPr lang="en-US" sz="2200" dirty="0">
                  <a:latin typeface="+mj-lt"/>
                </a:rPr>
                <a:t> </a:t>
              </a:r>
              <a:r>
                <a:rPr lang="en-US" sz="2200" dirty="0" err="1">
                  <a:latin typeface="+mj-lt"/>
                </a:rPr>
                <a:t>từ</a:t>
              </a:r>
              <a:r>
                <a:rPr lang="en-US" sz="2200" dirty="0">
                  <a:latin typeface="+mj-lt"/>
                </a:rPr>
                <a:t> </a:t>
              </a:r>
              <a:r>
                <a:rPr lang="en-US" sz="2200" i="1" dirty="0" err="1">
                  <a:latin typeface="+mj-lt"/>
                </a:rPr>
                <a:t>lá</a:t>
              </a:r>
              <a:r>
                <a:rPr lang="en-US" sz="2200" i="1" dirty="0">
                  <a:latin typeface="+mj-lt"/>
                </a:rPr>
                <a:t> </a:t>
              </a:r>
              <a:r>
                <a:rPr lang="en-US" sz="2200" i="1" dirty="0" err="1">
                  <a:latin typeface="+mj-lt"/>
                </a:rPr>
                <a:t>bàng</a:t>
              </a:r>
              <a:r>
                <a:rPr lang="en-US" sz="2200" dirty="0">
                  <a:latin typeface="+mj-lt"/>
                </a:rPr>
                <a:t>. </a:t>
              </a:r>
            </a:p>
          </p:txBody>
        </p:sp>
      </p:grpSp>
      <p:grpSp>
        <p:nvGrpSpPr>
          <p:cNvPr id="8" name="Group 7">
            <a:extLst>
              <a:ext uri="{FF2B5EF4-FFF2-40B4-BE49-F238E27FC236}">
                <a16:creationId xmlns:a16="http://schemas.microsoft.com/office/drawing/2014/main" id="{708191AD-7562-2625-C7CF-F68283BFAFB7}"/>
              </a:ext>
            </a:extLst>
          </p:cNvPr>
          <p:cNvGrpSpPr/>
          <p:nvPr/>
        </p:nvGrpSpPr>
        <p:grpSpPr>
          <a:xfrm>
            <a:off x="1670297" y="3133674"/>
            <a:ext cx="8851409" cy="702178"/>
            <a:chOff x="1776583" y="5091816"/>
            <a:chExt cx="9265255" cy="628195"/>
          </a:xfrm>
        </p:grpSpPr>
        <p:pic>
          <p:nvPicPr>
            <p:cNvPr id="9" name="Picture 8" descr="https://cdn-icons-png.flaticon.com/128/981/981221.png">
              <a:extLst>
                <a:ext uri="{FF2B5EF4-FFF2-40B4-BE49-F238E27FC236}">
                  <a16:creationId xmlns:a16="http://schemas.microsoft.com/office/drawing/2014/main" id="{8FD5159C-B36A-866E-F655-CCE014C286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76583" y="5091816"/>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82BD313-8DF1-2C77-5AC6-59DA57664A6D}"/>
                </a:ext>
              </a:extLst>
            </p:cNvPr>
            <p:cNvSpPr txBox="1"/>
            <p:nvPr/>
          </p:nvSpPr>
          <p:spPr>
            <a:xfrm>
              <a:off x="2556572" y="5129605"/>
              <a:ext cx="8485266" cy="472625"/>
            </a:xfrm>
            <a:prstGeom prst="rect">
              <a:avLst/>
            </a:prstGeom>
            <a:solidFill>
              <a:schemeClr val="tx2">
                <a:lumMod val="60000"/>
                <a:lumOff val="40000"/>
              </a:schemeClr>
            </a:solidFill>
          </p:spPr>
          <p:txBody>
            <a:bodyPr wrap="square" rtlCol="0">
              <a:spAutoFit/>
            </a:bodyPr>
            <a:lstStyle/>
            <a:p>
              <a:pPr>
                <a:lnSpc>
                  <a:spcPct val="150000"/>
                </a:lnSpc>
              </a:pPr>
              <a:r>
                <a:rPr lang="en-US" sz="2200" dirty="0" err="1">
                  <a:latin typeface="+mj-lt"/>
                </a:rPr>
                <a:t>Câu</a:t>
              </a:r>
              <a:r>
                <a:rPr lang="en-US" sz="2200" dirty="0">
                  <a:latin typeface="+mj-lt"/>
                </a:rPr>
                <a:t> 3 </a:t>
              </a:r>
              <a:r>
                <a:rPr lang="en-US" sz="2200" dirty="0" err="1">
                  <a:latin typeface="+mj-lt"/>
                </a:rPr>
                <a:t>liên</a:t>
              </a:r>
              <a:r>
                <a:rPr lang="en-US" sz="2200" dirty="0">
                  <a:latin typeface="+mj-lt"/>
                </a:rPr>
                <a:t> </a:t>
              </a:r>
              <a:r>
                <a:rPr lang="en-US" sz="2200" dirty="0" err="1">
                  <a:latin typeface="+mj-lt"/>
                </a:rPr>
                <a:t>kết</a:t>
              </a:r>
              <a:r>
                <a:rPr lang="en-US" sz="2200" dirty="0">
                  <a:latin typeface="+mj-lt"/>
                </a:rPr>
                <a:t> </a:t>
              </a:r>
              <a:r>
                <a:rPr lang="en-US" sz="2200" dirty="0" err="1">
                  <a:latin typeface="+mj-lt"/>
                </a:rPr>
                <a:t>bắc</a:t>
              </a:r>
              <a:r>
                <a:rPr lang="en-US" sz="2200" dirty="0">
                  <a:latin typeface="+mj-lt"/>
                </a:rPr>
                <a:t> </a:t>
              </a:r>
              <a:r>
                <a:rPr lang="en-US" sz="2200" dirty="0" err="1">
                  <a:latin typeface="+mj-lt"/>
                </a:rPr>
                <a:t>cầu</a:t>
              </a:r>
              <a:r>
                <a:rPr lang="en-US" sz="2200" dirty="0">
                  <a:latin typeface="+mj-lt"/>
                </a:rPr>
                <a:t> </a:t>
              </a:r>
              <a:r>
                <a:rPr lang="en-US" sz="2200" dirty="0" err="1">
                  <a:latin typeface="+mj-lt"/>
                </a:rPr>
                <a:t>với</a:t>
              </a:r>
              <a:r>
                <a:rPr lang="en-US" sz="2200" dirty="0">
                  <a:latin typeface="+mj-lt"/>
                </a:rPr>
                <a:t> </a:t>
              </a:r>
              <a:r>
                <a:rPr lang="en-US" sz="2200" dirty="0" err="1">
                  <a:latin typeface="+mj-lt"/>
                </a:rPr>
                <a:t>câu</a:t>
              </a:r>
              <a:r>
                <a:rPr lang="en-US" sz="2200" dirty="0">
                  <a:latin typeface="+mj-lt"/>
                </a:rPr>
                <a:t> 1 </a:t>
              </a:r>
              <a:r>
                <a:rPr lang="en-US" sz="2200" dirty="0" err="1">
                  <a:latin typeface="+mj-lt"/>
                </a:rPr>
                <a:t>bằng</a:t>
              </a:r>
              <a:r>
                <a:rPr lang="en-US" sz="2200" dirty="0">
                  <a:latin typeface="+mj-lt"/>
                </a:rPr>
                <a:t> </a:t>
              </a:r>
              <a:r>
                <a:rPr lang="en-US" sz="2200" dirty="0" err="1">
                  <a:latin typeface="+mj-lt"/>
                </a:rPr>
                <a:t>cách</a:t>
              </a:r>
              <a:r>
                <a:rPr lang="en-US" sz="2200" dirty="0">
                  <a:latin typeface="+mj-lt"/>
                </a:rPr>
                <a:t> </a:t>
              </a:r>
              <a:r>
                <a:rPr lang="en-US" sz="2200" dirty="0" err="1">
                  <a:latin typeface="+mj-lt"/>
                </a:rPr>
                <a:t>lặp</a:t>
              </a:r>
              <a:r>
                <a:rPr lang="en-US" sz="2200" dirty="0">
                  <a:latin typeface="+mj-lt"/>
                </a:rPr>
                <a:t> </a:t>
              </a:r>
              <a:r>
                <a:rPr lang="en-US" sz="2200" dirty="0" err="1">
                  <a:latin typeface="+mj-lt"/>
                </a:rPr>
                <a:t>từ</a:t>
              </a:r>
              <a:r>
                <a:rPr lang="en-US" sz="2200" dirty="0">
                  <a:latin typeface="+mj-lt"/>
                </a:rPr>
                <a:t> </a:t>
              </a:r>
              <a:r>
                <a:rPr lang="en-US" sz="2200" i="1" dirty="0" err="1">
                  <a:latin typeface="+mj-lt"/>
                </a:rPr>
                <a:t>nắng</a:t>
              </a:r>
              <a:r>
                <a:rPr lang="en-US" sz="2200" dirty="0">
                  <a:latin typeface="+mj-lt"/>
                </a:rPr>
                <a:t>. </a:t>
              </a:r>
            </a:p>
          </p:txBody>
        </p:sp>
      </p:grpSp>
      <p:grpSp>
        <p:nvGrpSpPr>
          <p:cNvPr id="11" name="Group 10">
            <a:extLst>
              <a:ext uri="{FF2B5EF4-FFF2-40B4-BE49-F238E27FC236}">
                <a16:creationId xmlns:a16="http://schemas.microsoft.com/office/drawing/2014/main" id="{4C3E9415-B0F3-D48E-248F-A49C75ABE85C}"/>
              </a:ext>
            </a:extLst>
          </p:cNvPr>
          <p:cNvGrpSpPr/>
          <p:nvPr/>
        </p:nvGrpSpPr>
        <p:grpSpPr>
          <a:xfrm>
            <a:off x="1675143" y="3858943"/>
            <a:ext cx="8846564" cy="702178"/>
            <a:chOff x="1778012" y="5091448"/>
            <a:chExt cx="9260184" cy="628195"/>
          </a:xfrm>
        </p:grpSpPr>
        <p:pic>
          <p:nvPicPr>
            <p:cNvPr id="12" name="Picture 11" descr="https://cdn-icons-png.flaticon.com/128/981/981221.png">
              <a:extLst>
                <a:ext uri="{FF2B5EF4-FFF2-40B4-BE49-F238E27FC236}">
                  <a16:creationId xmlns:a16="http://schemas.microsoft.com/office/drawing/2014/main" id="{3B4F339D-F5FB-FD02-4694-DDA14606A6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78012" y="5091448"/>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86389FC-B37F-E10A-91C3-1E1192195BA8}"/>
                </a:ext>
              </a:extLst>
            </p:cNvPr>
            <p:cNvSpPr txBox="1"/>
            <p:nvPr/>
          </p:nvSpPr>
          <p:spPr>
            <a:xfrm>
              <a:off x="2552928" y="5129605"/>
              <a:ext cx="8485268" cy="472625"/>
            </a:xfrm>
            <a:prstGeom prst="rect">
              <a:avLst/>
            </a:prstGeom>
            <a:solidFill>
              <a:schemeClr val="tx2">
                <a:lumMod val="60000"/>
                <a:lumOff val="40000"/>
              </a:schemeClr>
            </a:solidFill>
          </p:spPr>
          <p:txBody>
            <a:bodyPr wrap="square" rtlCol="0">
              <a:spAutoFit/>
            </a:bodyPr>
            <a:lstStyle/>
            <a:p>
              <a:pPr>
                <a:lnSpc>
                  <a:spcPct val="150000"/>
                </a:lnSpc>
              </a:pPr>
              <a:r>
                <a:rPr lang="vi-VN" sz="2200" dirty="0">
                  <a:latin typeface="+mj-lt"/>
                </a:rPr>
                <a:t>Câu 4 liên kết với câu 3 cũng bằng cách lặp từ </a:t>
              </a:r>
              <a:r>
                <a:rPr lang="vi-VN" sz="2200" i="1" dirty="0">
                  <a:latin typeface="+mj-lt"/>
                </a:rPr>
                <a:t>nắng</a:t>
              </a:r>
              <a:r>
                <a:rPr lang="vi-VN" sz="2200" dirty="0">
                  <a:latin typeface="+mj-lt"/>
                </a:rPr>
                <a:t>. </a:t>
              </a:r>
              <a:endParaRPr lang="en-US" sz="2200" dirty="0">
                <a:latin typeface="+mj-lt"/>
              </a:endParaRPr>
            </a:p>
          </p:txBody>
        </p:sp>
      </p:grpSp>
      <p:sp>
        <p:nvSpPr>
          <p:cNvPr id="14" name="TextBox 13">
            <a:extLst>
              <a:ext uri="{FF2B5EF4-FFF2-40B4-BE49-F238E27FC236}">
                <a16:creationId xmlns:a16="http://schemas.microsoft.com/office/drawing/2014/main" id="{0C5CD170-F210-1944-79CF-2E1EB9826102}"/>
              </a:ext>
            </a:extLst>
          </p:cNvPr>
          <p:cNvSpPr txBox="1"/>
          <p:nvPr/>
        </p:nvSpPr>
        <p:spPr>
          <a:xfrm>
            <a:off x="2536712" y="1816448"/>
            <a:ext cx="7118571" cy="528286"/>
          </a:xfrm>
          <a:prstGeom prst="rect">
            <a:avLst/>
          </a:prstGeom>
          <a:noFill/>
        </p:spPr>
        <p:txBody>
          <a:bodyPr wrap="square">
            <a:spAutoFit/>
          </a:bodyPr>
          <a:lstStyle/>
          <a:p>
            <a:pPr marL="285750" indent="-285750" algn="ctr">
              <a:lnSpc>
                <a:spcPct val="150000"/>
              </a:lnSpc>
              <a:buFont typeface="Courier New" panose="02070309020205020404" pitchFamily="49" charset="0"/>
              <a:buChar char="o"/>
            </a:pPr>
            <a:r>
              <a:rPr lang="en-US" sz="2200" dirty="0" err="1">
                <a:solidFill>
                  <a:schemeClr val="tx1"/>
                </a:solidFill>
                <a:effectLst/>
                <a:latin typeface="+mj-lt"/>
                <a:ea typeface="Calibri" panose="020F0502020204030204" pitchFamily="34" charset="0"/>
                <a:cs typeface="Times New Roman" panose="02020603050405020304" pitchFamily="18" charset="0"/>
              </a:rPr>
              <a:t>Đoạn</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văn</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chủ</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yếu</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sử</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dụng</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biện</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pháp</a:t>
            </a:r>
            <a:r>
              <a:rPr lang="en-US" sz="2200" dirty="0">
                <a:solidFill>
                  <a:schemeClr val="tx1"/>
                </a:solidFill>
                <a:effectLst/>
                <a:latin typeface="+mj-lt"/>
                <a:ea typeface="Calibri" panose="020F0502020204030204" pitchFamily="34" charset="0"/>
                <a:cs typeface="Times New Roman" panose="02020603050405020304" pitchFamily="18" charset="0"/>
              </a:rPr>
              <a:t> </a:t>
            </a:r>
            <a:r>
              <a:rPr lang="en-US" sz="2200" dirty="0" err="1">
                <a:solidFill>
                  <a:schemeClr val="tx1"/>
                </a:solidFill>
                <a:effectLst/>
                <a:latin typeface="+mj-lt"/>
                <a:ea typeface="Calibri" panose="020F0502020204030204" pitchFamily="34" charset="0"/>
                <a:cs typeface="Times New Roman" panose="02020603050405020304" pitchFamily="18" charset="0"/>
              </a:rPr>
              <a:t>lặp</a:t>
            </a:r>
            <a:r>
              <a:rPr lang="en-US" sz="2200" dirty="0">
                <a:solidFill>
                  <a:schemeClr val="tx1"/>
                </a:solidFill>
                <a:effectLst/>
                <a:latin typeface="+mj-lt"/>
                <a:ea typeface="Calibri" panose="020F0502020204030204" pitchFamily="34" charset="0"/>
                <a:cs typeface="Times New Roman" panose="02020603050405020304" pitchFamily="18" charset="0"/>
              </a:rPr>
              <a:t>: </a:t>
            </a:r>
          </a:p>
        </p:txBody>
      </p:sp>
      <p:grpSp>
        <p:nvGrpSpPr>
          <p:cNvPr id="15" name="Group 14">
            <a:extLst>
              <a:ext uri="{FF2B5EF4-FFF2-40B4-BE49-F238E27FC236}">
                <a16:creationId xmlns:a16="http://schemas.microsoft.com/office/drawing/2014/main" id="{5D51048E-3B50-B679-4709-D312E059F877}"/>
              </a:ext>
            </a:extLst>
          </p:cNvPr>
          <p:cNvGrpSpPr/>
          <p:nvPr/>
        </p:nvGrpSpPr>
        <p:grpSpPr>
          <a:xfrm>
            <a:off x="1670296" y="4584212"/>
            <a:ext cx="8851410" cy="1036117"/>
            <a:chOff x="1800582" y="5129604"/>
            <a:chExt cx="8504307" cy="926949"/>
          </a:xfrm>
        </p:grpSpPr>
        <p:pic>
          <p:nvPicPr>
            <p:cNvPr id="16" name="Picture 15" descr="https://cdn-icons-png.flaticon.com/128/981/981221.png">
              <a:extLst>
                <a:ext uri="{FF2B5EF4-FFF2-40B4-BE49-F238E27FC236}">
                  <a16:creationId xmlns:a16="http://schemas.microsoft.com/office/drawing/2014/main" id="{5F01638F-56E5-0403-BE19-4F8844736FC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74786" y="5320634"/>
              <a:ext cx="628195" cy="57660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18F10119-0410-1038-3372-6E2AC0B140D9}"/>
                </a:ext>
              </a:extLst>
            </p:cNvPr>
            <p:cNvSpPr txBox="1"/>
            <p:nvPr/>
          </p:nvSpPr>
          <p:spPr>
            <a:xfrm>
              <a:off x="2516510" y="5129604"/>
              <a:ext cx="7788379" cy="926949"/>
            </a:xfrm>
            <a:prstGeom prst="rect">
              <a:avLst/>
            </a:prstGeom>
            <a:solidFill>
              <a:schemeClr val="tx2">
                <a:lumMod val="60000"/>
                <a:lumOff val="40000"/>
              </a:schemeClr>
            </a:solidFill>
          </p:spPr>
          <p:txBody>
            <a:bodyPr wrap="square" rtlCol="0">
              <a:spAutoFit/>
            </a:bodyPr>
            <a:lstStyle/>
            <a:p>
              <a:pPr>
                <a:lnSpc>
                  <a:spcPct val="150000"/>
                </a:lnSpc>
              </a:pPr>
              <a:r>
                <a:rPr lang="vi-VN" sz="2200" dirty="0">
                  <a:latin typeface="+mj-lt"/>
                </a:rPr>
                <a:t>Câu 5 liên kết với câu 4 và câu 6 liên kết với câu 5 đều bằng cách lặp từ </a:t>
              </a:r>
              <a:r>
                <a:rPr lang="vi-VN" sz="2200" i="1" dirty="0">
                  <a:latin typeface="+mj-lt"/>
                </a:rPr>
                <a:t>trường</a:t>
              </a:r>
              <a:r>
                <a:rPr lang="vi-VN" sz="2200" dirty="0">
                  <a:latin typeface="+mj-lt"/>
                </a:rPr>
                <a:t>. </a:t>
              </a:r>
              <a:endParaRPr lang="en-US" sz="2200" dirty="0">
                <a:latin typeface="+mj-lt"/>
              </a:endParaRPr>
            </a:p>
          </p:txBody>
        </p:sp>
      </p:grpSp>
      <p:grpSp>
        <p:nvGrpSpPr>
          <p:cNvPr id="18" name="Group 17">
            <a:extLst>
              <a:ext uri="{FF2B5EF4-FFF2-40B4-BE49-F238E27FC236}">
                <a16:creationId xmlns:a16="http://schemas.microsoft.com/office/drawing/2014/main" id="{F3218008-3C27-E853-E055-43EF842CDD29}"/>
              </a:ext>
            </a:extLst>
          </p:cNvPr>
          <p:cNvGrpSpPr/>
          <p:nvPr/>
        </p:nvGrpSpPr>
        <p:grpSpPr>
          <a:xfrm>
            <a:off x="1670295" y="5774661"/>
            <a:ext cx="8851409" cy="702178"/>
            <a:chOff x="1776583" y="5091816"/>
            <a:chExt cx="9265255" cy="628195"/>
          </a:xfrm>
        </p:grpSpPr>
        <p:pic>
          <p:nvPicPr>
            <p:cNvPr id="19" name="Picture 18" descr="https://cdn-icons-png.flaticon.com/128/981/981221.png">
              <a:extLst>
                <a:ext uri="{FF2B5EF4-FFF2-40B4-BE49-F238E27FC236}">
                  <a16:creationId xmlns:a16="http://schemas.microsoft.com/office/drawing/2014/main" id="{1E772A91-683B-26BB-B56E-86C88A1631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76583" y="5091816"/>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6CE7A40-DEAC-6339-B7A0-081F31DE504F}"/>
                </a:ext>
              </a:extLst>
            </p:cNvPr>
            <p:cNvSpPr txBox="1"/>
            <p:nvPr/>
          </p:nvSpPr>
          <p:spPr>
            <a:xfrm>
              <a:off x="2556570" y="5129605"/>
              <a:ext cx="8485268" cy="472625"/>
            </a:xfrm>
            <a:prstGeom prst="rect">
              <a:avLst/>
            </a:prstGeom>
            <a:solidFill>
              <a:schemeClr val="tx2">
                <a:lumMod val="60000"/>
                <a:lumOff val="40000"/>
              </a:schemeClr>
            </a:solidFill>
          </p:spPr>
          <p:txBody>
            <a:bodyPr wrap="square" rtlCol="0">
              <a:spAutoFit/>
            </a:bodyPr>
            <a:lstStyle/>
            <a:p>
              <a:pPr>
                <a:lnSpc>
                  <a:spcPct val="150000"/>
                </a:lnSpc>
              </a:pPr>
              <a:r>
                <a:rPr lang="en-US" sz="2200" dirty="0" err="1">
                  <a:latin typeface="+mj-lt"/>
                </a:rPr>
                <a:t>Câu</a:t>
              </a:r>
              <a:r>
                <a:rPr lang="en-US" sz="2200" dirty="0">
                  <a:latin typeface="+mj-lt"/>
                </a:rPr>
                <a:t> 7 </a:t>
              </a:r>
              <a:r>
                <a:rPr lang="en-US" sz="2200" dirty="0" err="1">
                  <a:latin typeface="+mj-lt"/>
                </a:rPr>
                <a:t>liên</a:t>
              </a:r>
              <a:r>
                <a:rPr lang="en-US" sz="2200" dirty="0">
                  <a:latin typeface="+mj-lt"/>
                </a:rPr>
                <a:t> </a:t>
              </a:r>
              <a:r>
                <a:rPr lang="en-US" sz="2200" dirty="0" err="1">
                  <a:latin typeface="+mj-lt"/>
                </a:rPr>
                <a:t>kết</a:t>
              </a:r>
              <a:r>
                <a:rPr lang="en-US" sz="2200" dirty="0">
                  <a:latin typeface="+mj-lt"/>
                </a:rPr>
                <a:t> </a:t>
              </a:r>
              <a:r>
                <a:rPr lang="en-US" sz="2200" dirty="0" err="1">
                  <a:latin typeface="+mj-lt"/>
                </a:rPr>
                <a:t>với</a:t>
              </a:r>
              <a:r>
                <a:rPr lang="en-US" sz="2200" dirty="0">
                  <a:latin typeface="+mj-lt"/>
                </a:rPr>
                <a:t> </a:t>
              </a:r>
              <a:r>
                <a:rPr lang="en-US" sz="2200" dirty="0" err="1">
                  <a:latin typeface="+mj-lt"/>
                </a:rPr>
                <a:t>câu</a:t>
              </a:r>
              <a:r>
                <a:rPr lang="en-US" sz="2200" dirty="0">
                  <a:latin typeface="+mj-lt"/>
                </a:rPr>
                <a:t> 6 </a:t>
              </a:r>
              <a:r>
                <a:rPr lang="en-US" sz="2200" dirty="0" err="1">
                  <a:latin typeface="+mj-lt"/>
                </a:rPr>
                <a:t>bằng</a:t>
              </a:r>
              <a:r>
                <a:rPr lang="en-US" sz="2200" dirty="0">
                  <a:latin typeface="+mj-lt"/>
                </a:rPr>
                <a:t> </a:t>
              </a:r>
              <a:r>
                <a:rPr lang="en-US" sz="2200" dirty="0" err="1">
                  <a:latin typeface="+mj-lt"/>
                </a:rPr>
                <a:t>cách</a:t>
              </a:r>
              <a:r>
                <a:rPr lang="en-US" sz="2200" dirty="0">
                  <a:latin typeface="+mj-lt"/>
                </a:rPr>
                <a:t> </a:t>
              </a:r>
              <a:r>
                <a:rPr lang="en-US" sz="2200" dirty="0" err="1">
                  <a:latin typeface="+mj-lt"/>
                </a:rPr>
                <a:t>lặp</a:t>
              </a:r>
              <a:r>
                <a:rPr lang="en-US" sz="2200" dirty="0">
                  <a:latin typeface="+mj-lt"/>
                </a:rPr>
                <a:t> </a:t>
              </a:r>
              <a:r>
                <a:rPr lang="en-US" sz="2200" dirty="0" err="1">
                  <a:latin typeface="+mj-lt"/>
                </a:rPr>
                <a:t>từ</a:t>
              </a:r>
              <a:r>
                <a:rPr lang="en-US" sz="2200" dirty="0">
                  <a:latin typeface="+mj-lt"/>
                </a:rPr>
                <a:t> </a:t>
              </a:r>
              <a:r>
                <a:rPr lang="en-US" sz="2200" i="1" dirty="0" err="1">
                  <a:latin typeface="+mj-lt"/>
                </a:rPr>
                <a:t>trẻ</a:t>
              </a:r>
              <a:r>
                <a:rPr lang="en-US" sz="2200" dirty="0">
                  <a:latin typeface="+mj-lt"/>
                </a:rPr>
                <a:t>. </a:t>
              </a:r>
            </a:p>
          </p:txBody>
        </p:sp>
      </p:grpSp>
    </p:spTree>
    <p:extLst>
      <p:ext uri="{BB962C8B-B14F-4D97-AF65-F5344CB8AC3E}">
        <p14:creationId xmlns:p14="http://schemas.microsoft.com/office/powerpoint/2010/main" val="25779752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A65697C8-B59E-B7CA-739B-A1F24CE4588E}"/>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43DBB80-4CBB-1598-3C30-AE1479CB096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314573" y="1842665"/>
            <a:ext cx="7149884" cy="2615378"/>
          </a:xfrm>
          <a:prstGeom prst="rect">
            <a:avLst/>
          </a:prstGeom>
        </p:spPr>
      </p:pic>
      <p:sp>
        <p:nvSpPr>
          <p:cNvPr id="3" name="TextBox 2">
            <a:extLst>
              <a:ext uri="{FF2B5EF4-FFF2-40B4-BE49-F238E27FC236}">
                <a16:creationId xmlns:a16="http://schemas.microsoft.com/office/drawing/2014/main" id="{8CDAA04D-543D-EB03-D901-D2757BA87D50}"/>
              </a:ext>
            </a:extLst>
          </p:cNvPr>
          <p:cNvSpPr txBox="1"/>
          <p:nvPr/>
        </p:nvSpPr>
        <p:spPr>
          <a:xfrm>
            <a:off x="3189928" y="2301304"/>
            <a:ext cx="5399173" cy="1675843"/>
          </a:xfrm>
          <a:prstGeom prst="rect">
            <a:avLst/>
          </a:prstGeom>
          <a:noFill/>
        </p:spPr>
        <p:txBody>
          <a:bodyPr wrap="square">
            <a:spAutoFit/>
          </a:bodyPr>
          <a:lstStyle/>
          <a:p>
            <a:pPr algn="just">
              <a:lnSpc>
                <a:spcPct val="150000"/>
              </a:lnSpc>
              <a:defRPr/>
            </a:pPr>
            <a:r>
              <a:rPr lang="vi-VN" sz="2400" b="1">
                <a:solidFill>
                  <a:sysClr val="windowText" lastClr="000000"/>
                </a:solidFill>
                <a:latin typeface="+mj-lt"/>
                <a:cs typeface="Arial" panose="020B0604020202020204" pitchFamily="34" charset="0"/>
              </a:rPr>
              <a:t>B</a:t>
            </a:r>
            <a:r>
              <a:rPr lang="en-US" sz="2400" b="1">
                <a:solidFill>
                  <a:sysClr val="windowText" lastClr="000000"/>
                </a:solidFill>
                <a:latin typeface="+mj-lt"/>
                <a:cs typeface="Arial" panose="020B0604020202020204" pitchFamily="34" charset="0"/>
              </a:rPr>
              <a:t>ài tập 2</a:t>
            </a:r>
            <a:r>
              <a:rPr lang="vi-VN" sz="2400" b="1">
                <a:solidFill>
                  <a:sysClr val="windowText" lastClr="000000"/>
                </a:solidFill>
                <a:latin typeface="+mj-lt"/>
                <a:cs typeface="Arial" panose="020B0604020202020204" pitchFamily="34" charset="0"/>
              </a:rPr>
              <a:t>: </a:t>
            </a:r>
            <a:r>
              <a:rPr lang="vi-VN" sz="2400">
                <a:solidFill>
                  <a:sysClr val="windowText" lastClr="000000"/>
                </a:solidFill>
                <a:latin typeface="+mj-lt"/>
                <a:cs typeface="Arial" panose="020B0604020202020204" pitchFamily="34" charset="0"/>
              </a:rPr>
              <a:t>Tìm trong các đoạn văn dưới đây những biện pháp liên kết câu mà em đã học: </a:t>
            </a:r>
            <a:endParaRPr lang="vi-VN" sz="2400">
              <a:solidFill>
                <a:srgbClr val="FF0000"/>
              </a:solidFill>
              <a:latin typeface="+mj-lt"/>
              <a:cs typeface="Arial" panose="020B0604020202020204" pitchFamily="34" charset="0"/>
            </a:endParaRPr>
          </a:p>
        </p:txBody>
      </p:sp>
      <p:sp>
        <p:nvSpPr>
          <p:cNvPr id="4" name="Freeform 3">
            <a:extLst>
              <a:ext uri="{FF2B5EF4-FFF2-40B4-BE49-F238E27FC236}">
                <a16:creationId xmlns:a16="http://schemas.microsoft.com/office/drawing/2014/main" id="{1403C526-7E25-54D4-7650-70F83288A205}"/>
              </a:ext>
            </a:extLst>
          </p:cNvPr>
          <p:cNvSpPr/>
          <p:nvPr/>
        </p:nvSpPr>
        <p:spPr>
          <a:xfrm>
            <a:off x="8962939" y="1575817"/>
            <a:ext cx="914488" cy="917019"/>
          </a:xfrm>
          <a:custGeom>
            <a:avLst/>
            <a:gdLst/>
            <a:ahLst/>
            <a:cxnLst/>
            <a:rect l="l" t="t" r="r" b="b"/>
            <a:pathLst>
              <a:path w="3713137" h="4248440">
                <a:moveTo>
                  <a:pt x="0" y="0"/>
                </a:moveTo>
                <a:lnTo>
                  <a:pt x="3713137" y="0"/>
                </a:lnTo>
                <a:lnTo>
                  <a:pt x="3713137" y="4248440"/>
                </a:lnTo>
                <a:lnTo>
                  <a:pt x="0" y="42484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400">
              <a:solidFill>
                <a:prstClr val="black"/>
              </a:solidFill>
              <a:latin typeface="+mj-lt"/>
              <a:cs typeface="Arial" panose="020B0604020202020204" pitchFamily="34" charset="0"/>
            </a:endParaRPr>
          </a:p>
        </p:txBody>
      </p:sp>
      <p:pic>
        <p:nvPicPr>
          <p:cNvPr id="5" name="Picture 16">
            <a:extLst>
              <a:ext uri="{FF2B5EF4-FFF2-40B4-BE49-F238E27FC236}">
                <a16:creationId xmlns:a16="http://schemas.microsoft.com/office/drawing/2014/main" id="{D3F04C01-089D-3486-1434-EDFFE45BEAE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16604" y="4916682"/>
            <a:ext cx="3958792" cy="1509290"/>
          </a:xfrm>
          <a:prstGeom prst="rect">
            <a:avLst/>
          </a:prstGeom>
        </p:spPr>
      </p:pic>
    </p:spTree>
    <p:extLst>
      <p:ext uri="{BB962C8B-B14F-4D97-AF65-F5344CB8AC3E}">
        <p14:creationId xmlns:p14="http://schemas.microsoft.com/office/powerpoint/2010/main" val="982644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37A166-9CA3-D4AF-83A1-219A284960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2AE656-04A1-B371-AE02-B0DC0A252E41}"/>
              </a:ext>
            </a:extLst>
          </p:cNvPr>
          <p:cNvSpPr txBox="1"/>
          <p:nvPr/>
        </p:nvSpPr>
        <p:spPr>
          <a:xfrm>
            <a:off x="1139560" y="1783750"/>
            <a:ext cx="9912879" cy="4455643"/>
          </a:xfrm>
          <a:prstGeom prst="rect">
            <a:avLst/>
          </a:prstGeom>
          <a:solidFill>
            <a:schemeClr val="accent1">
              <a:lumMod val="20000"/>
              <a:lumOff val="80000"/>
            </a:schemeClr>
          </a:solidFill>
        </p:spPr>
        <p:txBody>
          <a:bodyPr wrap="square">
            <a:spAutoFit/>
          </a:bodyPr>
          <a:lstStyle/>
          <a:p>
            <a:pPr indent="341313" algn="just">
              <a:lnSpc>
                <a:spcPct val="150000"/>
              </a:lnSpc>
            </a:pPr>
            <a:r>
              <a:rPr lang="vi-VN" sz="2400" dirty="0">
                <a:effectLst/>
                <a:latin typeface="+mn-lt"/>
                <a:ea typeface="Calibri" panose="020F0502020204030204" pitchFamily="34" charset="0"/>
                <a:cs typeface="Times New Roman" panose="02020603050405020304" pitchFamily="18" charset="0"/>
              </a:rPr>
              <a:t>Đối với người nguyên thủy, dường như không có gì khó hơn việc đếm một đàn hươu đông đúc. Tuy nhiên, đếm thời gian còn là một công việc khó khăn hơn nhiều. Công cụ duy nhất thích hợp cho việc này mà những người nguyên thủy tìm ra là Mặt Trời. Dựa vào việc nó đang ở trên cao hay bắt đầu ngả về đường chân trời, họ có thể ước tính được rằng vẫn còn thời gian để đi săn tiếp hay đã đến lúc về nhà. </a:t>
            </a:r>
          </a:p>
          <a:p>
            <a:pPr algn="r">
              <a:lnSpc>
                <a:spcPct val="150000"/>
              </a:lnSpc>
            </a:pPr>
            <a:r>
              <a:rPr lang="en-US" sz="2400" dirty="0">
                <a:effectLst/>
                <a:latin typeface="+mn-lt"/>
                <a:ea typeface="Calibri" panose="020F0502020204030204" pitchFamily="34" charset="0"/>
                <a:cs typeface="Times New Roman" panose="02020603050405020304" pitchFamily="18" charset="0"/>
              </a:rPr>
              <a:t>            </a:t>
            </a:r>
            <a:r>
              <a:rPr lang="vi-VN" sz="2400" dirty="0">
                <a:effectLst/>
                <a:latin typeface="+mn-lt"/>
                <a:ea typeface="Calibri" panose="020F0502020204030204" pitchFamily="34" charset="0"/>
                <a:cs typeface="Times New Roman" panose="02020603050405020304" pitchFamily="18" charset="0"/>
              </a:rPr>
              <a:t>Theo sách </a:t>
            </a:r>
            <a:r>
              <a:rPr lang="vi-VN" sz="2400" i="1" dirty="0">
                <a:effectLst/>
                <a:latin typeface="+mn-lt"/>
                <a:ea typeface="Calibri" panose="020F0502020204030204" pitchFamily="34" charset="0"/>
                <a:cs typeface="Times New Roman" panose="02020603050405020304" pitchFamily="18" charset="0"/>
              </a:rPr>
              <a:t>Lược sử toán học – Từ ý tưởng đến thực hành</a:t>
            </a:r>
          </a:p>
        </p:txBody>
      </p:sp>
    </p:spTree>
    <p:extLst>
      <p:ext uri="{BB962C8B-B14F-4D97-AF65-F5344CB8AC3E}">
        <p14:creationId xmlns:p14="http://schemas.microsoft.com/office/powerpoint/2010/main" val="720755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02A522D-7F79-5816-51B6-1A9DE783676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9C8EDC7-DF80-DDAB-A999-48BFFC6DEBF3}"/>
              </a:ext>
            </a:extLst>
          </p:cNvPr>
          <p:cNvGrpSpPr/>
          <p:nvPr/>
        </p:nvGrpSpPr>
        <p:grpSpPr>
          <a:xfrm>
            <a:off x="4276868" y="1442272"/>
            <a:ext cx="3638264" cy="504448"/>
            <a:chOff x="5768264" y="1270945"/>
            <a:chExt cx="7276528" cy="1407441"/>
          </a:xfrm>
        </p:grpSpPr>
        <p:pic>
          <p:nvPicPr>
            <p:cNvPr id="3" name="Picture 9">
              <a:extLst>
                <a:ext uri="{FF2B5EF4-FFF2-40B4-BE49-F238E27FC236}">
                  <a16:creationId xmlns:a16="http://schemas.microsoft.com/office/drawing/2014/main" id="{C5DD729E-8EED-83F2-E864-92DA2921CB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883946" y="1270945"/>
              <a:ext cx="6951410" cy="1378266"/>
            </a:xfrm>
            <a:prstGeom prst="rect">
              <a:avLst/>
            </a:prstGeom>
          </p:spPr>
        </p:pic>
        <p:sp>
          <p:nvSpPr>
            <p:cNvPr id="4" name="TextBox 3">
              <a:extLst>
                <a:ext uri="{FF2B5EF4-FFF2-40B4-BE49-F238E27FC236}">
                  <a16:creationId xmlns:a16="http://schemas.microsoft.com/office/drawing/2014/main" id="{7F68D4BD-9D19-FD6D-51EA-4AB9C030964D}"/>
                </a:ext>
              </a:extLst>
            </p:cNvPr>
            <p:cNvSpPr txBox="1"/>
            <p:nvPr/>
          </p:nvSpPr>
          <p:spPr>
            <a:xfrm>
              <a:off x="5768264" y="1390312"/>
              <a:ext cx="7276528" cy="1288074"/>
            </a:xfrm>
            <a:prstGeom prst="rect">
              <a:avLst/>
            </a:prstGeom>
            <a:noFill/>
          </p:spPr>
          <p:txBody>
            <a:bodyPr wrap="square" rtlCol="0">
              <a:spAutoFit/>
            </a:bodyPr>
            <a:lstStyle/>
            <a:p>
              <a:pPr algn="ctr"/>
              <a:r>
                <a:rPr lang="en-US" sz="2400" b="1" dirty="0">
                  <a:solidFill>
                    <a:schemeClr val="bg1"/>
                  </a:solidFill>
                  <a:latin typeface="+mj-lt"/>
                  <a:cs typeface="Arial" panose="020B0604020202020204" pitchFamily="34" charset="0"/>
                </a:rPr>
                <a:t>ĐÁP ÁN</a:t>
              </a:r>
            </a:p>
          </p:txBody>
        </p:sp>
      </p:grpSp>
      <p:grpSp>
        <p:nvGrpSpPr>
          <p:cNvPr id="5" name="Group 4">
            <a:extLst>
              <a:ext uri="{FF2B5EF4-FFF2-40B4-BE49-F238E27FC236}">
                <a16:creationId xmlns:a16="http://schemas.microsoft.com/office/drawing/2014/main" id="{50FEB335-E026-FEF9-518F-E48A52D3561F}"/>
              </a:ext>
            </a:extLst>
          </p:cNvPr>
          <p:cNvGrpSpPr/>
          <p:nvPr/>
        </p:nvGrpSpPr>
        <p:grpSpPr>
          <a:xfrm>
            <a:off x="1227963" y="2756230"/>
            <a:ext cx="9818727" cy="628195"/>
            <a:chOff x="1766439" y="5105506"/>
            <a:chExt cx="9951751" cy="628195"/>
          </a:xfrm>
        </p:grpSpPr>
        <p:pic>
          <p:nvPicPr>
            <p:cNvPr id="6" name="Picture 5" descr="https://cdn-icons-png.flaticon.com/128/981/981221.png">
              <a:extLst>
                <a:ext uri="{FF2B5EF4-FFF2-40B4-BE49-F238E27FC236}">
                  <a16:creationId xmlns:a16="http://schemas.microsoft.com/office/drawing/2014/main" id="{42FD72E9-5EDB-DE11-26E6-6F8BCE639D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29192" y="5142753"/>
              <a:ext cx="628195" cy="55370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A808888-7FCC-B5CC-6D9D-54908AECFD7B}"/>
                </a:ext>
              </a:extLst>
            </p:cNvPr>
            <p:cNvSpPr txBox="1"/>
            <p:nvPr/>
          </p:nvSpPr>
          <p:spPr>
            <a:xfrm>
              <a:off x="2464371" y="5129605"/>
              <a:ext cx="9253819" cy="567848"/>
            </a:xfrm>
            <a:prstGeom prst="rect">
              <a:avLst/>
            </a:prstGeom>
            <a:solidFill>
              <a:schemeClr val="tx2">
                <a:lumMod val="60000"/>
                <a:lumOff val="40000"/>
              </a:schemeClr>
            </a:solidFill>
          </p:spPr>
          <p:txBody>
            <a:bodyPr wrap="square" rtlCol="0">
              <a:spAutoFit/>
            </a:bodyPr>
            <a:lstStyle/>
            <a:p>
              <a:pPr>
                <a:lnSpc>
                  <a:spcPct val="150000"/>
                </a:lnSpc>
              </a:pPr>
              <a:r>
                <a:rPr lang="en-US" sz="2400" dirty="0" err="1">
                  <a:latin typeface="+mj-lt"/>
                </a:rPr>
                <a:t>Câu</a:t>
              </a:r>
              <a:r>
                <a:rPr lang="en-US" sz="2400" dirty="0">
                  <a:latin typeface="+mj-lt"/>
                </a:rPr>
                <a:t> 2 </a:t>
              </a:r>
              <a:r>
                <a:rPr lang="en-US" sz="2400" dirty="0" err="1">
                  <a:latin typeface="+mj-lt"/>
                </a:rPr>
                <a:t>liên</a:t>
              </a:r>
              <a:r>
                <a:rPr lang="en-US" sz="2400" dirty="0">
                  <a:latin typeface="+mj-lt"/>
                </a:rPr>
                <a:t> </a:t>
              </a:r>
              <a:r>
                <a:rPr lang="en-US" sz="2400" dirty="0" err="1">
                  <a:latin typeface="+mj-lt"/>
                </a:rPr>
                <a:t>kết</a:t>
              </a:r>
              <a:r>
                <a:rPr lang="en-US" sz="2400" dirty="0">
                  <a:latin typeface="+mj-lt"/>
                </a:rPr>
                <a:t> </a:t>
              </a:r>
              <a:r>
                <a:rPr lang="en-US" sz="2400" dirty="0" err="1">
                  <a:latin typeface="+mj-lt"/>
                </a:rPr>
                <a:t>với</a:t>
              </a:r>
              <a:r>
                <a:rPr lang="en-US" sz="2400" dirty="0">
                  <a:latin typeface="+mj-lt"/>
                </a:rPr>
                <a:t> </a:t>
              </a:r>
              <a:r>
                <a:rPr lang="en-US" sz="2400" dirty="0" err="1">
                  <a:latin typeface="+mj-lt"/>
                </a:rPr>
                <a:t>câu</a:t>
              </a:r>
              <a:r>
                <a:rPr lang="en-US" sz="2400" dirty="0">
                  <a:latin typeface="+mj-lt"/>
                </a:rPr>
                <a:t> 1 </a:t>
              </a:r>
              <a:r>
                <a:rPr lang="en-US" sz="2400" dirty="0" err="1">
                  <a:latin typeface="+mj-lt"/>
                </a:rPr>
                <a:t>bằng</a:t>
              </a:r>
              <a:r>
                <a:rPr lang="en-US" sz="2400" dirty="0">
                  <a:latin typeface="+mj-lt"/>
                </a:rPr>
                <a:t> </a:t>
              </a:r>
              <a:r>
                <a:rPr lang="en-US" sz="2400" dirty="0" err="1">
                  <a:latin typeface="+mj-lt"/>
                </a:rPr>
                <a:t>cách</a:t>
              </a:r>
              <a:r>
                <a:rPr lang="en-US" sz="2400" dirty="0">
                  <a:latin typeface="+mj-lt"/>
                </a:rPr>
                <a:t> </a:t>
              </a:r>
              <a:r>
                <a:rPr lang="en-US" sz="2400" dirty="0" err="1">
                  <a:latin typeface="+mj-lt"/>
                </a:rPr>
                <a:t>lặp</a:t>
              </a:r>
              <a:r>
                <a:rPr lang="en-US" sz="2400" dirty="0">
                  <a:latin typeface="+mj-lt"/>
                </a:rPr>
                <a:t> </a:t>
              </a:r>
              <a:r>
                <a:rPr lang="en-US" sz="2400" dirty="0" err="1">
                  <a:latin typeface="+mj-lt"/>
                </a:rPr>
                <a:t>từ</a:t>
              </a:r>
              <a:r>
                <a:rPr lang="en-US" sz="2400" dirty="0">
                  <a:latin typeface="+mj-lt"/>
                </a:rPr>
                <a:t> </a:t>
              </a:r>
              <a:r>
                <a:rPr lang="en-US" sz="2400" i="1" dirty="0" err="1">
                  <a:latin typeface="+mj-lt"/>
                </a:rPr>
                <a:t>đếm</a:t>
              </a:r>
              <a:endParaRPr lang="en-US" sz="2400" i="1" dirty="0">
                <a:latin typeface="+mj-lt"/>
              </a:endParaRPr>
            </a:p>
          </p:txBody>
        </p:sp>
      </p:grpSp>
      <p:grpSp>
        <p:nvGrpSpPr>
          <p:cNvPr id="8" name="Group 7">
            <a:extLst>
              <a:ext uri="{FF2B5EF4-FFF2-40B4-BE49-F238E27FC236}">
                <a16:creationId xmlns:a16="http://schemas.microsoft.com/office/drawing/2014/main" id="{225E3F8A-2DDC-F2DA-8D47-FEC4658EF940}"/>
              </a:ext>
            </a:extLst>
          </p:cNvPr>
          <p:cNvGrpSpPr/>
          <p:nvPr/>
        </p:nvGrpSpPr>
        <p:grpSpPr>
          <a:xfrm>
            <a:off x="1232383" y="3681313"/>
            <a:ext cx="9814307" cy="1121846"/>
            <a:chOff x="1771510" y="5129605"/>
            <a:chExt cx="11168681" cy="1121846"/>
          </a:xfrm>
        </p:grpSpPr>
        <p:pic>
          <p:nvPicPr>
            <p:cNvPr id="9" name="Picture 8" descr="https://cdn-icons-png.flaticon.com/128/981/981221.png">
              <a:extLst>
                <a:ext uri="{FF2B5EF4-FFF2-40B4-BE49-F238E27FC236}">
                  <a16:creationId xmlns:a16="http://schemas.microsoft.com/office/drawing/2014/main" id="{8AC09B97-0F11-3FD3-C960-43D529E7564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71510" y="5376430"/>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4B53B9AA-D694-6008-9B8E-7112D4877A32}"/>
                </a:ext>
              </a:extLst>
            </p:cNvPr>
            <p:cNvSpPr txBox="1"/>
            <p:nvPr/>
          </p:nvSpPr>
          <p:spPr>
            <a:xfrm>
              <a:off x="2556573" y="5129605"/>
              <a:ext cx="10383618" cy="1121846"/>
            </a:xfrm>
            <a:prstGeom prst="rect">
              <a:avLst/>
            </a:prstGeom>
            <a:solidFill>
              <a:schemeClr val="tx2">
                <a:lumMod val="60000"/>
                <a:lumOff val="40000"/>
              </a:schemeClr>
            </a:solidFill>
          </p:spPr>
          <p:txBody>
            <a:bodyPr wrap="square" rtlCol="0">
              <a:spAutoFit/>
            </a:bodyPr>
            <a:lstStyle/>
            <a:p>
              <a:pPr>
                <a:lnSpc>
                  <a:spcPct val="150000"/>
                </a:lnSpc>
              </a:pPr>
              <a:r>
                <a:rPr lang="en-US" sz="2400" dirty="0" err="1">
                  <a:latin typeface="+mj-lt"/>
                </a:rPr>
                <a:t>Câu</a:t>
              </a:r>
              <a:r>
                <a:rPr lang="en-US" sz="2400" dirty="0">
                  <a:latin typeface="+mj-lt"/>
                </a:rPr>
                <a:t> 3 </a:t>
              </a:r>
              <a:r>
                <a:rPr lang="en-US" sz="2400" dirty="0" err="1">
                  <a:latin typeface="+mj-lt"/>
                </a:rPr>
                <a:t>liên</a:t>
              </a:r>
              <a:r>
                <a:rPr lang="en-US" sz="2400" dirty="0">
                  <a:latin typeface="+mj-lt"/>
                </a:rPr>
                <a:t> </a:t>
              </a:r>
              <a:r>
                <a:rPr lang="en-US" sz="2400" dirty="0" err="1">
                  <a:latin typeface="+mj-lt"/>
                </a:rPr>
                <a:t>kết</a:t>
              </a:r>
              <a:r>
                <a:rPr lang="en-US" sz="2400" dirty="0">
                  <a:latin typeface="+mj-lt"/>
                </a:rPr>
                <a:t> </a:t>
              </a:r>
              <a:r>
                <a:rPr lang="en-US" sz="2400" dirty="0" err="1">
                  <a:latin typeface="+mj-lt"/>
                </a:rPr>
                <a:t>với</a:t>
              </a:r>
              <a:r>
                <a:rPr lang="en-US" sz="2400" dirty="0">
                  <a:latin typeface="+mj-lt"/>
                </a:rPr>
                <a:t> </a:t>
              </a:r>
              <a:r>
                <a:rPr lang="en-US" sz="2400" dirty="0" err="1">
                  <a:latin typeface="+mj-lt"/>
                </a:rPr>
                <a:t>câu</a:t>
              </a:r>
              <a:r>
                <a:rPr lang="en-US" sz="2400" dirty="0">
                  <a:latin typeface="+mj-lt"/>
                </a:rPr>
                <a:t> 2 </a:t>
              </a:r>
              <a:r>
                <a:rPr lang="en-US" sz="2400" dirty="0" err="1">
                  <a:latin typeface="+mj-lt"/>
                </a:rPr>
                <a:t>bằng</a:t>
              </a:r>
              <a:r>
                <a:rPr lang="en-US" sz="2400" dirty="0">
                  <a:latin typeface="+mj-lt"/>
                </a:rPr>
                <a:t> </a:t>
              </a:r>
              <a:r>
                <a:rPr lang="en-US" sz="2400" dirty="0" err="1">
                  <a:latin typeface="+mj-lt"/>
                </a:rPr>
                <a:t>biện</a:t>
              </a:r>
              <a:r>
                <a:rPr lang="en-US" sz="2400" dirty="0">
                  <a:latin typeface="+mj-lt"/>
                </a:rPr>
                <a:t> </a:t>
              </a:r>
              <a:r>
                <a:rPr lang="en-US" sz="2400" dirty="0" err="1">
                  <a:latin typeface="+mj-lt"/>
                </a:rPr>
                <a:t>pháp</a:t>
              </a:r>
              <a:r>
                <a:rPr lang="en-US" sz="2400" dirty="0">
                  <a:latin typeface="+mj-lt"/>
                </a:rPr>
                <a:t> </a:t>
              </a:r>
              <a:r>
                <a:rPr lang="en-US" sz="2400" dirty="0" err="1">
                  <a:latin typeface="+mj-lt"/>
                </a:rPr>
                <a:t>thế</a:t>
              </a:r>
              <a:r>
                <a:rPr lang="en-US" sz="2400" dirty="0">
                  <a:latin typeface="+mj-lt"/>
                </a:rPr>
                <a:t> (</a:t>
              </a:r>
              <a:r>
                <a:rPr lang="en-US" sz="2400" dirty="0" err="1">
                  <a:latin typeface="+mj-lt"/>
                </a:rPr>
                <a:t>dùng</a:t>
              </a:r>
              <a:r>
                <a:rPr lang="en-US" sz="2400" dirty="0">
                  <a:latin typeface="+mj-lt"/>
                </a:rPr>
                <a:t> </a:t>
              </a:r>
              <a:r>
                <a:rPr lang="en-US" sz="2400" i="1" dirty="0" err="1">
                  <a:latin typeface="+mj-lt"/>
                </a:rPr>
                <a:t>việc</a:t>
              </a:r>
              <a:r>
                <a:rPr lang="en-US" sz="2400" i="1" dirty="0">
                  <a:latin typeface="+mj-lt"/>
                </a:rPr>
                <a:t> </a:t>
              </a:r>
              <a:r>
                <a:rPr lang="en-US" sz="2400" i="1" dirty="0" err="1">
                  <a:latin typeface="+mj-lt"/>
                </a:rPr>
                <a:t>này</a:t>
              </a:r>
              <a:r>
                <a:rPr lang="en-US" sz="2400" i="1" dirty="0">
                  <a:latin typeface="+mj-lt"/>
                </a:rPr>
                <a:t> </a:t>
              </a:r>
              <a:r>
                <a:rPr lang="en-US" sz="2400" dirty="0" err="1">
                  <a:latin typeface="+mj-lt"/>
                </a:rPr>
                <a:t>thay</a:t>
              </a:r>
              <a:r>
                <a:rPr lang="en-US" sz="2400" dirty="0">
                  <a:latin typeface="+mj-lt"/>
                </a:rPr>
                <a:t> </a:t>
              </a:r>
              <a:r>
                <a:rPr lang="en-US" sz="2400" dirty="0" err="1">
                  <a:latin typeface="+mj-lt"/>
                </a:rPr>
                <a:t>cho</a:t>
              </a:r>
              <a:r>
                <a:rPr lang="en-US" sz="2400" dirty="0">
                  <a:latin typeface="+mj-lt"/>
                </a:rPr>
                <a:t> </a:t>
              </a:r>
              <a:r>
                <a:rPr lang="en-US" sz="2400" i="1" dirty="0" err="1">
                  <a:latin typeface="+mj-lt"/>
                </a:rPr>
                <a:t>đếm</a:t>
              </a:r>
              <a:r>
                <a:rPr lang="en-US" sz="2400" i="1" dirty="0">
                  <a:latin typeface="+mj-lt"/>
                </a:rPr>
                <a:t> </a:t>
              </a:r>
              <a:r>
                <a:rPr lang="en-US" sz="2400" i="1" dirty="0" err="1">
                  <a:latin typeface="+mj-lt"/>
                </a:rPr>
                <a:t>thời</a:t>
              </a:r>
              <a:r>
                <a:rPr lang="en-US" sz="2400" i="1" dirty="0">
                  <a:latin typeface="+mj-lt"/>
                </a:rPr>
                <a:t> </a:t>
              </a:r>
              <a:r>
                <a:rPr lang="en-US" sz="2400" i="1" dirty="0" err="1">
                  <a:latin typeface="+mj-lt"/>
                </a:rPr>
                <a:t>gian</a:t>
              </a:r>
              <a:r>
                <a:rPr lang="en-US" sz="2400" dirty="0">
                  <a:latin typeface="+mj-lt"/>
                </a:rPr>
                <a:t>).</a:t>
              </a:r>
            </a:p>
          </p:txBody>
        </p:sp>
      </p:grpSp>
      <p:grpSp>
        <p:nvGrpSpPr>
          <p:cNvPr id="11" name="Group 10">
            <a:extLst>
              <a:ext uri="{FF2B5EF4-FFF2-40B4-BE49-F238E27FC236}">
                <a16:creationId xmlns:a16="http://schemas.microsoft.com/office/drawing/2014/main" id="{189A0B67-E2BA-4BF8-EA5C-D75E64791ACF}"/>
              </a:ext>
            </a:extLst>
          </p:cNvPr>
          <p:cNvGrpSpPr/>
          <p:nvPr/>
        </p:nvGrpSpPr>
        <p:grpSpPr>
          <a:xfrm>
            <a:off x="1222292" y="5146799"/>
            <a:ext cx="9824398" cy="1121846"/>
            <a:chOff x="1766437" y="5129605"/>
            <a:chExt cx="11180256" cy="1121846"/>
          </a:xfrm>
        </p:grpSpPr>
        <p:pic>
          <p:nvPicPr>
            <p:cNvPr id="12" name="Picture 11" descr="https://cdn-icons-png.flaticon.com/128/981/981221.png">
              <a:extLst>
                <a:ext uri="{FF2B5EF4-FFF2-40B4-BE49-F238E27FC236}">
                  <a16:creationId xmlns:a16="http://schemas.microsoft.com/office/drawing/2014/main" id="{0D4EA8E0-DFD5-ABC7-2FDF-1A8E2BD2735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1766437" y="5376430"/>
              <a:ext cx="628195" cy="62819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F8430CF8-3C05-0748-41FF-900A6568B986}"/>
                </a:ext>
              </a:extLst>
            </p:cNvPr>
            <p:cNvSpPr txBox="1"/>
            <p:nvPr/>
          </p:nvSpPr>
          <p:spPr>
            <a:xfrm>
              <a:off x="2556574" y="5129605"/>
              <a:ext cx="10390119" cy="1121846"/>
            </a:xfrm>
            <a:prstGeom prst="rect">
              <a:avLst/>
            </a:prstGeom>
            <a:solidFill>
              <a:schemeClr val="tx2">
                <a:lumMod val="60000"/>
                <a:lumOff val="40000"/>
              </a:schemeClr>
            </a:solidFill>
          </p:spPr>
          <p:txBody>
            <a:bodyPr wrap="square" rtlCol="0">
              <a:spAutoFit/>
            </a:bodyPr>
            <a:lstStyle/>
            <a:p>
              <a:pPr>
                <a:lnSpc>
                  <a:spcPct val="150000"/>
                </a:lnSpc>
              </a:pPr>
              <a:r>
                <a:rPr lang="vi-VN" sz="2400" dirty="0">
                  <a:latin typeface="+mj-lt"/>
                </a:rPr>
                <a:t>Câu 4 liên kết với câu 3 bằng biện pháp thế (dùng </a:t>
              </a:r>
              <a:r>
                <a:rPr lang="vi-VN" sz="2400" i="1" dirty="0">
                  <a:latin typeface="+mj-lt"/>
                </a:rPr>
                <a:t>nó</a:t>
              </a:r>
              <a:r>
                <a:rPr lang="vi-VN" sz="2400" dirty="0">
                  <a:latin typeface="+mj-lt"/>
                </a:rPr>
                <a:t> thay cho </a:t>
              </a:r>
              <a:r>
                <a:rPr lang="vi-VN" sz="2400" i="1" dirty="0">
                  <a:latin typeface="+mj-lt"/>
                </a:rPr>
                <a:t>Mặt Trời </a:t>
              </a:r>
              <a:r>
                <a:rPr lang="vi-VN" sz="2400" dirty="0">
                  <a:latin typeface="+mj-lt"/>
                </a:rPr>
                <a:t>và dùng </a:t>
              </a:r>
              <a:r>
                <a:rPr lang="vi-VN" sz="2400" i="1" dirty="0">
                  <a:latin typeface="+mj-lt"/>
                </a:rPr>
                <a:t>họ</a:t>
              </a:r>
              <a:r>
                <a:rPr lang="vi-VN" sz="2400" dirty="0">
                  <a:latin typeface="+mj-lt"/>
                </a:rPr>
                <a:t> thay cho </a:t>
              </a:r>
              <a:r>
                <a:rPr lang="vi-VN" sz="2400" i="1" dirty="0">
                  <a:latin typeface="+mj-lt"/>
                </a:rPr>
                <a:t>người nguyên thủy</a:t>
              </a:r>
              <a:r>
                <a:rPr lang="vi-VN" sz="2400" dirty="0">
                  <a:latin typeface="+mj-lt"/>
                </a:rPr>
                <a:t>). </a:t>
              </a:r>
              <a:endParaRPr lang="en-US" sz="2400" dirty="0">
                <a:latin typeface="+mj-lt"/>
              </a:endParaRPr>
            </a:p>
          </p:txBody>
        </p:sp>
      </p:grpSp>
      <p:sp>
        <p:nvSpPr>
          <p:cNvPr id="14" name="TextBox 13">
            <a:extLst>
              <a:ext uri="{FF2B5EF4-FFF2-40B4-BE49-F238E27FC236}">
                <a16:creationId xmlns:a16="http://schemas.microsoft.com/office/drawing/2014/main" id="{AA2B0755-CDB8-C03F-1E2D-0163E46EC744}"/>
              </a:ext>
            </a:extLst>
          </p:cNvPr>
          <p:cNvSpPr txBox="1"/>
          <p:nvPr/>
        </p:nvSpPr>
        <p:spPr>
          <a:xfrm>
            <a:off x="1891636" y="2019268"/>
            <a:ext cx="8408727" cy="567848"/>
          </a:xfrm>
          <a:prstGeom prst="rect">
            <a:avLst/>
          </a:prstGeom>
          <a:noFill/>
        </p:spPr>
        <p:txBody>
          <a:bodyPr wrap="square">
            <a:spAutoFit/>
          </a:bodyPr>
          <a:lstStyle/>
          <a:p>
            <a:pPr marL="285750" indent="-285750" algn="ctr">
              <a:lnSpc>
                <a:spcPct val="150000"/>
              </a:lnSpc>
              <a:buFont typeface="Courier New" panose="02070309020205020404" pitchFamily="49" charset="0"/>
              <a:buChar char="o"/>
            </a:pPr>
            <a:r>
              <a:rPr lang="en-US" sz="2400" dirty="0" err="1">
                <a:solidFill>
                  <a:schemeClr val="tx1"/>
                </a:solidFill>
                <a:effectLst/>
                <a:latin typeface="+mj-lt"/>
                <a:ea typeface="Calibri" panose="020F0502020204030204" pitchFamily="34" charset="0"/>
                <a:cs typeface="Times New Roman" panose="02020603050405020304" pitchFamily="18" charset="0"/>
              </a:rPr>
              <a:t>Đoạn</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văn</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phối</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hợp</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nhiều</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biện</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pháp</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liên</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kết</a:t>
            </a:r>
            <a:r>
              <a:rPr lang="en-US" sz="2400" dirty="0">
                <a:solidFill>
                  <a:schemeClr val="tx1"/>
                </a:solidFill>
                <a:effectLst/>
                <a:latin typeface="+mj-lt"/>
                <a:ea typeface="Calibri" panose="020F0502020204030204" pitchFamily="34" charset="0"/>
                <a:cs typeface="Times New Roman" panose="02020603050405020304" pitchFamily="18" charset="0"/>
              </a:rPr>
              <a:t> </a:t>
            </a:r>
            <a:r>
              <a:rPr lang="en-US" sz="2400" dirty="0" err="1">
                <a:solidFill>
                  <a:schemeClr val="tx1"/>
                </a:solidFill>
                <a:effectLst/>
                <a:latin typeface="+mj-lt"/>
                <a:ea typeface="Calibri" panose="020F0502020204030204" pitchFamily="34" charset="0"/>
                <a:cs typeface="Times New Roman" panose="02020603050405020304" pitchFamily="18" charset="0"/>
              </a:rPr>
              <a:t>câu</a:t>
            </a:r>
            <a:r>
              <a:rPr lang="en-US" sz="2400" dirty="0">
                <a:solidFill>
                  <a:schemeClr val="tx1"/>
                </a:solidFill>
                <a:effectLst/>
                <a:latin typeface="+mj-lt"/>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732543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552828F8-1054-D716-974C-2E5051BCC080}"/>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4C364951-4366-B5F8-383F-54A03D26153E}"/>
              </a:ext>
            </a:extLst>
          </p:cNvPr>
          <p:cNvSpPr/>
          <p:nvPr/>
        </p:nvSpPr>
        <p:spPr>
          <a:xfrm>
            <a:off x="4526433" y="1856558"/>
            <a:ext cx="5662706" cy="4229100"/>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rgbClr val="FFF5D5"/>
          </a:solidFill>
        </p:spPr>
        <p:txBody>
          <a:bodyPr anchor="ctr"/>
          <a:lstStyle/>
          <a:p>
            <a:pPr marL="342900" indent="-342900" algn="just">
              <a:lnSpc>
                <a:spcPct val="150000"/>
              </a:lnSpc>
              <a:buFont typeface="Arial" panose="020B0604020202020204" pitchFamily="34" charset="0"/>
              <a:buChar char="•"/>
            </a:pPr>
            <a:r>
              <a:rPr lang="en-US" sz="2400" dirty="0">
                <a:latin typeface="+mj-lt"/>
                <a:ea typeface="Calibri" panose="020F0502020204030204" pitchFamily="34" charset="0"/>
                <a:cs typeface="Times New Roman" panose="02020603050405020304" pitchFamily="18" charset="0"/>
              </a:rPr>
              <a:t>N</a:t>
            </a:r>
            <a:r>
              <a:rPr lang="vi-VN" sz="2400" dirty="0">
                <a:latin typeface="+mj-lt"/>
                <a:ea typeface="Calibri" panose="020F0502020204030204" pitchFamily="34" charset="0"/>
                <a:cs typeface="Times New Roman" panose="02020603050405020304" pitchFamily="18" charset="0"/>
              </a:rPr>
              <a:t>hững HS kiểm tra đọc thành tiếng chưa đạt chuẩn bị để kiểm tra lại vào buổi sau.</a:t>
            </a:r>
            <a:endParaRPr lang="en-US" sz="2400" dirty="0">
              <a:latin typeface="+mj-lt"/>
              <a:ea typeface="Calibri" panose="020F0502020204030204" pitchFamily="34" charset="0"/>
              <a:cs typeface="Times New Roman" panose="02020603050405020304" pitchFamily="18" charset="0"/>
            </a:endParaRPr>
          </a:p>
          <a:p>
            <a:pPr marL="342900" indent="-342900">
              <a:lnSpc>
                <a:spcPct val="150000"/>
              </a:lnSpc>
              <a:buFont typeface="Arial" panose="020B0604020202020204" pitchFamily="34" charset="0"/>
              <a:buChar char="•"/>
            </a:pPr>
            <a:r>
              <a:rPr lang="en-US" sz="2400" dirty="0" err="1">
                <a:effectLst/>
                <a:latin typeface="+mj-lt"/>
                <a:ea typeface="Calibri" panose="020F0502020204030204" pitchFamily="34" charset="0"/>
              </a:rPr>
              <a:t>Chuẩn</a:t>
            </a:r>
            <a:r>
              <a:rPr lang="en-US" sz="2400" dirty="0">
                <a:effectLst/>
                <a:latin typeface="+mj-lt"/>
                <a:ea typeface="Calibri" panose="020F0502020204030204" pitchFamily="34" charset="0"/>
              </a:rPr>
              <a:t> </a:t>
            </a:r>
            <a:r>
              <a:rPr lang="en-US" sz="2400" dirty="0" err="1">
                <a:effectLst/>
                <a:latin typeface="+mj-lt"/>
                <a:ea typeface="Calibri" panose="020F0502020204030204" pitchFamily="34" charset="0"/>
              </a:rPr>
              <a:t>bị</a:t>
            </a:r>
            <a:r>
              <a:rPr lang="en-US" sz="2400" dirty="0">
                <a:effectLst/>
                <a:latin typeface="+mj-lt"/>
                <a:ea typeface="Calibri" panose="020F0502020204030204" pitchFamily="34" charset="0"/>
              </a:rPr>
              <a:t> </a:t>
            </a:r>
            <a:r>
              <a:rPr lang="en-US" sz="2400" dirty="0" err="1">
                <a:effectLst/>
                <a:latin typeface="+mj-lt"/>
                <a:ea typeface="Calibri" panose="020F0502020204030204" pitchFamily="34" charset="0"/>
              </a:rPr>
              <a:t>trước</a:t>
            </a:r>
            <a:r>
              <a:rPr lang="en-US" sz="2400" dirty="0">
                <a:effectLst/>
                <a:latin typeface="+mj-lt"/>
                <a:ea typeface="Calibri" panose="020F0502020204030204" pitchFamily="34" charset="0"/>
              </a:rPr>
              <a:t> </a:t>
            </a:r>
            <a:r>
              <a:rPr lang="en-US" sz="2400" dirty="0" err="1">
                <a:effectLst/>
                <a:latin typeface="+mj-lt"/>
                <a:ea typeface="Calibri" panose="020F0502020204030204" pitchFamily="34" charset="0"/>
              </a:rPr>
              <a:t>bài</a:t>
            </a:r>
            <a:r>
              <a:rPr lang="en-US" sz="2400" dirty="0">
                <a:effectLst/>
                <a:latin typeface="+mj-lt"/>
                <a:ea typeface="Calibri" panose="020F0502020204030204" pitchFamily="34" charset="0"/>
              </a:rPr>
              <a:t> </a:t>
            </a:r>
            <a:r>
              <a:rPr lang="en-US" sz="2400" i="1" dirty="0" err="1">
                <a:latin typeface="+mj-lt"/>
                <a:ea typeface="Calibri" panose="020F0502020204030204" pitchFamily="34" charset="0"/>
              </a:rPr>
              <a:t>Ô</a:t>
            </a:r>
            <a:r>
              <a:rPr lang="en-US" sz="2400" i="1" dirty="0" err="1">
                <a:effectLst/>
                <a:latin typeface="+mj-lt"/>
                <a:ea typeface="Calibri" panose="020F0502020204030204" pitchFamily="34" charset="0"/>
              </a:rPr>
              <a:t>n</a:t>
            </a:r>
            <a:r>
              <a:rPr lang="en-US" sz="2400" i="1" dirty="0">
                <a:effectLst/>
                <a:latin typeface="+mj-lt"/>
                <a:ea typeface="Calibri" panose="020F0502020204030204" pitchFamily="34" charset="0"/>
              </a:rPr>
              <a:t> </a:t>
            </a:r>
            <a:r>
              <a:rPr lang="en-US" sz="2400" i="1" dirty="0" err="1">
                <a:effectLst/>
                <a:latin typeface="+mj-lt"/>
                <a:ea typeface="Calibri" panose="020F0502020204030204" pitchFamily="34" charset="0"/>
              </a:rPr>
              <a:t>tập</a:t>
            </a:r>
            <a:r>
              <a:rPr lang="en-US" sz="2400" i="1" dirty="0">
                <a:effectLst/>
                <a:latin typeface="+mj-lt"/>
                <a:ea typeface="Calibri" panose="020F0502020204030204" pitchFamily="34" charset="0"/>
              </a:rPr>
              <a:t> </a:t>
            </a:r>
            <a:r>
              <a:rPr lang="en-US" sz="2400" i="1" dirty="0" err="1">
                <a:effectLst/>
                <a:latin typeface="+mj-lt"/>
                <a:ea typeface="Calibri" panose="020F0502020204030204" pitchFamily="34" charset="0"/>
              </a:rPr>
              <a:t>tiết</a:t>
            </a:r>
            <a:r>
              <a:rPr lang="en-US" sz="2400" i="1" dirty="0">
                <a:effectLst/>
                <a:latin typeface="+mj-lt"/>
                <a:ea typeface="Calibri" panose="020F0502020204030204" pitchFamily="34" charset="0"/>
              </a:rPr>
              <a:t> 11</a:t>
            </a:r>
            <a:r>
              <a:rPr lang="en-US" sz="2400" dirty="0">
                <a:effectLst/>
                <a:latin typeface="+mj-lt"/>
                <a:ea typeface="Calibri" panose="020F0502020204030204" pitchFamily="34" charset="0"/>
              </a:rPr>
              <a:t>.</a:t>
            </a:r>
            <a:endParaRPr lang="en-US" sz="2400" i="1" dirty="0">
              <a:solidFill>
                <a:prstClr val="black"/>
              </a:solidFill>
              <a:latin typeface="+mj-lt"/>
              <a:cs typeface="Arial" panose="020B0604020202020204" pitchFamily="34" charset="0"/>
            </a:endParaRPr>
          </a:p>
        </p:txBody>
      </p:sp>
      <p:sp>
        <p:nvSpPr>
          <p:cNvPr id="3" name="Freeform 4">
            <a:extLst>
              <a:ext uri="{FF2B5EF4-FFF2-40B4-BE49-F238E27FC236}">
                <a16:creationId xmlns:a16="http://schemas.microsoft.com/office/drawing/2014/main" id="{1DC4CAD3-D7B6-C49C-F8C5-A3422ABDF52C}"/>
              </a:ext>
            </a:extLst>
          </p:cNvPr>
          <p:cNvSpPr/>
          <p:nvPr/>
        </p:nvSpPr>
        <p:spPr>
          <a:xfrm>
            <a:off x="1809752" y="1856558"/>
            <a:ext cx="2612037" cy="4229100"/>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rgbClr val="4BACC6">
              <a:lumMod val="20000"/>
              <a:lumOff val="80000"/>
            </a:srgbClr>
          </a:solidFill>
        </p:spPr>
        <p:txBody>
          <a:bodyPr/>
          <a:lstStyle/>
          <a:p>
            <a:pPr>
              <a:defRPr/>
            </a:pPr>
            <a:endParaRPr lang="en-US" sz="2400">
              <a:solidFill>
                <a:prstClr val="black"/>
              </a:solidFill>
              <a:latin typeface="+mj-lt"/>
              <a:cs typeface="Arial" panose="020B0604020202020204" pitchFamily="34" charset="0"/>
            </a:endParaRPr>
          </a:p>
        </p:txBody>
      </p:sp>
      <p:pic>
        <p:nvPicPr>
          <p:cNvPr id="5" name="Picture 4" descr="Icon&#10;&#10;Description automatically generated">
            <a:extLst>
              <a:ext uri="{FF2B5EF4-FFF2-40B4-BE49-F238E27FC236}">
                <a16:creationId xmlns:a16="http://schemas.microsoft.com/office/drawing/2014/main" id="{771910EB-3125-011D-F3A6-F96B22380B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33655" y="1992384"/>
            <a:ext cx="1360926" cy="1360926"/>
          </a:xfrm>
          <a:prstGeom prst="rect">
            <a:avLst/>
          </a:prstGeom>
        </p:spPr>
      </p:pic>
      <p:pic>
        <p:nvPicPr>
          <p:cNvPr id="6" name="Picture 5">
            <a:extLst>
              <a:ext uri="{FF2B5EF4-FFF2-40B4-BE49-F238E27FC236}">
                <a16:creationId xmlns:a16="http://schemas.microsoft.com/office/drawing/2014/main" id="{A5B372DB-4181-5A51-A678-C342296C7C91}"/>
              </a:ext>
            </a:extLst>
          </p:cNvPr>
          <p:cNvPicPr>
            <a:picLocks noChangeAspect="1"/>
          </p:cNvPicPr>
          <p:nvPr/>
        </p:nvPicPr>
        <p:blipFill>
          <a:blip r:embed="rId4"/>
          <a:stretch>
            <a:fillRect/>
          </a:stretch>
        </p:blipFill>
        <p:spPr>
          <a:xfrm>
            <a:off x="1914396" y="4149180"/>
            <a:ext cx="2399443" cy="1696448"/>
          </a:xfrm>
          <a:prstGeom prst="rect">
            <a:avLst/>
          </a:prstGeom>
        </p:spPr>
      </p:pic>
    </p:spTree>
    <p:extLst>
      <p:ext uri="{BB962C8B-B14F-4D97-AF65-F5344CB8AC3E}">
        <p14:creationId xmlns:p14="http://schemas.microsoft.com/office/powerpoint/2010/main" val="2867265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pic>
        <p:nvPicPr>
          <p:cNvPr id="9" name="Picture 8" descr="A screenshot of a qr code&#10;&#10;Description automatically generated">
            <a:hlinkClick r:id="rId4"/>
            <a:extLst>
              <a:ext uri="{FF2B5EF4-FFF2-40B4-BE49-F238E27FC236}">
                <a16:creationId xmlns:a16="http://schemas.microsoft.com/office/drawing/2014/main" id="{0C2D6A12-42FC-6EEB-211F-6EFE707163C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577</Words>
  <Application>Microsoft Office PowerPoint</Application>
  <PresentationFormat>Widescreen</PresentationFormat>
  <Paragraphs>33</Paragraphs>
  <Slides>17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Courier New</vt:lpstr>
      <vt:lpstr>UTM Avo</vt:lpstr>
      <vt:lpstr>2_Office Theme</vt:lpstr>
      <vt:lpstr>Tuần 35 Ôn tập cuối năm Tiết 10</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108</cp:revision>
  <dcterms:created xsi:type="dcterms:W3CDTF">2023-10-19T01:39:18Z</dcterms:created>
  <dcterms:modified xsi:type="dcterms:W3CDTF">2025-03-27T07:56:39Z</dcterms:modified>
</cp:coreProperties>
</file>