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81" r:id="rId3"/>
    <p:sldId id="353" r:id="rId4"/>
    <p:sldId id="344" r:id="rId5"/>
    <p:sldId id="354" r:id="rId6"/>
    <p:sldId id="358" r:id="rId7"/>
    <p:sldId id="359" r:id="rId8"/>
    <p:sldId id="361" r:id="rId9"/>
    <p:sldId id="363" r:id="rId10"/>
    <p:sldId id="367" r:id="rId11"/>
    <p:sldId id="368" r:id="rId12"/>
    <p:sldId id="370" r:id="rId13"/>
    <p:sldId id="365" r:id="rId14"/>
    <p:sldId id="360" r:id="rId15"/>
    <p:sldId id="369" r:id="rId16"/>
    <p:sldId id="356" r:id="rId17"/>
    <p:sldId id="355" r:id="rId18"/>
    <p:sldId id="348" r:id="rId19"/>
    <p:sldId id="352" r:id="rId20"/>
    <p:sldId id="276" r:id="rId21"/>
    <p:sldId id="275" r:id="rId22"/>
  </p:sldIdLst>
  <p:sldSz cx="12192000" cy="6858000"/>
  <p:notesSz cx="6858000" cy="9144000"/>
  <p:embeddedFontLs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CBE6"/>
    <a:srgbClr val="98FEBA"/>
    <a:srgbClr val="FFFFFF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8"/>
    <p:restoredTop sz="94554"/>
  </p:normalViewPr>
  <p:slideViewPr>
    <p:cSldViewPr snapToGrid="0">
      <p:cViewPr varScale="1">
        <p:scale>
          <a:sx n="104" d="100"/>
          <a:sy n="104" d="100"/>
        </p:scale>
        <p:origin x="4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965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geZVMtr9BDQ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2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hyperlink" Target="https://www.youtube.com/@hoc1biet1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90625" y="1795298"/>
            <a:ext cx="9810750" cy="326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35</a:t>
            </a:r>
            <a:b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Ôn tập cuối năm</a:t>
            </a:r>
            <a:b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Tiết 11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B4A179-631E-3C64-EF24-DC4E1A40AD19}"/>
              </a:ext>
            </a:extLst>
          </p:cNvPr>
          <p:cNvSpPr txBox="1"/>
          <p:nvPr/>
        </p:nvSpPr>
        <p:spPr>
          <a:xfrm>
            <a:off x="2391703" y="1701405"/>
            <a:ext cx="7408594" cy="462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Các </a:t>
            </a:r>
            <a:r>
              <a:rPr lang="en-US" sz="2400" b="1" dirty="0" err="1">
                <a:latin typeface="+mj-lt"/>
              </a:rPr>
              <a:t>em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hãy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cùng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xem</a:t>
            </a:r>
            <a:r>
              <a:rPr lang="en-US" sz="2400" b="1" dirty="0">
                <a:latin typeface="+mj-lt"/>
              </a:rPr>
              <a:t> video </a:t>
            </a:r>
            <a:r>
              <a:rPr lang="en-US" sz="2400" b="1" dirty="0" err="1">
                <a:latin typeface="+mj-lt"/>
              </a:rPr>
              <a:t>dưới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đây</a:t>
            </a:r>
            <a:r>
              <a:rPr lang="en-US" sz="2400" b="1" dirty="0">
                <a:latin typeface="+mj-lt"/>
              </a:rPr>
              <a:t>:</a:t>
            </a:r>
          </a:p>
        </p:txBody>
      </p:sp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A422AB64-610E-F7E5-1DFA-AEE382DC8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6918" y="2473780"/>
            <a:ext cx="7413379" cy="41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231B710-E11F-D5BA-3578-56E954C81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78;p39">
            <a:extLst>
              <a:ext uri="{FF2B5EF4-FFF2-40B4-BE49-F238E27FC236}">
                <a16:creationId xmlns:a16="http://schemas.microsoft.com/office/drawing/2014/main" id="{7C55596A-E781-DD48-034A-5E9D8FB2EFAA}"/>
              </a:ext>
            </a:extLst>
          </p:cNvPr>
          <p:cNvSpPr txBox="1">
            <a:spLocks/>
          </p:cNvSpPr>
          <p:nvPr/>
        </p:nvSpPr>
        <p:spPr>
          <a:xfrm>
            <a:off x="2521864" y="1874211"/>
            <a:ext cx="1880482" cy="10663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400" b="1" dirty="0">
                <a:latin typeface="+mj-lt"/>
              </a:rPr>
              <a:t>01.</a:t>
            </a:r>
          </a:p>
        </p:txBody>
      </p:sp>
      <p:grpSp>
        <p:nvGrpSpPr>
          <p:cNvPr id="3" name="Google Shape;2580;p39">
            <a:extLst>
              <a:ext uri="{FF2B5EF4-FFF2-40B4-BE49-F238E27FC236}">
                <a16:creationId xmlns:a16="http://schemas.microsoft.com/office/drawing/2014/main" id="{9C468F0A-E75C-A7E6-54C2-0A4318AFB5FC}"/>
              </a:ext>
            </a:extLst>
          </p:cNvPr>
          <p:cNvGrpSpPr>
            <a:grpSpLocks noChangeAspect="1"/>
          </p:cNvGrpSpPr>
          <p:nvPr/>
        </p:nvGrpSpPr>
        <p:grpSpPr>
          <a:xfrm rot="1129008">
            <a:off x="6827324" y="3055702"/>
            <a:ext cx="3586798" cy="2362095"/>
            <a:chOff x="7381892" y="750601"/>
            <a:chExt cx="1181201" cy="777852"/>
          </a:xfrm>
        </p:grpSpPr>
        <p:sp>
          <p:nvSpPr>
            <p:cNvPr id="4" name="Google Shape;2581;p39">
              <a:extLst>
                <a:ext uri="{FF2B5EF4-FFF2-40B4-BE49-F238E27FC236}">
                  <a16:creationId xmlns:a16="http://schemas.microsoft.com/office/drawing/2014/main" id="{155280FB-7FEA-5EF8-FE9B-EE0F03701826}"/>
                </a:ext>
              </a:extLst>
            </p:cNvPr>
            <p:cNvSpPr/>
            <p:nvPr/>
          </p:nvSpPr>
          <p:spPr>
            <a:xfrm>
              <a:off x="7450462" y="750601"/>
              <a:ext cx="1112630" cy="756119"/>
            </a:xfrm>
            <a:custGeom>
              <a:avLst/>
              <a:gdLst/>
              <a:ahLst/>
              <a:cxnLst/>
              <a:rect l="l" t="t" r="r" b="b"/>
              <a:pathLst>
                <a:path w="39267" h="26685" extrusionOk="0">
                  <a:moveTo>
                    <a:pt x="22238" y="1"/>
                  </a:moveTo>
                  <a:cubicBezTo>
                    <a:pt x="22201" y="1"/>
                    <a:pt x="22165" y="2"/>
                    <a:pt x="22128" y="6"/>
                  </a:cubicBezTo>
                  <a:cubicBezTo>
                    <a:pt x="21120" y="56"/>
                    <a:pt x="20440" y="963"/>
                    <a:pt x="19860" y="1795"/>
                  </a:cubicBezTo>
                  <a:cubicBezTo>
                    <a:pt x="18146" y="4214"/>
                    <a:pt x="16256" y="6483"/>
                    <a:pt x="14164" y="8600"/>
                  </a:cubicBezTo>
                  <a:cubicBezTo>
                    <a:pt x="12476" y="8297"/>
                    <a:pt x="10762" y="8020"/>
                    <a:pt x="9048" y="7919"/>
                  </a:cubicBezTo>
                  <a:cubicBezTo>
                    <a:pt x="8706" y="7895"/>
                    <a:pt x="8364" y="7881"/>
                    <a:pt x="8024" y="7881"/>
                  </a:cubicBezTo>
                  <a:cubicBezTo>
                    <a:pt x="7311" y="7881"/>
                    <a:pt x="6605" y="7942"/>
                    <a:pt x="5923" y="8096"/>
                  </a:cubicBezTo>
                  <a:cubicBezTo>
                    <a:pt x="3730" y="8600"/>
                    <a:pt x="1840" y="10213"/>
                    <a:pt x="907" y="12254"/>
                  </a:cubicBezTo>
                  <a:cubicBezTo>
                    <a:pt x="0" y="14321"/>
                    <a:pt x="76" y="16765"/>
                    <a:pt x="1059" y="18782"/>
                  </a:cubicBezTo>
                  <a:cubicBezTo>
                    <a:pt x="1537" y="19765"/>
                    <a:pt x="2218" y="20647"/>
                    <a:pt x="2924" y="21453"/>
                  </a:cubicBezTo>
                  <a:cubicBezTo>
                    <a:pt x="3176" y="21756"/>
                    <a:pt x="3453" y="22033"/>
                    <a:pt x="3705" y="22310"/>
                  </a:cubicBezTo>
                  <a:cubicBezTo>
                    <a:pt x="4486" y="23117"/>
                    <a:pt x="5343" y="23847"/>
                    <a:pt x="6276" y="24478"/>
                  </a:cubicBezTo>
                  <a:cubicBezTo>
                    <a:pt x="8554" y="25989"/>
                    <a:pt x="11325" y="26685"/>
                    <a:pt x="14076" y="26685"/>
                  </a:cubicBezTo>
                  <a:cubicBezTo>
                    <a:pt x="14307" y="26685"/>
                    <a:pt x="14538" y="26680"/>
                    <a:pt x="14769" y="26670"/>
                  </a:cubicBezTo>
                  <a:cubicBezTo>
                    <a:pt x="17743" y="26569"/>
                    <a:pt x="20641" y="25662"/>
                    <a:pt x="23313" y="24326"/>
                  </a:cubicBezTo>
                  <a:cubicBezTo>
                    <a:pt x="23489" y="24251"/>
                    <a:pt x="23691" y="24125"/>
                    <a:pt x="23892" y="24024"/>
                  </a:cubicBezTo>
                  <a:cubicBezTo>
                    <a:pt x="25808" y="23016"/>
                    <a:pt x="27622" y="21705"/>
                    <a:pt x="28807" y="19891"/>
                  </a:cubicBezTo>
                  <a:cubicBezTo>
                    <a:pt x="30496" y="17345"/>
                    <a:pt x="30773" y="14119"/>
                    <a:pt x="30420" y="11145"/>
                  </a:cubicBezTo>
                  <a:cubicBezTo>
                    <a:pt x="30395" y="10792"/>
                    <a:pt x="30344" y="10364"/>
                    <a:pt x="30294" y="9961"/>
                  </a:cubicBezTo>
                  <a:cubicBezTo>
                    <a:pt x="31529" y="9709"/>
                    <a:pt x="32789" y="9457"/>
                    <a:pt x="34024" y="9179"/>
                  </a:cubicBezTo>
                  <a:cubicBezTo>
                    <a:pt x="34629" y="9053"/>
                    <a:pt x="35234" y="8902"/>
                    <a:pt x="35839" y="8751"/>
                  </a:cubicBezTo>
                  <a:cubicBezTo>
                    <a:pt x="35889" y="8726"/>
                    <a:pt x="35965" y="8701"/>
                    <a:pt x="36015" y="8675"/>
                  </a:cubicBezTo>
                  <a:cubicBezTo>
                    <a:pt x="37074" y="8373"/>
                    <a:pt x="38056" y="7970"/>
                    <a:pt x="38964" y="7365"/>
                  </a:cubicBezTo>
                  <a:cubicBezTo>
                    <a:pt x="39065" y="7289"/>
                    <a:pt x="39165" y="7214"/>
                    <a:pt x="39216" y="7088"/>
                  </a:cubicBezTo>
                  <a:cubicBezTo>
                    <a:pt x="39266" y="6962"/>
                    <a:pt x="39241" y="6810"/>
                    <a:pt x="39216" y="6684"/>
                  </a:cubicBezTo>
                  <a:lnTo>
                    <a:pt x="39216" y="6659"/>
                  </a:lnTo>
                  <a:cubicBezTo>
                    <a:pt x="38939" y="5626"/>
                    <a:pt x="38510" y="4618"/>
                    <a:pt x="37930" y="3710"/>
                  </a:cubicBezTo>
                  <a:cubicBezTo>
                    <a:pt x="37779" y="3484"/>
                    <a:pt x="37603" y="3257"/>
                    <a:pt x="37376" y="3156"/>
                  </a:cubicBezTo>
                  <a:cubicBezTo>
                    <a:pt x="37260" y="3105"/>
                    <a:pt x="37142" y="3083"/>
                    <a:pt x="37022" y="3083"/>
                  </a:cubicBezTo>
                  <a:cubicBezTo>
                    <a:pt x="36671" y="3083"/>
                    <a:pt x="36309" y="3271"/>
                    <a:pt x="35990" y="3458"/>
                  </a:cubicBezTo>
                  <a:cubicBezTo>
                    <a:pt x="35662" y="3635"/>
                    <a:pt x="35335" y="3836"/>
                    <a:pt x="35007" y="4038"/>
                  </a:cubicBezTo>
                  <a:cubicBezTo>
                    <a:pt x="34931" y="4088"/>
                    <a:pt x="34856" y="4114"/>
                    <a:pt x="34805" y="4164"/>
                  </a:cubicBezTo>
                  <a:cubicBezTo>
                    <a:pt x="32915" y="5298"/>
                    <a:pt x="31050" y="6458"/>
                    <a:pt x="29210" y="7642"/>
                  </a:cubicBezTo>
                  <a:cubicBezTo>
                    <a:pt x="28505" y="8096"/>
                    <a:pt x="27774" y="8373"/>
                    <a:pt x="27043" y="8701"/>
                  </a:cubicBezTo>
                  <a:lnTo>
                    <a:pt x="27018" y="8701"/>
                  </a:lnTo>
                  <a:cubicBezTo>
                    <a:pt x="27018" y="8625"/>
                    <a:pt x="27043" y="8549"/>
                    <a:pt x="27043" y="8474"/>
                  </a:cubicBezTo>
                  <a:cubicBezTo>
                    <a:pt x="27043" y="8348"/>
                    <a:pt x="27043" y="8247"/>
                    <a:pt x="27043" y="8121"/>
                  </a:cubicBezTo>
                  <a:cubicBezTo>
                    <a:pt x="27068" y="7667"/>
                    <a:pt x="27043" y="7239"/>
                    <a:pt x="26992" y="6810"/>
                  </a:cubicBezTo>
                  <a:cubicBezTo>
                    <a:pt x="26967" y="6735"/>
                    <a:pt x="26967" y="6634"/>
                    <a:pt x="26942" y="6558"/>
                  </a:cubicBezTo>
                  <a:cubicBezTo>
                    <a:pt x="26917" y="6382"/>
                    <a:pt x="26892" y="6206"/>
                    <a:pt x="26841" y="6029"/>
                  </a:cubicBezTo>
                  <a:cubicBezTo>
                    <a:pt x="26589" y="4895"/>
                    <a:pt x="26135" y="3811"/>
                    <a:pt x="25505" y="2828"/>
                  </a:cubicBezTo>
                  <a:cubicBezTo>
                    <a:pt x="25455" y="2778"/>
                    <a:pt x="25430" y="2702"/>
                    <a:pt x="25379" y="2652"/>
                  </a:cubicBezTo>
                  <a:cubicBezTo>
                    <a:pt x="25027" y="2123"/>
                    <a:pt x="24623" y="1619"/>
                    <a:pt x="24195" y="1140"/>
                  </a:cubicBezTo>
                  <a:cubicBezTo>
                    <a:pt x="23867" y="787"/>
                    <a:pt x="23514" y="459"/>
                    <a:pt x="23111" y="232"/>
                  </a:cubicBezTo>
                  <a:cubicBezTo>
                    <a:pt x="23036" y="207"/>
                    <a:pt x="22985" y="182"/>
                    <a:pt x="22935" y="157"/>
                  </a:cubicBezTo>
                  <a:cubicBezTo>
                    <a:pt x="22716" y="69"/>
                    <a:pt x="22478" y="1"/>
                    <a:pt x="222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5" name="Google Shape;2582;p39">
              <a:extLst>
                <a:ext uri="{FF2B5EF4-FFF2-40B4-BE49-F238E27FC236}">
                  <a16:creationId xmlns:a16="http://schemas.microsoft.com/office/drawing/2014/main" id="{B9D255F2-9279-0E60-91CE-4FF34457B647}"/>
                </a:ext>
              </a:extLst>
            </p:cNvPr>
            <p:cNvSpPr/>
            <p:nvPr/>
          </p:nvSpPr>
          <p:spPr>
            <a:xfrm>
              <a:off x="7555415" y="1313589"/>
              <a:ext cx="572055" cy="193131"/>
            </a:xfrm>
            <a:custGeom>
              <a:avLst/>
              <a:gdLst/>
              <a:ahLst/>
              <a:cxnLst/>
              <a:rect l="l" t="t" r="r" b="b"/>
              <a:pathLst>
                <a:path w="20189" h="6816" extrusionOk="0">
                  <a:moveTo>
                    <a:pt x="9767" y="0"/>
                  </a:moveTo>
                  <a:cubicBezTo>
                    <a:pt x="7396" y="0"/>
                    <a:pt x="5038" y="775"/>
                    <a:pt x="3504" y="2517"/>
                  </a:cubicBezTo>
                  <a:cubicBezTo>
                    <a:pt x="2902" y="2307"/>
                    <a:pt x="2323" y="2221"/>
                    <a:pt x="1733" y="2221"/>
                  </a:cubicBezTo>
                  <a:cubicBezTo>
                    <a:pt x="1261" y="2221"/>
                    <a:pt x="782" y="2276"/>
                    <a:pt x="278" y="2365"/>
                  </a:cubicBezTo>
                  <a:cubicBezTo>
                    <a:pt x="203" y="2391"/>
                    <a:pt x="102" y="2416"/>
                    <a:pt x="1" y="2441"/>
                  </a:cubicBezTo>
                  <a:cubicBezTo>
                    <a:pt x="782" y="3248"/>
                    <a:pt x="1639" y="3978"/>
                    <a:pt x="2572" y="4583"/>
                  </a:cubicBezTo>
                  <a:cubicBezTo>
                    <a:pt x="4855" y="6098"/>
                    <a:pt x="7634" y="6815"/>
                    <a:pt x="10391" y="6815"/>
                  </a:cubicBezTo>
                  <a:cubicBezTo>
                    <a:pt x="10616" y="6815"/>
                    <a:pt x="10841" y="6811"/>
                    <a:pt x="11065" y="6801"/>
                  </a:cubicBezTo>
                  <a:cubicBezTo>
                    <a:pt x="14039" y="6675"/>
                    <a:pt x="16937" y="5793"/>
                    <a:pt x="19584" y="4457"/>
                  </a:cubicBezTo>
                  <a:cubicBezTo>
                    <a:pt x="19785" y="4357"/>
                    <a:pt x="19987" y="4256"/>
                    <a:pt x="20188" y="4155"/>
                  </a:cubicBezTo>
                  <a:cubicBezTo>
                    <a:pt x="17643" y="2517"/>
                    <a:pt x="15022" y="904"/>
                    <a:pt x="12098" y="248"/>
                  </a:cubicBezTo>
                  <a:cubicBezTo>
                    <a:pt x="11339" y="85"/>
                    <a:pt x="10552" y="0"/>
                    <a:pt x="97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6" name="Google Shape;2583;p39">
              <a:extLst>
                <a:ext uri="{FF2B5EF4-FFF2-40B4-BE49-F238E27FC236}">
                  <a16:creationId xmlns:a16="http://schemas.microsoft.com/office/drawing/2014/main" id="{5EC6B009-61ED-1F03-5279-E410D604F7DD}"/>
                </a:ext>
              </a:extLst>
            </p:cNvPr>
            <p:cNvSpPr/>
            <p:nvPr/>
          </p:nvSpPr>
          <p:spPr>
            <a:xfrm>
              <a:off x="7381892" y="1237765"/>
              <a:ext cx="134280" cy="77156"/>
            </a:xfrm>
            <a:custGeom>
              <a:avLst/>
              <a:gdLst/>
              <a:ahLst/>
              <a:cxnLst/>
              <a:rect l="l" t="t" r="r" b="b"/>
              <a:pathLst>
                <a:path w="4739" h="2723" extrusionOk="0">
                  <a:moveTo>
                    <a:pt x="2874" y="1"/>
                  </a:moveTo>
                  <a:lnTo>
                    <a:pt x="1" y="1916"/>
                  </a:lnTo>
                  <a:lnTo>
                    <a:pt x="4235" y="2723"/>
                  </a:lnTo>
                  <a:cubicBezTo>
                    <a:pt x="4411" y="2420"/>
                    <a:pt x="4588" y="2118"/>
                    <a:pt x="4663" y="1790"/>
                  </a:cubicBezTo>
                  <a:cubicBezTo>
                    <a:pt x="4739" y="1463"/>
                    <a:pt x="4688" y="1085"/>
                    <a:pt x="4487" y="807"/>
                  </a:cubicBezTo>
                  <a:cubicBezTo>
                    <a:pt x="4361" y="681"/>
                    <a:pt x="4210" y="581"/>
                    <a:pt x="4058" y="480"/>
                  </a:cubicBezTo>
                  <a:cubicBezTo>
                    <a:pt x="3705" y="253"/>
                    <a:pt x="3302" y="1"/>
                    <a:pt x="28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7" name="Google Shape;2584;p39">
              <a:extLst>
                <a:ext uri="{FF2B5EF4-FFF2-40B4-BE49-F238E27FC236}">
                  <a16:creationId xmlns:a16="http://schemas.microsoft.com/office/drawing/2014/main" id="{643DAC66-DF84-DE00-29D9-6C76B5B57FDF}"/>
                </a:ext>
              </a:extLst>
            </p:cNvPr>
            <p:cNvSpPr/>
            <p:nvPr/>
          </p:nvSpPr>
          <p:spPr>
            <a:xfrm>
              <a:off x="7562556" y="1162167"/>
              <a:ext cx="52165" cy="46639"/>
            </a:xfrm>
            <a:custGeom>
              <a:avLst/>
              <a:gdLst/>
              <a:ahLst/>
              <a:cxnLst/>
              <a:rect l="l" t="t" r="r" b="b"/>
              <a:pathLst>
                <a:path w="1841" h="1646" extrusionOk="0">
                  <a:moveTo>
                    <a:pt x="927" y="1"/>
                  </a:moveTo>
                  <a:cubicBezTo>
                    <a:pt x="838" y="1"/>
                    <a:pt x="746" y="16"/>
                    <a:pt x="656" y="48"/>
                  </a:cubicBezTo>
                  <a:cubicBezTo>
                    <a:pt x="228" y="199"/>
                    <a:pt x="1" y="678"/>
                    <a:pt x="152" y="1106"/>
                  </a:cubicBezTo>
                  <a:cubicBezTo>
                    <a:pt x="268" y="1435"/>
                    <a:pt x="578" y="1645"/>
                    <a:pt x="909" y="1645"/>
                  </a:cubicBezTo>
                  <a:cubicBezTo>
                    <a:pt x="1009" y="1645"/>
                    <a:pt x="1111" y="1626"/>
                    <a:pt x="1211" y="1585"/>
                  </a:cubicBezTo>
                  <a:cubicBezTo>
                    <a:pt x="1639" y="1434"/>
                    <a:pt x="1841" y="980"/>
                    <a:pt x="1690" y="552"/>
                  </a:cubicBezTo>
                  <a:cubicBezTo>
                    <a:pt x="1570" y="214"/>
                    <a:pt x="1262" y="1"/>
                    <a:pt x="927" y="1"/>
                  </a:cubicBezTo>
                  <a:close/>
                </a:path>
              </a:pathLst>
            </a:custGeom>
            <a:solidFill>
              <a:srgbClr val="4F1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8" name="Google Shape;2585;p39">
              <a:extLst>
                <a:ext uri="{FF2B5EF4-FFF2-40B4-BE49-F238E27FC236}">
                  <a16:creationId xmlns:a16="http://schemas.microsoft.com/office/drawing/2014/main" id="{172949A9-A826-9606-28B1-8BFE3C0AD232}"/>
                </a:ext>
              </a:extLst>
            </p:cNvPr>
            <p:cNvSpPr/>
            <p:nvPr/>
          </p:nvSpPr>
          <p:spPr>
            <a:xfrm>
              <a:off x="7786799" y="988077"/>
              <a:ext cx="71433" cy="64065"/>
            </a:xfrm>
            <a:custGeom>
              <a:avLst/>
              <a:gdLst/>
              <a:ahLst/>
              <a:cxnLst/>
              <a:rect l="l" t="t" r="r" b="b"/>
              <a:pathLst>
                <a:path w="2521" h="2261" extrusionOk="0">
                  <a:moveTo>
                    <a:pt x="2410" y="1"/>
                  </a:moveTo>
                  <a:cubicBezTo>
                    <a:pt x="2383" y="1"/>
                    <a:pt x="2359" y="13"/>
                    <a:pt x="2345" y="42"/>
                  </a:cubicBezTo>
                  <a:cubicBezTo>
                    <a:pt x="2067" y="345"/>
                    <a:pt x="1815" y="672"/>
                    <a:pt x="1513" y="975"/>
                  </a:cubicBezTo>
                  <a:cubicBezTo>
                    <a:pt x="1286" y="1151"/>
                    <a:pt x="1059" y="1328"/>
                    <a:pt x="832" y="1504"/>
                  </a:cubicBezTo>
                  <a:lnTo>
                    <a:pt x="51" y="2084"/>
                  </a:lnTo>
                  <a:cubicBezTo>
                    <a:pt x="1" y="2134"/>
                    <a:pt x="1" y="2185"/>
                    <a:pt x="26" y="2210"/>
                  </a:cubicBezTo>
                  <a:cubicBezTo>
                    <a:pt x="51" y="2235"/>
                    <a:pt x="76" y="2260"/>
                    <a:pt x="101" y="2260"/>
                  </a:cubicBezTo>
                  <a:cubicBezTo>
                    <a:pt x="127" y="2260"/>
                    <a:pt x="152" y="2260"/>
                    <a:pt x="152" y="2235"/>
                  </a:cubicBezTo>
                  <a:lnTo>
                    <a:pt x="933" y="1655"/>
                  </a:lnTo>
                  <a:cubicBezTo>
                    <a:pt x="1185" y="1479"/>
                    <a:pt x="1412" y="1302"/>
                    <a:pt x="1639" y="1101"/>
                  </a:cubicBezTo>
                  <a:cubicBezTo>
                    <a:pt x="1941" y="824"/>
                    <a:pt x="2219" y="471"/>
                    <a:pt x="2471" y="168"/>
                  </a:cubicBezTo>
                  <a:cubicBezTo>
                    <a:pt x="2521" y="118"/>
                    <a:pt x="2496" y="68"/>
                    <a:pt x="2471" y="17"/>
                  </a:cubicBezTo>
                  <a:cubicBezTo>
                    <a:pt x="2450" y="7"/>
                    <a:pt x="2429" y="1"/>
                    <a:pt x="24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9" name="Google Shape;2586;p39">
              <a:extLst>
                <a:ext uri="{FF2B5EF4-FFF2-40B4-BE49-F238E27FC236}">
                  <a16:creationId xmlns:a16="http://schemas.microsoft.com/office/drawing/2014/main" id="{360279F0-125B-FC67-B915-3190CD6828F6}"/>
                </a:ext>
              </a:extLst>
            </p:cNvPr>
            <p:cNvSpPr/>
            <p:nvPr/>
          </p:nvSpPr>
          <p:spPr>
            <a:xfrm>
              <a:off x="7810374" y="980681"/>
              <a:ext cx="407061" cy="218860"/>
            </a:xfrm>
            <a:custGeom>
              <a:avLst/>
              <a:gdLst/>
              <a:ahLst/>
              <a:cxnLst/>
              <a:rect l="l" t="t" r="r" b="b"/>
              <a:pathLst>
                <a:path w="14366" h="7724" extrusionOk="0">
                  <a:moveTo>
                    <a:pt x="14341" y="1"/>
                  </a:moveTo>
                  <a:cubicBezTo>
                    <a:pt x="14139" y="303"/>
                    <a:pt x="13912" y="606"/>
                    <a:pt x="13660" y="883"/>
                  </a:cubicBezTo>
                  <a:cubicBezTo>
                    <a:pt x="13307" y="1236"/>
                    <a:pt x="12955" y="1563"/>
                    <a:pt x="12627" y="1841"/>
                  </a:cubicBezTo>
                  <a:cubicBezTo>
                    <a:pt x="12451" y="1992"/>
                    <a:pt x="12299" y="2093"/>
                    <a:pt x="12173" y="2219"/>
                  </a:cubicBezTo>
                  <a:cubicBezTo>
                    <a:pt x="8447" y="5144"/>
                    <a:pt x="4201" y="6730"/>
                    <a:pt x="171" y="6730"/>
                  </a:cubicBezTo>
                  <a:cubicBezTo>
                    <a:pt x="139" y="6730"/>
                    <a:pt x="108" y="6730"/>
                    <a:pt x="76" y="6730"/>
                  </a:cubicBezTo>
                  <a:cubicBezTo>
                    <a:pt x="26" y="6730"/>
                    <a:pt x="0" y="6755"/>
                    <a:pt x="0" y="6806"/>
                  </a:cubicBezTo>
                  <a:cubicBezTo>
                    <a:pt x="0" y="6856"/>
                    <a:pt x="26" y="6906"/>
                    <a:pt x="76" y="6906"/>
                  </a:cubicBezTo>
                  <a:cubicBezTo>
                    <a:pt x="138" y="6907"/>
                    <a:pt x="201" y="6908"/>
                    <a:pt x="263" y="6908"/>
                  </a:cubicBezTo>
                  <a:cubicBezTo>
                    <a:pt x="2195" y="6908"/>
                    <a:pt x="4172" y="6531"/>
                    <a:pt x="6125" y="5823"/>
                  </a:cubicBezTo>
                  <a:cubicBezTo>
                    <a:pt x="8242" y="5067"/>
                    <a:pt x="10334" y="3882"/>
                    <a:pt x="12274" y="2370"/>
                  </a:cubicBezTo>
                  <a:cubicBezTo>
                    <a:pt x="12400" y="2269"/>
                    <a:pt x="12501" y="2168"/>
                    <a:pt x="12627" y="2068"/>
                  </a:cubicBezTo>
                  <a:cubicBezTo>
                    <a:pt x="13106" y="1664"/>
                    <a:pt x="13610" y="1211"/>
                    <a:pt x="14038" y="681"/>
                  </a:cubicBezTo>
                  <a:lnTo>
                    <a:pt x="14139" y="581"/>
                  </a:lnTo>
                  <a:lnTo>
                    <a:pt x="14139" y="581"/>
                  </a:lnTo>
                  <a:cubicBezTo>
                    <a:pt x="13887" y="1916"/>
                    <a:pt x="12980" y="3227"/>
                    <a:pt x="11367" y="4411"/>
                  </a:cubicBezTo>
                  <a:cubicBezTo>
                    <a:pt x="8713" y="6444"/>
                    <a:pt x="5423" y="7546"/>
                    <a:pt x="2080" y="7546"/>
                  </a:cubicBezTo>
                  <a:cubicBezTo>
                    <a:pt x="1899" y="7546"/>
                    <a:pt x="1719" y="7543"/>
                    <a:pt x="1538" y="7537"/>
                  </a:cubicBezTo>
                  <a:cubicBezTo>
                    <a:pt x="1487" y="7537"/>
                    <a:pt x="1437" y="7562"/>
                    <a:pt x="1437" y="7612"/>
                  </a:cubicBezTo>
                  <a:cubicBezTo>
                    <a:pt x="1437" y="7663"/>
                    <a:pt x="1462" y="7713"/>
                    <a:pt x="1513" y="7713"/>
                  </a:cubicBezTo>
                  <a:cubicBezTo>
                    <a:pt x="1703" y="7720"/>
                    <a:pt x="1893" y="7724"/>
                    <a:pt x="2082" y="7724"/>
                  </a:cubicBezTo>
                  <a:cubicBezTo>
                    <a:pt x="3903" y="7724"/>
                    <a:pt x="5696" y="7397"/>
                    <a:pt x="7385" y="6780"/>
                  </a:cubicBezTo>
                  <a:cubicBezTo>
                    <a:pt x="8847" y="6251"/>
                    <a:pt x="10233" y="5520"/>
                    <a:pt x="11493" y="4563"/>
                  </a:cubicBezTo>
                  <a:cubicBezTo>
                    <a:pt x="13207" y="3277"/>
                    <a:pt x="14164" y="1891"/>
                    <a:pt x="14366" y="429"/>
                  </a:cubicBezTo>
                  <a:cubicBezTo>
                    <a:pt x="14366" y="395"/>
                    <a:pt x="14354" y="373"/>
                    <a:pt x="14339" y="354"/>
                  </a:cubicBezTo>
                  <a:lnTo>
                    <a:pt x="14341" y="354"/>
                  </a:lnTo>
                  <a:cubicBezTo>
                    <a:pt x="14341" y="354"/>
                    <a:pt x="14341" y="354"/>
                    <a:pt x="14341" y="329"/>
                  </a:cubicBezTo>
                  <a:cubicBezTo>
                    <a:pt x="14341" y="228"/>
                    <a:pt x="14341" y="102"/>
                    <a:pt x="143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0" name="Google Shape;2587;p39">
              <a:extLst>
                <a:ext uri="{FF2B5EF4-FFF2-40B4-BE49-F238E27FC236}">
                  <a16:creationId xmlns:a16="http://schemas.microsoft.com/office/drawing/2014/main" id="{BF83A5CD-597A-8CDA-C1C0-17C643406BA2}"/>
                </a:ext>
              </a:extLst>
            </p:cNvPr>
            <p:cNvSpPr/>
            <p:nvPr/>
          </p:nvSpPr>
          <p:spPr>
            <a:xfrm>
              <a:off x="7777533" y="755022"/>
              <a:ext cx="327071" cy="327411"/>
            </a:xfrm>
            <a:custGeom>
              <a:avLst/>
              <a:gdLst/>
              <a:ahLst/>
              <a:cxnLst/>
              <a:rect l="l" t="t" r="r" b="b"/>
              <a:pathLst>
                <a:path w="11543" h="11555" extrusionOk="0">
                  <a:moveTo>
                    <a:pt x="11392" y="1"/>
                  </a:moveTo>
                  <a:cubicBezTo>
                    <a:pt x="11215" y="681"/>
                    <a:pt x="10913" y="1387"/>
                    <a:pt x="10484" y="2118"/>
                  </a:cubicBezTo>
                  <a:cubicBezTo>
                    <a:pt x="9451" y="3806"/>
                    <a:pt x="8267" y="5243"/>
                    <a:pt x="6931" y="6377"/>
                  </a:cubicBezTo>
                  <a:cubicBezTo>
                    <a:pt x="4915" y="8091"/>
                    <a:pt x="2949" y="9527"/>
                    <a:pt x="50" y="11392"/>
                  </a:cubicBezTo>
                  <a:cubicBezTo>
                    <a:pt x="25" y="11418"/>
                    <a:pt x="0" y="11468"/>
                    <a:pt x="25" y="11519"/>
                  </a:cubicBezTo>
                  <a:cubicBezTo>
                    <a:pt x="43" y="11536"/>
                    <a:pt x="73" y="11554"/>
                    <a:pt x="99" y="11554"/>
                  </a:cubicBezTo>
                  <a:cubicBezTo>
                    <a:pt x="109" y="11554"/>
                    <a:pt x="119" y="11551"/>
                    <a:pt x="126" y="11544"/>
                  </a:cubicBezTo>
                  <a:lnTo>
                    <a:pt x="151" y="11544"/>
                  </a:lnTo>
                  <a:cubicBezTo>
                    <a:pt x="3050" y="9679"/>
                    <a:pt x="5041" y="8242"/>
                    <a:pt x="7032" y="6528"/>
                  </a:cubicBezTo>
                  <a:cubicBezTo>
                    <a:pt x="8393" y="5369"/>
                    <a:pt x="9602" y="3907"/>
                    <a:pt x="10636" y="2193"/>
                  </a:cubicBezTo>
                  <a:cubicBezTo>
                    <a:pt x="11089" y="1488"/>
                    <a:pt x="11392" y="782"/>
                    <a:pt x="11543" y="76"/>
                  </a:cubicBezTo>
                  <a:cubicBezTo>
                    <a:pt x="11493" y="51"/>
                    <a:pt x="11442" y="26"/>
                    <a:pt x="113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1" name="Google Shape;2588;p39">
              <a:extLst>
                <a:ext uri="{FF2B5EF4-FFF2-40B4-BE49-F238E27FC236}">
                  <a16:creationId xmlns:a16="http://schemas.microsoft.com/office/drawing/2014/main" id="{B89061FD-FF56-1254-0033-1FCD8E2D9609}"/>
                </a:ext>
              </a:extLst>
            </p:cNvPr>
            <p:cNvSpPr/>
            <p:nvPr/>
          </p:nvSpPr>
          <p:spPr>
            <a:xfrm>
              <a:off x="7789661" y="825717"/>
              <a:ext cx="383514" cy="286694"/>
            </a:xfrm>
            <a:custGeom>
              <a:avLst/>
              <a:gdLst/>
              <a:ahLst/>
              <a:cxnLst/>
              <a:rect l="l" t="t" r="r" b="b"/>
              <a:pathLst>
                <a:path w="13535" h="10118" extrusionOk="0">
                  <a:moveTo>
                    <a:pt x="13408" y="1"/>
                  </a:moveTo>
                  <a:cubicBezTo>
                    <a:pt x="12778" y="1211"/>
                    <a:pt x="11896" y="2219"/>
                    <a:pt x="11191" y="2950"/>
                  </a:cubicBezTo>
                  <a:cubicBezTo>
                    <a:pt x="7662" y="6629"/>
                    <a:pt x="4335" y="8721"/>
                    <a:pt x="76" y="9931"/>
                  </a:cubicBezTo>
                  <a:cubicBezTo>
                    <a:pt x="26" y="9956"/>
                    <a:pt x="0" y="10006"/>
                    <a:pt x="26" y="10057"/>
                  </a:cubicBezTo>
                  <a:cubicBezTo>
                    <a:pt x="26" y="10094"/>
                    <a:pt x="53" y="10117"/>
                    <a:pt x="87" y="10117"/>
                  </a:cubicBezTo>
                  <a:cubicBezTo>
                    <a:pt x="99" y="10117"/>
                    <a:pt x="113" y="10114"/>
                    <a:pt x="126" y="10107"/>
                  </a:cubicBezTo>
                  <a:cubicBezTo>
                    <a:pt x="681" y="9956"/>
                    <a:pt x="1235" y="9780"/>
                    <a:pt x="1765" y="9603"/>
                  </a:cubicBezTo>
                  <a:cubicBezTo>
                    <a:pt x="5293" y="8318"/>
                    <a:pt x="8217" y="6302"/>
                    <a:pt x="11317" y="3076"/>
                  </a:cubicBezTo>
                  <a:cubicBezTo>
                    <a:pt x="12022" y="2345"/>
                    <a:pt x="12904" y="1362"/>
                    <a:pt x="13534" y="177"/>
                  </a:cubicBezTo>
                  <a:cubicBezTo>
                    <a:pt x="13484" y="102"/>
                    <a:pt x="13459" y="51"/>
                    <a:pt x="134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2" name="Google Shape;2589;p39">
              <a:extLst>
                <a:ext uri="{FF2B5EF4-FFF2-40B4-BE49-F238E27FC236}">
                  <a16:creationId xmlns:a16="http://schemas.microsoft.com/office/drawing/2014/main" id="{8234CC10-D12F-CAAA-C8D4-686FCF16B638}"/>
                </a:ext>
              </a:extLst>
            </p:cNvPr>
            <p:cNvSpPr/>
            <p:nvPr/>
          </p:nvSpPr>
          <p:spPr>
            <a:xfrm>
              <a:off x="7803233" y="936422"/>
              <a:ext cx="411368" cy="205882"/>
            </a:xfrm>
            <a:custGeom>
              <a:avLst/>
              <a:gdLst/>
              <a:ahLst/>
              <a:cxnLst/>
              <a:rect l="l" t="t" r="r" b="b"/>
              <a:pathLst>
                <a:path w="14518" h="7266" extrusionOk="0">
                  <a:moveTo>
                    <a:pt x="14492" y="0"/>
                  </a:moveTo>
                  <a:cubicBezTo>
                    <a:pt x="14114" y="404"/>
                    <a:pt x="13685" y="756"/>
                    <a:pt x="13257" y="1084"/>
                  </a:cubicBezTo>
                  <a:cubicBezTo>
                    <a:pt x="9401" y="4058"/>
                    <a:pt x="4839" y="6125"/>
                    <a:pt x="76" y="7082"/>
                  </a:cubicBezTo>
                  <a:cubicBezTo>
                    <a:pt x="26" y="7082"/>
                    <a:pt x="0" y="7133"/>
                    <a:pt x="0" y="7183"/>
                  </a:cubicBezTo>
                  <a:cubicBezTo>
                    <a:pt x="21" y="7224"/>
                    <a:pt x="58" y="7265"/>
                    <a:pt x="99" y="7265"/>
                  </a:cubicBezTo>
                  <a:cubicBezTo>
                    <a:pt x="108" y="7265"/>
                    <a:pt x="117" y="7263"/>
                    <a:pt x="126" y="7259"/>
                  </a:cubicBezTo>
                  <a:cubicBezTo>
                    <a:pt x="1664" y="6956"/>
                    <a:pt x="3201" y="6528"/>
                    <a:pt x="4688" y="5973"/>
                  </a:cubicBezTo>
                  <a:cubicBezTo>
                    <a:pt x="7813" y="4864"/>
                    <a:pt x="10762" y="3252"/>
                    <a:pt x="13383" y="1235"/>
                  </a:cubicBezTo>
                  <a:cubicBezTo>
                    <a:pt x="13786" y="933"/>
                    <a:pt x="14164" y="605"/>
                    <a:pt x="14517" y="227"/>
                  </a:cubicBezTo>
                  <a:cubicBezTo>
                    <a:pt x="14517" y="152"/>
                    <a:pt x="14492" y="76"/>
                    <a:pt x="144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3" name="Google Shape;2590;p39">
              <a:extLst>
                <a:ext uri="{FF2B5EF4-FFF2-40B4-BE49-F238E27FC236}">
                  <a16:creationId xmlns:a16="http://schemas.microsoft.com/office/drawing/2014/main" id="{439C02AD-5477-8DA5-003E-C3694CD2DBAE}"/>
                </a:ext>
              </a:extLst>
            </p:cNvPr>
            <p:cNvSpPr/>
            <p:nvPr/>
          </p:nvSpPr>
          <p:spPr>
            <a:xfrm>
              <a:off x="8435954" y="865018"/>
              <a:ext cx="60722" cy="132834"/>
            </a:xfrm>
            <a:custGeom>
              <a:avLst/>
              <a:gdLst/>
              <a:ahLst/>
              <a:cxnLst/>
              <a:rect l="l" t="t" r="r" b="b"/>
              <a:pathLst>
                <a:path w="2143" h="4688" extrusionOk="0">
                  <a:moveTo>
                    <a:pt x="1690" y="1577"/>
                  </a:moveTo>
                  <a:cubicBezTo>
                    <a:pt x="1707" y="1577"/>
                    <a:pt x="1724" y="1580"/>
                    <a:pt x="1739" y="1588"/>
                  </a:cubicBezTo>
                  <a:cubicBezTo>
                    <a:pt x="1815" y="1588"/>
                    <a:pt x="1890" y="1689"/>
                    <a:pt x="1915" y="1764"/>
                  </a:cubicBezTo>
                  <a:cubicBezTo>
                    <a:pt x="1915" y="1789"/>
                    <a:pt x="1941" y="1865"/>
                    <a:pt x="1890" y="1890"/>
                  </a:cubicBezTo>
                  <a:lnTo>
                    <a:pt x="1890" y="1915"/>
                  </a:lnTo>
                  <a:cubicBezTo>
                    <a:pt x="1865" y="1928"/>
                    <a:pt x="1827" y="1934"/>
                    <a:pt x="1780" y="1934"/>
                  </a:cubicBezTo>
                  <a:cubicBezTo>
                    <a:pt x="1733" y="1934"/>
                    <a:pt x="1676" y="1928"/>
                    <a:pt x="1613" y="1915"/>
                  </a:cubicBezTo>
                  <a:cubicBezTo>
                    <a:pt x="1512" y="1890"/>
                    <a:pt x="1386" y="1865"/>
                    <a:pt x="1260" y="1815"/>
                  </a:cubicBezTo>
                  <a:cubicBezTo>
                    <a:pt x="1336" y="1739"/>
                    <a:pt x="1437" y="1638"/>
                    <a:pt x="1563" y="1613"/>
                  </a:cubicBezTo>
                  <a:cubicBezTo>
                    <a:pt x="1598" y="1595"/>
                    <a:pt x="1647" y="1577"/>
                    <a:pt x="1690" y="1577"/>
                  </a:cubicBezTo>
                  <a:close/>
                  <a:moveTo>
                    <a:pt x="227" y="0"/>
                  </a:moveTo>
                  <a:lnTo>
                    <a:pt x="227" y="0"/>
                  </a:lnTo>
                  <a:cubicBezTo>
                    <a:pt x="151" y="25"/>
                    <a:pt x="101" y="76"/>
                    <a:pt x="25" y="126"/>
                  </a:cubicBezTo>
                  <a:cubicBezTo>
                    <a:pt x="0" y="277"/>
                    <a:pt x="25" y="454"/>
                    <a:pt x="50" y="630"/>
                  </a:cubicBezTo>
                  <a:cubicBezTo>
                    <a:pt x="151" y="1134"/>
                    <a:pt x="504" y="1588"/>
                    <a:pt x="983" y="1865"/>
                  </a:cubicBezTo>
                  <a:cubicBezTo>
                    <a:pt x="655" y="2319"/>
                    <a:pt x="504" y="2949"/>
                    <a:pt x="605" y="3554"/>
                  </a:cubicBezTo>
                  <a:cubicBezTo>
                    <a:pt x="655" y="3957"/>
                    <a:pt x="832" y="4335"/>
                    <a:pt x="1059" y="4688"/>
                  </a:cubicBezTo>
                  <a:cubicBezTo>
                    <a:pt x="1109" y="4688"/>
                    <a:pt x="1185" y="4663"/>
                    <a:pt x="1260" y="4637"/>
                  </a:cubicBezTo>
                  <a:cubicBezTo>
                    <a:pt x="1008" y="4285"/>
                    <a:pt x="857" y="3906"/>
                    <a:pt x="781" y="3528"/>
                  </a:cubicBezTo>
                  <a:cubicBezTo>
                    <a:pt x="706" y="2949"/>
                    <a:pt x="832" y="2369"/>
                    <a:pt x="1159" y="1966"/>
                  </a:cubicBezTo>
                  <a:cubicBezTo>
                    <a:pt x="1285" y="2016"/>
                    <a:pt x="1437" y="2067"/>
                    <a:pt x="1588" y="2117"/>
                  </a:cubicBezTo>
                  <a:cubicBezTo>
                    <a:pt x="1634" y="2126"/>
                    <a:pt x="1683" y="2132"/>
                    <a:pt x="1734" y="2132"/>
                  </a:cubicBezTo>
                  <a:cubicBezTo>
                    <a:pt x="1821" y="2132"/>
                    <a:pt x="1911" y="2115"/>
                    <a:pt x="1991" y="2067"/>
                  </a:cubicBezTo>
                  <a:cubicBezTo>
                    <a:pt x="2092" y="1991"/>
                    <a:pt x="2142" y="1865"/>
                    <a:pt x="2092" y="1739"/>
                  </a:cubicBezTo>
                  <a:lnTo>
                    <a:pt x="2092" y="1714"/>
                  </a:lnTo>
                  <a:cubicBezTo>
                    <a:pt x="2067" y="1563"/>
                    <a:pt x="1915" y="1437"/>
                    <a:pt x="1764" y="1411"/>
                  </a:cubicBezTo>
                  <a:cubicBezTo>
                    <a:pt x="1730" y="1403"/>
                    <a:pt x="1695" y="1399"/>
                    <a:pt x="1658" y="1399"/>
                  </a:cubicBezTo>
                  <a:cubicBezTo>
                    <a:pt x="1479" y="1399"/>
                    <a:pt x="1277" y="1500"/>
                    <a:pt x="1109" y="1689"/>
                  </a:cubicBezTo>
                  <a:lnTo>
                    <a:pt x="1109" y="1714"/>
                  </a:lnTo>
                  <a:cubicBezTo>
                    <a:pt x="655" y="1462"/>
                    <a:pt x="328" y="1059"/>
                    <a:pt x="227" y="580"/>
                  </a:cubicBezTo>
                  <a:cubicBezTo>
                    <a:pt x="202" y="378"/>
                    <a:pt x="202" y="202"/>
                    <a:pt x="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4" name="Google Shape;2591;p39">
              <a:extLst>
                <a:ext uri="{FF2B5EF4-FFF2-40B4-BE49-F238E27FC236}">
                  <a16:creationId xmlns:a16="http://schemas.microsoft.com/office/drawing/2014/main" id="{11BA8B8F-8E6D-EAF3-1C45-C9448F80FDB9}"/>
                </a:ext>
              </a:extLst>
            </p:cNvPr>
            <p:cNvSpPr/>
            <p:nvPr/>
          </p:nvSpPr>
          <p:spPr>
            <a:xfrm>
              <a:off x="7956752" y="1459571"/>
              <a:ext cx="60014" cy="68882"/>
            </a:xfrm>
            <a:custGeom>
              <a:avLst/>
              <a:gdLst/>
              <a:ahLst/>
              <a:cxnLst/>
              <a:rect l="l" t="t" r="r" b="b"/>
              <a:pathLst>
                <a:path w="2118" h="2431" extrusionOk="0">
                  <a:moveTo>
                    <a:pt x="927" y="1"/>
                  </a:moveTo>
                  <a:cubicBezTo>
                    <a:pt x="913" y="1"/>
                    <a:pt x="898" y="4"/>
                    <a:pt x="883" y="11"/>
                  </a:cubicBezTo>
                  <a:cubicBezTo>
                    <a:pt x="354" y="313"/>
                    <a:pt x="1" y="893"/>
                    <a:pt x="1" y="1397"/>
                  </a:cubicBezTo>
                  <a:cubicBezTo>
                    <a:pt x="1" y="1926"/>
                    <a:pt x="354" y="2355"/>
                    <a:pt x="908" y="2430"/>
                  </a:cubicBezTo>
                  <a:cubicBezTo>
                    <a:pt x="959" y="2430"/>
                    <a:pt x="1009" y="2405"/>
                    <a:pt x="1009" y="2355"/>
                  </a:cubicBezTo>
                  <a:cubicBezTo>
                    <a:pt x="1009" y="2304"/>
                    <a:pt x="984" y="2254"/>
                    <a:pt x="933" y="2254"/>
                  </a:cubicBezTo>
                  <a:cubicBezTo>
                    <a:pt x="480" y="2178"/>
                    <a:pt x="177" y="1851"/>
                    <a:pt x="177" y="1397"/>
                  </a:cubicBezTo>
                  <a:cubicBezTo>
                    <a:pt x="177" y="1095"/>
                    <a:pt x="354" y="742"/>
                    <a:pt x="631" y="465"/>
                  </a:cubicBezTo>
                  <a:lnTo>
                    <a:pt x="631" y="465"/>
                  </a:lnTo>
                  <a:cubicBezTo>
                    <a:pt x="581" y="540"/>
                    <a:pt x="581" y="616"/>
                    <a:pt x="581" y="717"/>
                  </a:cubicBezTo>
                  <a:cubicBezTo>
                    <a:pt x="581" y="1019"/>
                    <a:pt x="707" y="1271"/>
                    <a:pt x="959" y="1473"/>
                  </a:cubicBezTo>
                  <a:cubicBezTo>
                    <a:pt x="1185" y="1649"/>
                    <a:pt x="1463" y="1750"/>
                    <a:pt x="1765" y="1750"/>
                  </a:cubicBezTo>
                  <a:cubicBezTo>
                    <a:pt x="1841" y="1750"/>
                    <a:pt x="1942" y="1750"/>
                    <a:pt x="2017" y="1725"/>
                  </a:cubicBezTo>
                  <a:cubicBezTo>
                    <a:pt x="2068" y="1725"/>
                    <a:pt x="2118" y="1674"/>
                    <a:pt x="2093" y="1624"/>
                  </a:cubicBezTo>
                  <a:cubicBezTo>
                    <a:pt x="2093" y="1574"/>
                    <a:pt x="2042" y="1548"/>
                    <a:pt x="1992" y="1548"/>
                  </a:cubicBezTo>
                  <a:cubicBezTo>
                    <a:pt x="1911" y="1566"/>
                    <a:pt x="1831" y="1574"/>
                    <a:pt x="1754" y="1574"/>
                  </a:cubicBezTo>
                  <a:cubicBezTo>
                    <a:pt x="1494" y="1574"/>
                    <a:pt x="1259" y="1483"/>
                    <a:pt x="1085" y="1347"/>
                  </a:cubicBezTo>
                  <a:cubicBezTo>
                    <a:pt x="883" y="1170"/>
                    <a:pt x="757" y="944"/>
                    <a:pt x="757" y="717"/>
                  </a:cubicBezTo>
                  <a:cubicBezTo>
                    <a:pt x="757" y="540"/>
                    <a:pt x="833" y="364"/>
                    <a:pt x="984" y="313"/>
                  </a:cubicBezTo>
                  <a:cubicBezTo>
                    <a:pt x="1009" y="288"/>
                    <a:pt x="1034" y="288"/>
                    <a:pt x="1059" y="238"/>
                  </a:cubicBezTo>
                  <a:cubicBezTo>
                    <a:pt x="1110" y="187"/>
                    <a:pt x="1110" y="137"/>
                    <a:pt x="1059" y="87"/>
                  </a:cubicBezTo>
                  <a:cubicBezTo>
                    <a:pt x="1059" y="87"/>
                    <a:pt x="1034" y="61"/>
                    <a:pt x="1009" y="61"/>
                  </a:cubicBezTo>
                  <a:lnTo>
                    <a:pt x="1009" y="36"/>
                  </a:lnTo>
                  <a:cubicBezTo>
                    <a:pt x="991" y="18"/>
                    <a:pt x="961" y="1"/>
                    <a:pt x="9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5" name="Google Shape;2592;p39">
              <a:extLst>
                <a:ext uri="{FF2B5EF4-FFF2-40B4-BE49-F238E27FC236}">
                  <a16:creationId xmlns:a16="http://schemas.microsoft.com/office/drawing/2014/main" id="{2960F585-A91C-2741-3910-A2E5C65A7998}"/>
                </a:ext>
              </a:extLst>
            </p:cNvPr>
            <p:cNvSpPr/>
            <p:nvPr/>
          </p:nvSpPr>
          <p:spPr>
            <a:xfrm>
              <a:off x="8101742" y="1421007"/>
              <a:ext cx="60014" cy="68882"/>
            </a:xfrm>
            <a:custGeom>
              <a:avLst/>
              <a:gdLst/>
              <a:ahLst/>
              <a:cxnLst/>
              <a:rect l="l" t="t" r="r" b="b"/>
              <a:pathLst>
                <a:path w="2118" h="2431" extrusionOk="0">
                  <a:moveTo>
                    <a:pt x="1991" y="1548"/>
                  </a:moveTo>
                  <a:cubicBezTo>
                    <a:pt x="1999" y="1548"/>
                    <a:pt x="2006" y="1549"/>
                    <a:pt x="2013" y="1549"/>
                  </a:cubicBezTo>
                  <a:lnTo>
                    <a:pt x="2013" y="1549"/>
                  </a:lnTo>
                  <a:cubicBezTo>
                    <a:pt x="2014" y="1549"/>
                    <a:pt x="2015" y="1549"/>
                    <a:pt x="2016" y="1548"/>
                  </a:cubicBezTo>
                  <a:close/>
                  <a:moveTo>
                    <a:pt x="940" y="1"/>
                  </a:moveTo>
                  <a:cubicBezTo>
                    <a:pt x="927" y="1"/>
                    <a:pt x="915" y="4"/>
                    <a:pt x="907" y="11"/>
                  </a:cubicBezTo>
                  <a:cubicBezTo>
                    <a:pt x="378" y="313"/>
                    <a:pt x="0" y="893"/>
                    <a:pt x="0" y="1397"/>
                  </a:cubicBezTo>
                  <a:cubicBezTo>
                    <a:pt x="0" y="1926"/>
                    <a:pt x="378" y="2355"/>
                    <a:pt x="907" y="2431"/>
                  </a:cubicBezTo>
                  <a:lnTo>
                    <a:pt x="933" y="2431"/>
                  </a:lnTo>
                  <a:cubicBezTo>
                    <a:pt x="983" y="2431"/>
                    <a:pt x="1008" y="2405"/>
                    <a:pt x="1008" y="2355"/>
                  </a:cubicBezTo>
                  <a:cubicBezTo>
                    <a:pt x="1033" y="2305"/>
                    <a:pt x="983" y="2254"/>
                    <a:pt x="933" y="2254"/>
                  </a:cubicBezTo>
                  <a:cubicBezTo>
                    <a:pt x="504" y="2178"/>
                    <a:pt x="177" y="1851"/>
                    <a:pt x="177" y="1397"/>
                  </a:cubicBezTo>
                  <a:cubicBezTo>
                    <a:pt x="177" y="1095"/>
                    <a:pt x="353" y="742"/>
                    <a:pt x="630" y="465"/>
                  </a:cubicBezTo>
                  <a:lnTo>
                    <a:pt x="630" y="465"/>
                  </a:lnTo>
                  <a:cubicBezTo>
                    <a:pt x="605" y="540"/>
                    <a:pt x="580" y="616"/>
                    <a:pt x="580" y="717"/>
                  </a:cubicBezTo>
                  <a:cubicBezTo>
                    <a:pt x="605" y="1019"/>
                    <a:pt x="731" y="1271"/>
                    <a:pt x="958" y="1473"/>
                  </a:cubicBezTo>
                  <a:cubicBezTo>
                    <a:pt x="1185" y="1649"/>
                    <a:pt x="1462" y="1750"/>
                    <a:pt x="1764" y="1750"/>
                  </a:cubicBezTo>
                  <a:cubicBezTo>
                    <a:pt x="1865" y="1750"/>
                    <a:pt x="1941" y="1750"/>
                    <a:pt x="2042" y="1725"/>
                  </a:cubicBezTo>
                  <a:cubicBezTo>
                    <a:pt x="2092" y="1725"/>
                    <a:pt x="2117" y="1674"/>
                    <a:pt x="2117" y="1624"/>
                  </a:cubicBezTo>
                  <a:cubicBezTo>
                    <a:pt x="2095" y="1579"/>
                    <a:pt x="2072" y="1554"/>
                    <a:pt x="2013" y="1549"/>
                  </a:cubicBezTo>
                  <a:lnTo>
                    <a:pt x="2013" y="1549"/>
                  </a:lnTo>
                  <a:cubicBezTo>
                    <a:pt x="1933" y="1566"/>
                    <a:pt x="1855" y="1574"/>
                    <a:pt x="1778" y="1574"/>
                  </a:cubicBezTo>
                  <a:cubicBezTo>
                    <a:pt x="1517" y="1574"/>
                    <a:pt x="1278" y="1483"/>
                    <a:pt x="1084" y="1347"/>
                  </a:cubicBezTo>
                  <a:cubicBezTo>
                    <a:pt x="882" y="1170"/>
                    <a:pt x="781" y="944"/>
                    <a:pt x="781" y="692"/>
                  </a:cubicBezTo>
                  <a:cubicBezTo>
                    <a:pt x="781" y="540"/>
                    <a:pt x="832" y="364"/>
                    <a:pt x="983" y="313"/>
                  </a:cubicBezTo>
                  <a:cubicBezTo>
                    <a:pt x="1008" y="288"/>
                    <a:pt x="1059" y="288"/>
                    <a:pt x="1084" y="238"/>
                  </a:cubicBezTo>
                  <a:cubicBezTo>
                    <a:pt x="1109" y="187"/>
                    <a:pt x="1109" y="137"/>
                    <a:pt x="1084" y="87"/>
                  </a:cubicBezTo>
                  <a:cubicBezTo>
                    <a:pt x="1059" y="87"/>
                    <a:pt x="1059" y="61"/>
                    <a:pt x="1033" y="61"/>
                  </a:cubicBezTo>
                  <a:lnTo>
                    <a:pt x="1033" y="36"/>
                  </a:lnTo>
                  <a:cubicBezTo>
                    <a:pt x="1016" y="18"/>
                    <a:pt x="973" y="1"/>
                    <a:pt x="9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</p:grpSp>
      <p:sp>
        <p:nvSpPr>
          <p:cNvPr id="16" name="Google Shape;2593;p39">
            <a:extLst>
              <a:ext uri="{FF2B5EF4-FFF2-40B4-BE49-F238E27FC236}">
                <a16:creationId xmlns:a16="http://schemas.microsoft.com/office/drawing/2014/main" id="{B041EC6F-6E65-38D6-B58D-5AB9676E571F}"/>
              </a:ext>
            </a:extLst>
          </p:cNvPr>
          <p:cNvSpPr/>
          <p:nvPr/>
        </p:nvSpPr>
        <p:spPr>
          <a:xfrm rot="2117108" flipH="1">
            <a:off x="9790522" y="4344666"/>
            <a:ext cx="1437607" cy="1083236"/>
          </a:xfrm>
          <a:custGeom>
            <a:avLst/>
            <a:gdLst/>
            <a:ahLst/>
            <a:cxnLst/>
            <a:rect l="l" t="t" r="r" b="b"/>
            <a:pathLst>
              <a:path w="20531" h="15471" fill="none" extrusionOk="0">
                <a:moveTo>
                  <a:pt x="20530" y="15470"/>
                </a:moveTo>
                <a:cubicBezTo>
                  <a:pt x="18029" y="15005"/>
                  <a:pt x="10570" y="13144"/>
                  <a:pt x="8855" y="7488"/>
                </a:cubicBezTo>
                <a:cubicBezTo>
                  <a:pt x="6805" y="684"/>
                  <a:pt x="14583" y="0"/>
                  <a:pt x="14438" y="5060"/>
                </a:cubicBezTo>
                <a:cubicBezTo>
                  <a:pt x="14293" y="10047"/>
                  <a:pt x="5903" y="12824"/>
                  <a:pt x="0" y="4115"/>
                </a:cubicBezTo>
              </a:path>
            </a:pathLst>
          </a:custGeom>
          <a:noFill/>
          <a:ln w="9525" cap="rnd" cmpd="sng">
            <a:solidFill>
              <a:schemeClr val="dk2"/>
            </a:solidFill>
            <a:prstDash val="dash"/>
            <a:miter lim="1453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87924C-AD59-75CD-2535-8CB6EB4817BC}"/>
              </a:ext>
            </a:extLst>
          </p:cNvPr>
          <p:cNvSpPr txBox="1"/>
          <p:nvPr/>
        </p:nvSpPr>
        <p:spPr>
          <a:xfrm>
            <a:off x="529845" y="2867885"/>
            <a:ext cx="5864521" cy="274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latin typeface="+mj-lt"/>
              </a:rPr>
              <a:t>ĐÁNH GIÁ KĨ NĂNG ĐỌC THÀNH TIẾNG, HỌC THUỘC LÒNG</a:t>
            </a: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5E1F07-B81C-EFAF-F68C-9AEF37393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92913F43-3154-82E8-4E7D-4E501FFEB3AB}"/>
              </a:ext>
            </a:extLst>
          </p:cNvPr>
          <p:cNvSpPr/>
          <p:nvPr/>
        </p:nvSpPr>
        <p:spPr>
          <a:xfrm>
            <a:off x="3739115" y="1889459"/>
            <a:ext cx="7779684" cy="4357598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en-US" sz="22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CE804263-5F4D-1258-362E-B2CE3E7CE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181751" y="1670937"/>
            <a:ext cx="2894410" cy="4370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6AD2AE-C82B-8E5B-6E6D-2345BAFD47B3}"/>
              </a:ext>
            </a:extLst>
          </p:cNvPr>
          <p:cNvSpPr txBox="1"/>
          <p:nvPr/>
        </p:nvSpPr>
        <p:spPr>
          <a:xfrm>
            <a:off x="3914701" y="2052735"/>
            <a:ext cx="7428511" cy="408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ọc diễn cảm các đoạn hoặc bài đọc trong các văn bản đã học ở nửa cuối học kì II hoặc văn bản ngoài SGK.</a:t>
            </a:r>
            <a:endParaRPr lang="en-US" sz="2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Phát âm rõ, 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iết ngừng nghỉ sau các dấu câu, giữa các cụm từ.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 học thuộc lòng các khổ thơ hoặc bài thơ trong nửa cuối học kì II: </a:t>
            </a:r>
            <a:r>
              <a:rPr lang="vi-VN" sz="22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 ca Trái Đất, Trăng ơi … từ đâu đến?, Ngày hội, Cô gái mũ nồi xanh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E82833-1D74-3ED6-3551-F640CF090859}"/>
              </a:ext>
            </a:extLst>
          </p:cNvPr>
          <p:cNvGrpSpPr/>
          <p:nvPr/>
        </p:nvGrpSpPr>
        <p:grpSpPr>
          <a:xfrm>
            <a:off x="472270" y="2815745"/>
            <a:ext cx="2820988" cy="2828908"/>
            <a:chOff x="0" y="0"/>
            <a:chExt cx="812800" cy="8128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AE032DE-EA7E-09E2-A67E-4EF3223177D8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2AB92"/>
            </a:solidFill>
          </p:spPr>
          <p:txBody>
            <a:bodyPr/>
            <a:lstStyle/>
            <a:p>
              <a:endParaRPr lang="en-US" sz="2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086C1F-6BF0-C2C9-E82A-9B05E8F7EC62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2200">
                <a:solidFill>
                  <a:schemeClr val="tx1"/>
                </a:solidFill>
                <a:latin typeface="+mj-lt"/>
              </a:endParaRPr>
            </a:p>
          </p:txBody>
        </p:sp>
      </p:grpSp>
      <p:pic>
        <p:nvPicPr>
          <p:cNvPr id="10" name="Picture 5">
            <a:extLst>
              <a:ext uri="{FF2B5EF4-FFF2-40B4-BE49-F238E27FC236}">
                <a16:creationId xmlns:a16="http://schemas.microsoft.com/office/drawing/2014/main" id="{842C1FD6-BFA0-5522-D7BC-B8194F312C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73282" y="2529266"/>
            <a:ext cx="866379" cy="7718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394324-8A03-9D54-347E-AE8895F74F5F}"/>
              </a:ext>
            </a:extLst>
          </p:cNvPr>
          <p:cNvSpPr txBox="1"/>
          <p:nvPr/>
        </p:nvSpPr>
        <p:spPr>
          <a:xfrm>
            <a:off x="649491" y="3709159"/>
            <a:ext cx="2466542" cy="10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bg1"/>
                </a:solidFill>
                <a:latin typeface="+mj-lt"/>
              </a:rPr>
              <a:t>HOẠT ĐỘNG CẢ LỚP</a:t>
            </a:r>
          </a:p>
        </p:txBody>
      </p:sp>
    </p:spTree>
    <p:extLst>
      <p:ext uri="{BB962C8B-B14F-4D97-AF65-F5344CB8AC3E}">
        <p14:creationId xmlns:p14="http://schemas.microsoft.com/office/powerpoint/2010/main" val="286968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3F97C-3B7C-1E76-FCCE-0843D7857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626;p41">
            <a:extLst>
              <a:ext uri="{FF2B5EF4-FFF2-40B4-BE49-F238E27FC236}">
                <a16:creationId xmlns:a16="http://schemas.microsoft.com/office/drawing/2014/main" id="{60FEF038-2DDB-E1F6-C4DE-638819C70D30}"/>
              </a:ext>
            </a:extLst>
          </p:cNvPr>
          <p:cNvGrpSpPr>
            <a:grpSpLocks noChangeAspect="1"/>
          </p:cNvGrpSpPr>
          <p:nvPr/>
        </p:nvGrpSpPr>
        <p:grpSpPr>
          <a:xfrm rot="238103" flipH="1">
            <a:off x="4730997" y="4813177"/>
            <a:ext cx="2730002" cy="1768810"/>
            <a:chOff x="475604" y="748618"/>
            <a:chExt cx="1194774" cy="774112"/>
          </a:xfrm>
        </p:grpSpPr>
        <p:sp>
          <p:nvSpPr>
            <p:cNvPr id="3" name="Google Shape;2627;p41">
              <a:extLst>
                <a:ext uri="{FF2B5EF4-FFF2-40B4-BE49-F238E27FC236}">
                  <a16:creationId xmlns:a16="http://schemas.microsoft.com/office/drawing/2014/main" id="{F0C3CA60-86CF-A9FA-1805-1304BBF9F97C}"/>
                </a:ext>
              </a:extLst>
            </p:cNvPr>
            <p:cNvSpPr/>
            <p:nvPr/>
          </p:nvSpPr>
          <p:spPr>
            <a:xfrm>
              <a:off x="475604" y="748618"/>
              <a:ext cx="1121924" cy="746259"/>
            </a:xfrm>
            <a:custGeom>
              <a:avLst/>
              <a:gdLst/>
              <a:ahLst/>
              <a:cxnLst/>
              <a:rect l="l" t="t" r="r" b="b"/>
              <a:pathLst>
                <a:path w="39595" h="26337" extrusionOk="0">
                  <a:moveTo>
                    <a:pt x="16862" y="0"/>
                  </a:moveTo>
                  <a:cubicBezTo>
                    <a:pt x="16559" y="0"/>
                    <a:pt x="16307" y="76"/>
                    <a:pt x="16055" y="202"/>
                  </a:cubicBezTo>
                  <a:cubicBezTo>
                    <a:pt x="16005" y="227"/>
                    <a:pt x="15954" y="252"/>
                    <a:pt x="15879" y="277"/>
                  </a:cubicBezTo>
                  <a:cubicBezTo>
                    <a:pt x="15475" y="529"/>
                    <a:pt x="15123" y="882"/>
                    <a:pt x="14820" y="1235"/>
                  </a:cubicBezTo>
                  <a:cubicBezTo>
                    <a:pt x="14417" y="1714"/>
                    <a:pt x="14039" y="2243"/>
                    <a:pt x="13711" y="2798"/>
                  </a:cubicBezTo>
                  <a:cubicBezTo>
                    <a:pt x="13661" y="2848"/>
                    <a:pt x="13636" y="2924"/>
                    <a:pt x="13585" y="2974"/>
                  </a:cubicBezTo>
                  <a:cubicBezTo>
                    <a:pt x="13005" y="3982"/>
                    <a:pt x="12577" y="5091"/>
                    <a:pt x="12375" y="6225"/>
                  </a:cubicBezTo>
                  <a:cubicBezTo>
                    <a:pt x="12350" y="6402"/>
                    <a:pt x="12325" y="6578"/>
                    <a:pt x="12300" y="6780"/>
                  </a:cubicBezTo>
                  <a:cubicBezTo>
                    <a:pt x="12300" y="6855"/>
                    <a:pt x="12275" y="6931"/>
                    <a:pt x="12275" y="7006"/>
                  </a:cubicBezTo>
                  <a:cubicBezTo>
                    <a:pt x="12249" y="7435"/>
                    <a:pt x="12224" y="7888"/>
                    <a:pt x="12275" y="8317"/>
                  </a:cubicBezTo>
                  <a:cubicBezTo>
                    <a:pt x="12275" y="8443"/>
                    <a:pt x="12275" y="8544"/>
                    <a:pt x="12300" y="8670"/>
                  </a:cubicBezTo>
                  <a:cubicBezTo>
                    <a:pt x="12300" y="8745"/>
                    <a:pt x="12325" y="8821"/>
                    <a:pt x="12325" y="8897"/>
                  </a:cubicBezTo>
                  <a:lnTo>
                    <a:pt x="12300" y="8897"/>
                  </a:lnTo>
                  <a:cubicBezTo>
                    <a:pt x="11544" y="8619"/>
                    <a:pt x="10813" y="8342"/>
                    <a:pt x="10082" y="7914"/>
                  </a:cubicBezTo>
                  <a:cubicBezTo>
                    <a:pt x="8192" y="6830"/>
                    <a:pt x="6276" y="5746"/>
                    <a:pt x="4361" y="4688"/>
                  </a:cubicBezTo>
                  <a:cubicBezTo>
                    <a:pt x="4285" y="4663"/>
                    <a:pt x="4210" y="4612"/>
                    <a:pt x="4159" y="4587"/>
                  </a:cubicBezTo>
                  <a:cubicBezTo>
                    <a:pt x="3806" y="4385"/>
                    <a:pt x="3479" y="4209"/>
                    <a:pt x="3126" y="4032"/>
                  </a:cubicBezTo>
                  <a:cubicBezTo>
                    <a:pt x="2814" y="3867"/>
                    <a:pt x="2462" y="3702"/>
                    <a:pt x="2129" y="3702"/>
                  </a:cubicBezTo>
                  <a:cubicBezTo>
                    <a:pt x="2004" y="3702"/>
                    <a:pt x="1882" y="3726"/>
                    <a:pt x="1765" y="3780"/>
                  </a:cubicBezTo>
                  <a:cubicBezTo>
                    <a:pt x="1513" y="3906"/>
                    <a:pt x="1362" y="4158"/>
                    <a:pt x="1211" y="4385"/>
                  </a:cubicBezTo>
                  <a:cubicBezTo>
                    <a:pt x="681" y="5318"/>
                    <a:pt x="278" y="6326"/>
                    <a:pt x="51" y="7384"/>
                  </a:cubicBezTo>
                  <a:cubicBezTo>
                    <a:pt x="26" y="7510"/>
                    <a:pt x="1" y="7662"/>
                    <a:pt x="76" y="7788"/>
                  </a:cubicBezTo>
                  <a:cubicBezTo>
                    <a:pt x="127" y="7914"/>
                    <a:pt x="228" y="7989"/>
                    <a:pt x="354" y="8065"/>
                  </a:cubicBezTo>
                  <a:cubicBezTo>
                    <a:pt x="1261" y="8645"/>
                    <a:pt x="2269" y="8997"/>
                    <a:pt x="3328" y="9249"/>
                  </a:cubicBezTo>
                  <a:cubicBezTo>
                    <a:pt x="3378" y="9275"/>
                    <a:pt x="3454" y="9300"/>
                    <a:pt x="3504" y="9300"/>
                  </a:cubicBezTo>
                  <a:cubicBezTo>
                    <a:pt x="4109" y="9451"/>
                    <a:pt x="4739" y="9552"/>
                    <a:pt x="5319" y="9678"/>
                  </a:cubicBezTo>
                  <a:cubicBezTo>
                    <a:pt x="6579" y="9905"/>
                    <a:pt x="7839" y="10106"/>
                    <a:pt x="9099" y="10308"/>
                  </a:cubicBezTo>
                  <a:cubicBezTo>
                    <a:pt x="9049" y="10711"/>
                    <a:pt x="9049" y="11140"/>
                    <a:pt x="8998" y="11492"/>
                  </a:cubicBezTo>
                  <a:cubicBezTo>
                    <a:pt x="8797" y="14466"/>
                    <a:pt x="9200" y="17667"/>
                    <a:pt x="10989" y="20137"/>
                  </a:cubicBezTo>
                  <a:cubicBezTo>
                    <a:pt x="12275" y="21901"/>
                    <a:pt x="14114" y="23136"/>
                    <a:pt x="16080" y="24069"/>
                  </a:cubicBezTo>
                  <a:cubicBezTo>
                    <a:pt x="16282" y="24169"/>
                    <a:pt x="16483" y="24270"/>
                    <a:pt x="16685" y="24346"/>
                  </a:cubicBezTo>
                  <a:cubicBezTo>
                    <a:pt x="19407" y="25581"/>
                    <a:pt x="22331" y="26337"/>
                    <a:pt x="25304" y="26337"/>
                  </a:cubicBezTo>
                  <a:cubicBezTo>
                    <a:pt x="28278" y="26337"/>
                    <a:pt x="31303" y="25530"/>
                    <a:pt x="33697" y="23791"/>
                  </a:cubicBezTo>
                  <a:cubicBezTo>
                    <a:pt x="34604" y="23136"/>
                    <a:pt x="35436" y="22355"/>
                    <a:pt x="36167" y="21523"/>
                  </a:cubicBezTo>
                  <a:cubicBezTo>
                    <a:pt x="36419" y="21246"/>
                    <a:pt x="36671" y="20944"/>
                    <a:pt x="36923" y="20641"/>
                  </a:cubicBezTo>
                  <a:cubicBezTo>
                    <a:pt x="37603" y="19784"/>
                    <a:pt x="38259" y="18902"/>
                    <a:pt x="38687" y="17894"/>
                  </a:cubicBezTo>
                  <a:cubicBezTo>
                    <a:pt x="39594" y="15827"/>
                    <a:pt x="39544" y="13383"/>
                    <a:pt x="38536" y="11366"/>
                  </a:cubicBezTo>
                  <a:cubicBezTo>
                    <a:pt x="37553" y="9350"/>
                    <a:pt x="35587" y="7838"/>
                    <a:pt x="33369" y="7410"/>
                  </a:cubicBezTo>
                  <a:cubicBezTo>
                    <a:pt x="32829" y="7317"/>
                    <a:pt x="32282" y="7280"/>
                    <a:pt x="31735" y="7280"/>
                  </a:cubicBezTo>
                  <a:cubicBezTo>
                    <a:pt x="31236" y="7280"/>
                    <a:pt x="30737" y="7311"/>
                    <a:pt x="30244" y="7359"/>
                  </a:cubicBezTo>
                  <a:cubicBezTo>
                    <a:pt x="28530" y="7536"/>
                    <a:pt x="26842" y="7888"/>
                    <a:pt x="25153" y="8267"/>
                  </a:cubicBezTo>
                  <a:cubicBezTo>
                    <a:pt x="22986" y="6250"/>
                    <a:pt x="20995" y="4032"/>
                    <a:pt x="19180" y="1689"/>
                  </a:cubicBezTo>
                  <a:cubicBezTo>
                    <a:pt x="18575" y="882"/>
                    <a:pt x="17844" y="0"/>
                    <a:pt x="168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4" name="Google Shape;2628;p41">
              <a:extLst>
                <a:ext uri="{FF2B5EF4-FFF2-40B4-BE49-F238E27FC236}">
                  <a16:creationId xmlns:a16="http://schemas.microsoft.com/office/drawing/2014/main" id="{F642254D-48A2-B036-4B5F-CB480AAA3D1D}"/>
                </a:ext>
              </a:extLst>
            </p:cNvPr>
            <p:cNvSpPr/>
            <p:nvPr/>
          </p:nvSpPr>
          <p:spPr>
            <a:xfrm>
              <a:off x="931231" y="1300810"/>
              <a:ext cx="569165" cy="194066"/>
            </a:xfrm>
            <a:custGeom>
              <a:avLst/>
              <a:gdLst/>
              <a:ahLst/>
              <a:cxnLst/>
              <a:rect l="l" t="t" r="r" b="b"/>
              <a:pathLst>
                <a:path w="20087" h="6849" extrusionOk="0">
                  <a:moveTo>
                    <a:pt x="10739" y="0"/>
                  </a:moveTo>
                  <a:cubicBezTo>
                    <a:pt x="9792" y="0"/>
                    <a:pt x="8842" y="129"/>
                    <a:pt x="7939" y="372"/>
                  </a:cubicBezTo>
                  <a:cubicBezTo>
                    <a:pt x="5016" y="1128"/>
                    <a:pt x="2470" y="2867"/>
                    <a:pt x="0" y="4581"/>
                  </a:cubicBezTo>
                  <a:cubicBezTo>
                    <a:pt x="202" y="4681"/>
                    <a:pt x="403" y="4782"/>
                    <a:pt x="605" y="4883"/>
                  </a:cubicBezTo>
                  <a:cubicBezTo>
                    <a:pt x="3327" y="6093"/>
                    <a:pt x="6251" y="6849"/>
                    <a:pt x="9224" y="6849"/>
                  </a:cubicBezTo>
                  <a:cubicBezTo>
                    <a:pt x="12198" y="6849"/>
                    <a:pt x="15223" y="6042"/>
                    <a:pt x="17617" y="4303"/>
                  </a:cubicBezTo>
                  <a:cubicBezTo>
                    <a:pt x="18524" y="3648"/>
                    <a:pt x="19356" y="2867"/>
                    <a:pt x="20087" y="2035"/>
                  </a:cubicBezTo>
                  <a:cubicBezTo>
                    <a:pt x="19986" y="2010"/>
                    <a:pt x="19910" y="1985"/>
                    <a:pt x="19810" y="1985"/>
                  </a:cubicBezTo>
                  <a:cubicBezTo>
                    <a:pt x="19387" y="1928"/>
                    <a:pt x="18982" y="1893"/>
                    <a:pt x="18585" y="1893"/>
                  </a:cubicBezTo>
                  <a:cubicBezTo>
                    <a:pt x="17917" y="1893"/>
                    <a:pt x="17273" y="1993"/>
                    <a:pt x="16609" y="2262"/>
                  </a:cubicBezTo>
                  <a:cubicBezTo>
                    <a:pt x="15111" y="694"/>
                    <a:pt x="12937" y="0"/>
                    <a:pt x="1073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5" name="Google Shape;2629;p41">
              <a:extLst>
                <a:ext uri="{FF2B5EF4-FFF2-40B4-BE49-F238E27FC236}">
                  <a16:creationId xmlns:a16="http://schemas.microsoft.com/office/drawing/2014/main" id="{40A244AE-6F4C-A7EA-F352-C2050A979A28}"/>
                </a:ext>
              </a:extLst>
            </p:cNvPr>
            <p:cNvSpPr/>
            <p:nvPr/>
          </p:nvSpPr>
          <p:spPr>
            <a:xfrm>
              <a:off x="1536098" y="1209940"/>
              <a:ext cx="134280" cy="78573"/>
            </a:xfrm>
            <a:custGeom>
              <a:avLst/>
              <a:gdLst/>
              <a:ahLst/>
              <a:cxnLst/>
              <a:rect l="l" t="t" r="r" b="b"/>
              <a:pathLst>
                <a:path w="4739" h="2773" extrusionOk="0">
                  <a:moveTo>
                    <a:pt x="1789" y="0"/>
                  </a:moveTo>
                  <a:cubicBezTo>
                    <a:pt x="1361" y="25"/>
                    <a:pt x="983" y="277"/>
                    <a:pt x="605" y="529"/>
                  </a:cubicBezTo>
                  <a:cubicBezTo>
                    <a:pt x="479" y="630"/>
                    <a:pt x="328" y="731"/>
                    <a:pt x="227" y="882"/>
                  </a:cubicBezTo>
                  <a:cubicBezTo>
                    <a:pt x="25" y="1159"/>
                    <a:pt x="0" y="1537"/>
                    <a:pt x="76" y="1865"/>
                  </a:cubicBezTo>
                  <a:cubicBezTo>
                    <a:pt x="176" y="2193"/>
                    <a:pt x="353" y="2495"/>
                    <a:pt x="555" y="2772"/>
                  </a:cubicBezTo>
                  <a:lnTo>
                    <a:pt x="4738" y="1815"/>
                  </a:lnTo>
                  <a:lnTo>
                    <a:pt x="17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6" name="Google Shape;2630;p41">
              <a:extLst>
                <a:ext uri="{FF2B5EF4-FFF2-40B4-BE49-F238E27FC236}">
                  <a16:creationId xmlns:a16="http://schemas.microsoft.com/office/drawing/2014/main" id="{A5DC63E2-4FA9-B729-4ACD-F125E073B259}"/>
                </a:ext>
              </a:extLst>
            </p:cNvPr>
            <p:cNvSpPr/>
            <p:nvPr/>
          </p:nvSpPr>
          <p:spPr>
            <a:xfrm>
              <a:off x="1433242" y="1139669"/>
              <a:ext cx="52165" cy="46554"/>
            </a:xfrm>
            <a:custGeom>
              <a:avLst/>
              <a:gdLst/>
              <a:ahLst/>
              <a:cxnLst/>
              <a:rect l="l" t="t" r="r" b="b"/>
              <a:pathLst>
                <a:path w="1841" h="1643" extrusionOk="0">
                  <a:moveTo>
                    <a:pt x="921" y="1"/>
                  </a:moveTo>
                  <a:cubicBezTo>
                    <a:pt x="573" y="1"/>
                    <a:pt x="250" y="216"/>
                    <a:pt x="127" y="565"/>
                  </a:cubicBezTo>
                  <a:cubicBezTo>
                    <a:pt x="1" y="1018"/>
                    <a:pt x="228" y="1472"/>
                    <a:pt x="681" y="1598"/>
                  </a:cubicBezTo>
                  <a:cubicBezTo>
                    <a:pt x="766" y="1628"/>
                    <a:pt x="852" y="1642"/>
                    <a:pt x="937" y="1642"/>
                  </a:cubicBezTo>
                  <a:cubicBezTo>
                    <a:pt x="1278" y="1642"/>
                    <a:pt x="1593" y="1412"/>
                    <a:pt x="1715" y="1069"/>
                  </a:cubicBezTo>
                  <a:cubicBezTo>
                    <a:pt x="1841" y="640"/>
                    <a:pt x="1589" y="161"/>
                    <a:pt x="1160" y="35"/>
                  </a:cubicBezTo>
                  <a:cubicBezTo>
                    <a:pt x="1080" y="12"/>
                    <a:pt x="1000" y="1"/>
                    <a:pt x="9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" name="Google Shape;2631;p41">
              <a:extLst>
                <a:ext uri="{FF2B5EF4-FFF2-40B4-BE49-F238E27FC236}">
                  <a16:creationId xmlns:a16="http://schemas.microsoft.com/office/drawing/2014/main" id="{CBE17EC0-C2FE-65C4-9E87-E8DE53D92C28}"/>
                </a:ext>
              </a:extLst>
            </p:cNvPr>
            <p:cNvSpPr/>
            <p:nvPr/>
          </p:nvSpPr>
          <p:spPr>
            <a:xfrm>
              <a:off x="1181882" y="977310"/>
              <a:ext cx="73586" cy="60552"/>
            </a:xfrm>
            <a:custGeom>
              <a:avLst/>
              <a:gdLst/>
              <a:ahLst/>
              <a:cxnLst/>
              <a:rect l="l" t="t" r="r" b="b"/>
              <a:pathLst>
                <a:path w="2597" h="2137" extrusionOk="0">
                  <a:moveTo>
                    <a:pt x="114" y="0"/>
                  </a:moveTo>
                  <a:cubicBezTo>
                    <a:pt x="89" y="0"/>
                    <a:pt x="63" y="7"/>
                    <a:pt x="51" y="19"/>
                  </a:cubicBezTo>
                  <a:cubicBezTo>
                    <a:pt x="0" y="44"/>
                    <a:pt x="0" y="120"/>
                    <a:pt x="51" y="145"/>
                  </a:cubicBezTo>
                  <a:cubicBezTo>
                    <a:pt x="328" y="473"/>
                    <a:pt x="605" y="775"/>
                    <a:pt x="933" y="1052"/>
                  </a:cubicBezTo>
                  <a:cubicBezTo>
                    <a:pt x="1160" y="1254"/>
                    <a:pt x="1412" y="1405"/>
                    <a:pt x="1639" y="1582"/>
                  </a:cubicBezTo>
                  <a:lnTo>
                    <a:pt x="2445" y="2136"/>
                  </a:lnTo>
                  <a:lnTo>
                    <a:pt x="2496" y="2136"/>
                  </a:lnTo>
                  <a:cubicBezTo>
                    <a:pt x="2521" y="2136"/>
                    <a:pt x="2571" y="2136"/>
                    <a:pt x="2571" y="2111"/>
                  </a:cubicBezTo>
                  <a:cubicBezTo>
                    <a:pt x="2596" y="2061"/>
                    <a:pt x="2596" y="2010"/>
                    <a:pt x="2546" y="1985"/>
                  </a:cubicBezTo>
                  <a:lnTo>
                    <a:pt x="1739" y="1430"/>
                  </a:lnTo>
                  <a:cubicBezTo>
                    <a:pt x="1513" y="1254"/>
                    <a:pt x="1261" y="1103"/>
                    <a:pt x="1059" y="901"/>
                  </a:cubicBezTo>
                  <a:cubicBezTo>
                    <a:pt x="731" y="649"/>
                    <a:pt x="454" y="322"/>
                    <a:pt x="177" y="19"/>
                  </a:cubicBezTo>
                  <a:cubicBezTo>
                    <a:pt x="164" y="7"/>
                    <a:pt x="139" y="0"/>
                    <a:pt x="1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" name="Google Shape;2632;p41">
              <a:extLst>
                <a:ext uri="{FF2B5EF4-FFF2-40B4-BE49-F238E27FC236}">
                  <a16:creationId xmlns:a16="http://schemas.microsoft.com/office/drawing/2014/main" id="{FEF9A698-188B-7F34-1A26-9B5C29647A73}"/>
                </a:ext>
              </a:extLst>
            </p:cNvPr>
            <p:cNvSpPr/>
            <p:nvPr/>
          </p:nvSpPr>
          <p:spPr>
            <a:xfrm>
              <a:off x="925507" y="754313"/>
              <a:ext cx="340672" cy="313810"/>
            </a:xfrm>
            <a:custGeom>
              <a:avLst/>
              <a:gdLst/>
              <a:ahLst/>
              <a:cxnLst/>
              <a:rect l="l" t="t" r="r" b="b"/>
              <a:pathLst>
                <a:path w="12023" h="11075" extrusionOk="0">
                  <a:moveTo>
                    <a:pt x="177" y="1"/>
                  </a:moveTo>
                  <a:cubicBezTo>
                    <a:pt x="127" y="26"/>
                    <a:pt x="51" y="51"/>
                    <a:pt x="1" y="76"/>
                  </a:cubicBezTo>
                  <a:cubicBezTo>
                    <a:pt x="202" y="757"/>
                    <a:pt x="530" y="1462"/>
                    <a:pt x="1009" y="2168"/>
                  </a:cubicBezTo>
                  <a:cubicBezTo>
                    <a:pt x="2118" y="3831"/>
                    <a:pt x="3378" y="5243"/>
                    <a:pt x="4789" y="6327"/>
                  </a:cubicBezTo>
                  <a:cubicBezTo>
                    <a:pt x="6856" y="7965"/>
                    <a:pt x="8897" y="9326"/>
                    <a:pt x="11871" y="11065"/>
                  </a:cubicBezTo>
                  <a:lnTo>
                    <a:pt x="11896" y="11065"/>
                  </a:lnTo>
                  <a:cubicBezTo>
                    <a:pt x="11903" y="11071"/>
                    <a:pt x="11912" y="11075"/>
                    <a:pt x="11921" y="11075"/>
                  </a:cubicBezTo>
                  <a:cubicBezTo>
                    <a:pt x="11947" y="11075"/>
                    <a:pt x="11979" y="11051"/>
                    <a:pt x="11997" y="11014"/>
                  </a:cubicBezTo>
                  <a:cubicBezTo>
                    <a:pt x="12022" y="10989"/>
                    <a:pt x="12022" y="10913"/>
                    <a:pt x="11972" y="10888"/>
                  </a:cubicBezTo>
                  <a:cubicBezTo>
                    <a:pt x="8998" y="9174"/>
                    <a:pt x="6957" y="7813"/>
                    <a:pt x="4890" y="6201"/>
                  </a:cubicBezTo>
                  <a:cubicBezTo>
                    <a:pt x="3504" y="5092"/>
                    <a:pt x="2244" y="3705"/>
                    <a:pt x="1160" y="2067"/>
                  </a:cubicBezTo>
                  <a:cubicBezTo>
                    <a:pt x="681" y="1362"/>
                    <a:pt x="353" y="681"/>
                    <a:pt x="1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Google Shape;2633;p41">
              <a:extLst>
                <a:ext uri="{FF2B5EF4-FFF2-40B4-BE49-F238E27FC236}">
                  <a16:creationId xmlns:a16="http://schemas.microsoft.com/office/drawing/2014/main" id="{B406870A-28B7-7AAC-9BF0-446D5E18EF10}"/>
                </a:ext>
              </a:extLst>
            </p:cNvPr>
            <p:cNvSpPr/>
            <p:nvPr/>
          </p:nvSpPr>
          <p:spPr>
            <a:xfrm>
              <a:off x="860535" y="827162"/>
              <a:ext cx="394933" cy="271393"/>
            </a:xfrm>
            <a:custGeom>
              <a:avLst/>
              <a:gdLst/>
              <a:ahLst/>
              <a:cxnLst/>
              <a:rect l="l" t="t" r="r" b="b"/>
              <a:pathLst>
                <a:path w="13938" h="9578" extrusionOk="0">
                  <a:moveTo>
                    <a:pt x="126" y="0"/>
                  </a:moveTo>
                  <a:cubicBezTo>
                    <a:pt x="76" y="76"/>
                    <a:pt x="51" y="126"/>
                    <a:pt x="0" y="202"/>
                  </a:cubicBezTo>
                  <a:cubicBezTo>
                    <a:pt x="681" y="1361"/>
                    <a:pt x="1588" y="2294"/>
                    <a:pt x="2319" y="2999"/>
                  </a:cubicBezTo>
                  <a:cubicBezTo>
                    <a:pt x="5545" y="6099"/>
                    <a:pt x="8569" y="7990"/>
                    <a:pt x="12148" y="9124"/>
                  </a:cubicBezTo>
                  <a:cubicBezTo>
                    <a:pt x="12677" y="9275"/>
                    <a:pt x="13232" y="9426"/>
                    <a:pt x="13786" y="9577"/>
                  </a:cubicBezTo>
                  <a:cubicBezTo>
                    <a:pt x="13837" y="9577"/>
                    <a:pt x="13887" y="9552"/>
                    <a:pt x="13912" y="9502"/>
                  </a:cubicBezTo>
                  <a:cubicBezTo>
                    <a:pt x="13937" y="9451"/>
                    <a:pt x="13887" y="9401"/>
                    <a:pt x="13837" y="9401"/>
                  </a:cubicBezTo>
                  <a:cubicBezTo>
                    <a:pt x="9552" y="8368"/>
                    <a:pt x="6150" y="6402"/>
                    <a:pt x="2470" y="2873"/>
                  </a:cubicBezTo>
                  <a:cubicBezTo>
                    <a:pt x="1714" y="2168"/>
                    <a:pt x="781" y="1185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" name="Google Shape;2634;p41">
              <a:extLst>
                <a:ext uri="{FF2B5EF4-FFF2-40B4-BE49-F238E27FC236}">
                  <a16:creationId xmlns:a16="http://schemas.microsoft.com/office/drawing/2014/main" id="{3D74B7DB-6F02-7FD8-C837-E6CADD996F9F}"/>
                </a:ext>
              </a:extLst>
            </p:cNvPr>
            <p:cNvSpPr/>
            <p:nvPr/>
          </p:nvSpPr>
          <p:spPr>
            <a:xfrm>
              <a:off x="823388" y="939992"/>
              <a:ext cx="419925" cy="189278"/>
            </a:xfrm>
            <a:custGeom>
              <a:avLst/>
              <a:gdLst/>
              <a:ahLst/>
              <a:cxnLst/>
              <a:rect l="l" t="t" r="r" b="b"/>
              <a:pathLst>
                <a:path w="14820" h="6680" extrusionOk="0">
                  <a:moveTo>
                    <a:pt x="26" y="0"/>
                  </a:moveTo>
                  <a:cubicBezTo>
                    <a:pt x="26" y="76"/>
                    <a:pt x="26" y="177"/>
                    <a:pt x="1" y="252"/>
                  </a:cubicBezTo>
                  <a:cubicBezTo>
                    <a:pt x="379" y="605"/>
                    <a:pt x="782" y="908"/>
                    <a:pt x="1210" y="1185"/>
                  </a:cubicBezTo>
                  <a:cubicBezTo>
                    <a:pt x="3907" y="3100"/>
                    <a:pt x="6906" y="4587"/>
                    <a:pt x="10082" y="5570"/>
                  </a:cubicBezTo>
                  <a:cubicBezTo>
                    <a:pt x="11594" y="6049"/>
                    <a:pt x="13131" y="6427"/>
                    <a:pt x="14694" y="6679"/>
                  </a:cubicBezTo>
                  <a:cubicBezTo>
                    <a:pt x="14744" y="6679"/>
                    <a:pt x="14795" y="6654"/>
                    <a:pt x="14795" y="6603"/>
                  </a:cubicBezTo>
                  <a:cubicBezTo>
                    <a:pt x="14820" y="6528"/>
                    <a:pt x="14769" y="6503"/>
                    <a:pt x="14719" y="6477"/>
                  </a:cubicBezTo>
                  <a:cubicBezTo>
                    <a:pt x="9931" y="5747"/>
                    <a:pt x="5293" y="3856"/>
                    <a:pt x="1311" y="1059"/>
                  </a:cubicBezTo>
                  <a:cubicBezTo>
                    <a:pt x="857" y="731"/>
                    <a:pt x="429" y="404"/>
                    <a:pt x="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1" name="Google Shape;2635;p41">
              <a:extLst>
                <a:ext uri="{FF2B5EF4-FFF2-40B4-BE49-F238E27FC236}">
                  <a16:creationId xmlns:a16="http://schemas.microsoft.com/office/drawing/2014/main" id="{E0A7E6FC-9E00-239B-0936-C1B43A76CFA6}"/>
                </a:ext>
              </a:extLst>
            </p:cNvPr>
            <p:cNvSpPr/>
            <p:nvPr/>
          </p:nvSpPr>
          <p:spPr>
            <a:xfrm>
              <a:off x="822679" y="984252"/>
              <a:ext cx="414938" cy="204862"/>
            </a:xfrm>
            <a:custGeom>
              <a:avLst/>
              <a:gdLst/>
              <a:ahLst/>
              <a:cxnLst/>
              <a:rect l="l" t="t" r="r" b="b"/>
              <a:pathLst>
                <a:path w="14644" h="7230" extrusionOk="0">
                  <a:moveTo>
                    <a:pt x="26" y="1"/>
                  </a:moveTo>
                  <a:cubicBezTo>
                    <a:pt x="26" y="127"/>
                    <a:pt x="26" y="228"/>
                    <a:pt x="51" y="354"/>
                  </a:cubicBezTo>
                  <a:cubicBezTo>
                    <a:pt x="26" y="379"/>
                    <a:pt x="0" y="404"/>
                    <a:pt x="26" y="429"/>
                  </a:cubicBezTo>
                  <a:cubicBezTo>
                    <a:pt x="278" y="1891"/>
                    <a:pt x="1286" y="3252"/>
                    <a:pt x="3050" y="4462"/>
                  </a:cubicBezTo>
                  <a:cubicBezTo>
                    <a:pt x="4335" y="5344"/>
                    <a:pt x="5747" y="6050"/>
                    <a:pt x="7234" y="6503"/>
                  </a:cubicBezTo>
                  <a:cubicBezTo>
                    <a:pt x="8746" y="6987"/>
                    <a:pt x="10339" y="7229"/>
                    <a:pt x="11948" y="7229"/>
                  </a:cubicBezTo>
                  <a:cubicBezTo>
                    <a:pt x="12350" y="7229"/>
                    <a:pt x="12753" y="7214"/>
                    <a:pt x="13156" y="7184"/>
                  </a:cubicBezTo>
                  <a:cubicBezTo>
                    <a:pt x="13207" y="7184"/>
                    <a:pt x="13232" y="7133"/>
                    <a:pt x="13232" y="7083"/>
                  </a:cubicBezTo>
                  <a:cubicBezTo>
                    <a:pt x="13232" y="7042"/>
                    <a:pt x="13198" y="7001"/>
                    <a:pt x="13159" y="7001"/>
                  </a:cubicBezTo>
                  <a:cubicBezTo>
                    <a:pt x="13150" y="7001"/>
                    <a:pt x="13140" y="7003"/>
                    <a:pt x="13131" y="7007"/>
                  </a:cubicBezTo>
                  <a:cubicBezTo>
                    <a:pt x="12732" y="7039"/>
                    <a:pt x="12333" y="7054"/>
                    <a:pt x="11934" y="7054"/>
                  </a:cubicBezTo>
                  <a:cubicBezTo>
                    <a:pt x="8812" y="7054"/>
                    <a:pt x="5743" y="6099"/>
                    <a:pt x="3151" y="4311"/>
                  </a:cubicBezTo>
                  <a:cubicBezTo>
                    <a:pt x="1513" y="3176"/>
                    <a:pt x="555" y="1916"/>
                    <a:pt x="252" y="581"/>
                  </a:cubicBezTo>
                  <a:lnTo>
                    <a:pt x="252" y="581"/>
                  </a:lnTo>
                  <a:lnTo>
                    <a:pt x="328" y="681"/>
                  </a:lnTo>
                  <a:cubicBezTo>
                    <a:pt x="782" y="1185"/>
                    <a:pt x="1311" y="1639"/>
                    <a:pt x="1815" y="2017"/>
                  </a:cubicBezTo>
                  <a:cubicBezTo>
                    <a:pt x="1941" y="2118"/>
                    <a:pt x="2067" y="2194"/>
                    <a:pt x="2168" y="2294"/>
                  </a:cubicBezTo>
                  <a:cubicBezTo>
                    <a:pt x="4184" y="3731"/>
                    <a:pt x="6326" y="4815"/>
                    <a:pt x="8469" y="5495"/>
                  </a:cubicBezTo>
                  <a:cubicBezTo>
                    <a:pt x="10238" y="6063"/>
                    <a:pt x="12007" y="6347"/>
                    <a:pt x="13743" y="6347"/>
                  </a:cubicBezTo>
                  <a:cubicBezTo>
                    <a:pt x="14011" y="6347"/>
                    <a:pt x="14277" y="6340"/>
                    <a:pt x="14542" y="6327"/>
                  </a:cubicBezTo>
                  <a:cubicBezTo>
                    <a:pt x="14593" y="6302"/>
                    <a:pt x="14643" y="6276"/>
                    <a:pt x="14643" y="6226"/>
                  </a:cubicBezTo>
                  <a:cubicBezTo>
                    <a:pt x="14643" y="6176"/>
                    <a:pt x="14593" y="6125"/>
                    <a:pt x="14542" y="6125"/>
                  </a:cubicBezTo>
                  <a:cubicBezTo>
                    <a:pt x="14260" y="6141"/>
                    <a:pt x="13976" y="6149"/>
                    <a:pt x="13691" y="6149"/>
                  </a:cubicBezTo>
                  <a:cubicBezTo>
                    <a:pt x="9884" y="6149"/>
                    <a:pt x="5881" y="4746"/>
                    <a:pt x="2294" y="2143"/>
                  </a:cubicBezTo>
                  <a:cubicBezTo>
                    <a:pt x="2143" y="2017"/>
                    <a:pt x="1991" y="1916"/>
                    <a:pt x="1815" y="1790"/>
                  </a:cubicBezTo>
                  <a:cubicBezTo>
                    <a:pt x="1462" y="1513"/>
                    <a:pt x="1084" y="1211"/>
                    <a:pt x="756" y="858"/>
                  </a:cubicBezTo>
                  <a:cubicBezTo>
                    <a:pt x="479" y="581"/>
                    <a:pt x="227" y="303"/>
                    <a:pt x="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2" name="Google Shape;2636;p41">
              <a:extLst>
                <a:ext uri="{FF2B5EF4-FFF2-40B4-BE49-F238E27FC236}">
                  <a16:creationId xmlns:a16="http://schemas.microsoft.com/office/drawing/2014/main" id="{36E682FA-3255-83AB-071A-BD2CCBE4746C}"/>
                </a:ext>
              </a:extLst>
            </p:cNvPr>
            <p:cNvSpPr/>
            <p:nvPr/>
          </p:nvSpPr>
          <p:spPr>
            <a:xfrm>
              <a:off x="541313" y="877854"/>
              <a:ext cx="58597" cy="134280"/>
            </a:xfrm>
            <a:custGeom>
              <a:avLst/>
              <a:gdLst/>
              <a:ahLst/>
              <a:cxnLst/>
              <a:rect l="l" t="t" r="r" b="b"/>
              <a:pathLst>
                <a:path w="2068" h="4739" extrusionOk="0">
                  <a:moveTo>
                    <a:pt x="447" y="1653"/>
                  </a:moveTo>
                  <a:cubicBezTo>
                    <a:pt x="488" y="1653"/>
                    <a:pt x="521" y="1664"/>
                    <a:pt x="555" y="1664"/>
                  </a:cubicBezTo>
                  <a:cubicBezTo>
                    <a:pt x="681" y="1715"/>
                    <a:pt x="782" y="1790"/>
                    <a:pt x="857" y="1866"/>
                  </a:cubicBezTo>
                  <a:cubicBezTo>
                    <a:pt x="757" y="1916"/>
                    <a:pt x="631" y="1967"/>
                    <a:pt x="505" y="1992"/>
                  </a:cubicBezTo>
                  <a:cubicBezTo>
                    <a:pt x="451" y="2013"/>
                    <a:pt x="407" y="2021"/>
                    <a:pt x="370" y="2021"/>
                  </a:cubicBezTo>
                  <a:cubicBezTo>
                    <a:pt x="319" y="2021"/>
                    <a:pt x="282" y="2006"/>
                    <a:pt x="252" y="1992"/>
                  </a:cubicBezTo>
                  <a:cubicBezTo>
                    <a:pt x="202" y="1967"/>
                    <a:pt x="202" y="1891"/>
                    <a:pt x="202" y="1866"/>
                  </a:cubicBezTo>
                  <a:cubicBezTo>
                    <a:pt x="227" y="1765"/>
                    <a:pt x="303" y="1689"/>
                    <a:pt x="379" y="1664"/>
                  </a:cubicBezTo>
                  <a:cubicBezTo>
                    <a:pt x="404" y="1656"/>
                    <a:pt x="426" y="1653"/>
                    <a:pt x="447" y="1653"/>
                  </a:cubicBezTo>
                  <a:close/>
                  <a:moveTo>
                    <a:pt x="1815" y="1"/>
                  </a:moveTo>
                  <a:lnTo>
                    <a:pt x="1815" y="26"/>
                  </a:lnTo>
                  <a:cubicBezTo>
                    <a:pt x="1865" y="202"/>
                    <a:pt x="1891" y="404"/>
                    <a:pt x="1840" y="606"/>
                  </a:cubicBezTo>
                  <a:cubicBezTo>
                    <a:pt x="1765" y="1059"/>
                    <a:pt x="1462" y="1488"/>
                    <a:pt x="1034" y="1765"/>
                  </a:cubicBezTo>
                  <a:lnTo>
                    <a:pt x="1009" y="1765"/>
                  </a:lnTo>
                  <a:cubicBezTo>
                    <a:pt x="841" y="1576"/>
                    <a:pt x="639" y="1475"/>
                    <a:pt x="459" y="1475"/>
                  </a:cubicBezTo>
                  <a:cubicBezTo>
                    <a:pt x="423" y="1475"/>
                    <a:pt x="387" y="1479"/>
                    <a:pt x="353" y="1488"/>
                  </a:cubicBezTo>
                  <a:cubicBezTo>
                    <a:pt x="202" y="1513"/>
                    <a:pt x="51" y="1639"/>
                    <a:pt x="26" y="1815"/>
                  </a:cubicBezTo>
                  <a:cubicBezTo>
                    <a:pt x="0" y="1941"/>
                    <a:pt x="51" y="2067"/>
                    <a:pt x="152" y="2143"/>
                  </a:cubicBezTo>
                  <a:cubicBezTo>
                    <a:pt x="209" y="2189"/>
                    <a:pt x="276" y="2203"/>
                    <a:pt x="342" y="2203"/>
                  </a:cubicBezTo>
                  <a:cubicBezTo>
                    <a:pt x="422" y="2203"/>
                    <a:pt x="500" y="2182"/>
                    <a:pt x="555" y="2168"/>
                  </a:cubicBezTo>
                  <a:cubicBezTo>
                    <a:pt x="706" y="2143"/>
                    <a:pt x="857" y="2067"/>
                    <a:pt x="983" y="1992"/>
                  </a:cubicBezTo>
                  <a:cubicBezTo>
                    <a:pt x="1336" y="2420"/>
                    <a:pt x="1487" y="2975"/>
                    <a:pt x="1412" y="3554"/>
                  </a:cubicBezTo>
                  <a:cubicBezTo>
                    <a:pt x="1387" y="3958"/>
                    <a:pt x="1235" y="4336"/>
                    <a:pt x="1009" y="4688"/>
                  </a:cubicBezTo>
                  <a:cubicBezTo>
                    <a:pt x="1059" y="4714"/>
                    <a:pt x="1135" y="4714"/>
                    <a:pt x="1185" y="4739"/>
                  </a:cubicBezTo>
                  <a:cubicBezTo>
                    <a:pt x="1412" y="4361"/>
                    <a:pt x="1563" y="3983"/>
                    <a:pt x="1588" y="3580"/>
                  </a:cubicBezTo>
                  <a:cubicBezTo>
                    <a:pt x="1664" y="2975"/>
                    <a:pt x="1513" y="2345"/>
                    <a:pt x="1160" y="1916"/>
                  </a:cubicBezTo>
                  <a:cubicBezTo>
                    <a:pt x="1613" y="1614"/>
                    <a:pt x="1941" y="1135"/>
                    <a:pt x="2017" y="631"/>
                  </a:cubicBezTo>
                  <a:cubicBezTo>
                    <a:pt x="2042" y="454"/>
                    <a:pt x="2067" y="278"/>
                    <a:pt x="2042" y="127"/>
                  </a:cubicBezTo>
                  <a:cubicBezTo>
                    <a:pt x="1966" y="76"/>
                    <a:pt x="1891" y="51"/>
                    <a:pt x="18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3" name="Google Shape;2637;p41">
              <a:extLst>
                <a:ext uri="{FF2B5EF4-FFF2-40B4-BE49-F238E27FC236}">
                  <a16:creationId xmlns:a16="http://schemas.microsoft.com/office/drawing/2014/main" id="{9F848955-D373-31D0-6CB4-45E4F9D346B8}"/>
                </a:ext>
              </a:extLst>
            </p:cNvPr>
            <p:cNvSpPr/>
            <p:nvPr/>
          </p:nvSpPr>
          <p:spPr>
            <a:xfrm>
              <a:off x="1045477" y="1453168"/>
              <a:ext cx="60014" cy="69562"/>
            </a:xfrm>
            <a:custGeom>
              <a:avLst/>
              <a:gdLst/>
              <a:ahLst/>
              <a:cxnLst/>
              <a:rect l="l" t="t" r="r" b="b"/>
              <a:pathLst>
                <a:path w="2118" h="2455" extrusionOk="0">
                  <a:moveTo>
                    <a:pt x="1120" y="0"/>
                  </a:moveTo>
                  <a:cubicBezTo>
                    <a:pt x="1084" y="0"/>
                    <a:pt x="1052" y="24"/>
                    <a:pt x="1034" y="61"/>
                  </a:cubicBezTo>
                  <a:lnTo>
                    <a:pt x="1034" y="86"/>
                  </a:lnTo>
                  <a:cubicBezTo>
                    <a:pt x="1009" y="86"/>
                    <a:pt x="984" y="86"/>
                    <a:pt x="984" y="111"/>
                  </a:cubicBezTo>
                  <a:cubicBezTo>
                    <a:pt x="933" y="136"/>
                    <a:pt x="933" y="212"/>
                    <a:pt x="984" y="262"/>
                  </a:cubicBezTo>
                  <a:cubicBezTo>
                    <a:pt x="1009" y="287"/>
                    <a:pt x="1034" y="313"/>
                    <a:pt x="1084" y="313"/>
                  </a:cubicBezTo>
                  <a:cubicBezTo>
                    <a:pt x="1210" y="388"/>
                    <a:pt x="1286" y="565"/>
                    <a:pt x="1286" y="716"/>
                  </a:cubicBezTo>
                  <a:cubicBezTo>
                    <a:pt x="1311" y="943"/>
                    <a:pt x="1210" y="1170"/>
                    <a:pt x="1009" y="1346"/>
                  </a:cubicBezTo>
                  <a:cubicBezTo>
                    <a:pt x="821" y="1513"/>
                    <a:pt x="564" y="1611"/>
                    <a:pt x="280" y="1611"/>
                  </a:cubicBezTo>
                  <a:cubicBezTo>
                    <a:pt x="222" y="1611"/>
                    <a:pt x="162" y="1607"/>
                    <a:pt x="101" y="1598"/>
                  </a:cubicBezTo>
                  <a:cubicBezTo>
                    <a:pt x="51" y="1598"/>
                    <a:pt x="1" y="1623"/>
                    <a:pt x="1" y="1674"/>
                  </a:cubicBezTo>
                  <a:cubicBezTo>
                    <a:pt x="1" y="1724"/>
                    <a:pt x="26" y="1774"/>
                    <a:pt x="76" y="1774"/>
                  </a:cubicBezTo>
                  <a:cubicBezTo>
                    <a:pt x="152" y="1800"/>
                    <a:pt x="202" y="1800"/>
                    <a:pt x="278" y="1800"/>
                  </a:cubicBezTo>
                  <a:cubicBezTo>
                    <a:pt x="606" y="1800"/>
                    <a:pt x="908" y="1699"/>
                    <a:pt x="1135" y="1497"/>
                  </a:cubicBezTo>
                  <a:cubicBezTo>
                    <a:pt x="1362" y="1270"/>
                    <a:pt x="1488" y="993"/>
                    <a:pt x="1488" y="691"/>
                  </a:cubicBezTo>
                  <a:cubicBezTo>
                    <a:pt x="1488" y="615"/>
                    <a:pt x="1462" y="539"/>
                    <a:pt x="1437" y="464"/>
                  </a:cubicBezTo>
                  <a:lnTo>
                    <a:pt x="1437" y="464"/>
                  </a:lnTo>
                  <a:cubicBezTo>
                    <a:pt x="1714" y="716"/>
                    <a:pt x="1891" y="1069"/>
                    <a:pt x="1916" y="1371"/>
                  </a:cubicBezTo>
                  <a:cubicBezTo>
                    <a:pt x="1941" y="1825"/>
                    <a:pt x="1639" y="2178"/>
                    <a:pt x="1185" y="2253"/>
                  </a:cubicBezTo>
                  <a:cubicBezTo>
                    <a:pt x="1135" y="2278"/>
                    <a:pt x="1110" y="2329"/>
                    <a:pt x="1110" y="2379"/>
                  </a:cubicBezTo>
                  <a:cubicBezTo>
                    <a:pt x="1135" y="2404"/>
                    <a:pt x="1160" y="2455"/>
                    <a:pt x="1210" y="2455"/>
                  </a:cubicBezTo>
                  <a:lnTo>
                    <a:pt x="1236" y="2455"/>
                  </a:lnTo>
                  <a:cubicBezTo>
                    <a:pt x="1765" y="2354"/>
                    <a:pt x="2118" y="1900"/>
                    <a:pt x="2093" y="1371"/>
                  </a:cubicBezTo>
                  <a:cubicBezTo>
                    <a:pt x="2067" y="867"/>
                    <a:pt x="1689" y="313"/>
                    <a:pt x="1160" y="10"/>
                  </a:cubicBezTo>
                  <a:cubicBezTo>
                    <a:pt x="1147" y="3"/>
                    <a:pt x="1133" y="0"/>
                    <a:pt x="11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4" name="Google Shape;2638;p41">
              <a:extLst>
                <a:ext uri="{FF2B5EF4-FFF2-40B4-BE49-F238E27FC236}">
                  <a16:creationId xmlns:a16="http://schemas.microsoft.com/office/drawing/2014/main" id="{EBA18440-807A-CB7C-F77C-CC85F0721A8F}"/>
                </a:ext>
              </a:extLst>
            </p:cNvPr>
            <p:cNvSpPr/>
            <p:nvPr/>
          </p:nvSpPr>
          <p:spPr>
            <a:xfrm>
              <a:off x="898362" y="1421007"/>
              <a:ext cx="60750" cy="68882"/>
            </a:xfrm>
            <a:custGeom>
              <a:avLst/>
              <a:gdLst/>
              <a:ahLst/>
              <a:cxnLst/>
              <a:rect l="l" t="t" r="r" b="b"/>
              <a:pathLst>
                <a:path w="2144" h="2431" extrusionOk="0">
                  <a:moveTo>
                    <a:pt x="1117" y="1"/>
                  </a:moveTo>
                  <a:cubicBezTo>
                    <a:pt x="1082" y="1"/>
                    <a:pt x="1052" y="18"/>
                    <a:pt x="1034" y="36"/>
                  </a:cubicBezTo>
                  <a:lnTo>
                    <a:pt x="1034" y="61"/>
                  </a:lnTo>
                  <a:cubicBezTo>
                    <a:pt x="1009" y="61"/>
                    <a:pt x="984" y="87"/>
                    <a:pt x="984" y="87"/>
                  </a:cubicBezTo>
                  <a:cubicBezTo>
                    <a:pt x="959" y="137"/>
                    <a:pt x="959" y="187"/>
                    <a:pt x="984" y="238"/>
                  </a:cubicBezTo>
                  <a:cubicBezTo>
                    <a:pt x="1009" y="288"/>
                    <a:pt x="1059" y="288"/>
                    <a:pt x="1085" y="313"/>
                  </a:cubicBezTo>
                  <a:cubicBezTo>
                    <a:pt x="1236" y="364"/>
                    <a:pt x="1311" y="540"/>
                    <a:pt x="1311" y="692"/>
                  </a:cubicBezTo>
                  <a:cubicBezTo>
                    <a:pt x="1311" y="944"/>
                    <a:pt x="1211" y="1170"/>
                    <a:pt x="1009" y="1347"/>
                  </a:cubicBezTo>
                  <a:cubicBezTo>
                    <a:pt x="810" y="1524"/>
                    <a:pt x="534" y="1604"/>
                    <a:pt x="231" y="1604"/>
                  </a:cubicBezTo>
                  <a:cubicBezTo>
                    <a:pt x="188" y="1604"/>
                    <a:pt x="145" y="1602"/>
                    <a:pt x="102" y="1599"/>
                  </a:cubicBezTo>
                  <a:cubicBezTo>
                    <a:pt x="92" y="1594"/>
                    <a:pt x="84" y="1592"/>
                    <a:pt x="76" y="1592"/>
                  </a:cubicBezTo>
                  <a:cubicBezTo>
                    <a:pt x="42" y="1592"/>
                    <a:pt x="21" y="1633"/>
                    <a:pt x="1" y="1674"/>
                  </a:cubicBezTo>
                  <a:cubicBezTo>
                    <a:pt x="1" y="1725"/>
                    <a:pt x="26" y="1775"/>
                    <a:pt x="76" y="1775"/>
                  </a:cubicBezTo>
                  <a:lnTo>
                    <a:pt x="303" y="1775"/>
                  </a:lnTo>
                  <a:cubicBezTo>
                    <a:pt x="606" y="1775"/>
                    <a:pt x="908" y="1674"/>
                    <a:pt x="1135" y="1473"/>
                  </a:cubicBezTo>
                  <a:cubicBezTo>
                    <a:pt x="1387" y="1271"/>
                    <a:pt x="1488" y="994"/>
                    <a:pt x="1488" y="692"/>
                  </a:cubicBezTo>
                  <a:cubicBezTo>
                    <a:pt x="1488" y="616"/>
                    <a:pt x="1463" y="515"/>
                    <a:pt x="1437" y="439"/>
                  </a:cubicBezTo>
                  <a:lnTo>
                    <a:pt x="1437" y="439"/>
                  </a:lnTo>
                  <a:cubicBezTo>
                    <a:pt x="1715" y="717"/>
                    <a:pt x="1916" y="1044"/>
                    <a:pt x="1916" y="1372"/>
                  </a:cubicBezTo>
                  <a:cubicBezTo>
                    <a:pt x="1942" y="1800"/>
                    <a:pt x="1639" y="2153"/>
                    <a:pt x="1211" y="2254"/>
                  </a:cubicBezTo>
                  <a:cubicBezTo>
                    <a:pt x="1160" y="2254"/>
                    <a:pt x="1135" y="2305"/>
                    <a:pt x="1135" y="2355"/>
                  </a:cubicBezTo>
                  <a:cubicBezTo>
                    <a:pt x="1135" y="2405"/>
                    <a:pt x="1185" y="2431"/>
                    <a:pt x="1236" y="2431"/>
                  </a:cubicBezTo>
                  <a:cubicBezTo>
                    <a:pt x="1790" y="2330"/>
                    <a:pt x="2143" y="1901"/>
                    <a:pt x="2118" y="1372"/>
                  </a:cubicBezTo>
                  <a:cubicBezTo>
                    <a:pt x="2093" y="843"/>
                    <a:pt x="1689" y="288"/>
                    <a:pt x="1160" y="11"/>
                  </a:cubicBezTo>
                  <a:cubicBezTo>
                    <a:pt x="1145" y="4"/>
                    <a:pt x="1131" y="1"/>
                    <a:pt x="11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16" name="Google Shape;2578;p39">
            <a:extLst>
              <a:ext uri="{FF2B5EF4-FFF2-40B4-BE49-F238E27FC236}">
                <a16:creationId xmlns:a16="http://schemas.microsoft.com/office/drawing/2014/main" id="{5BCDBBB3-C212-F750-E3E2-395D4068B1B3}"/>
              </a:ext>
            </a:extLst>
          </p:cNvPr>
          <p:cNvSpPr txBox="1">
            <a:spLocks/>
          </p:cNvSpPr>
          <p:nvPr/>
        </p:nvSpPr>
        <p:spPr>
          <a:xfrm>
            <a:off x="5172238" y="955902"/>
            <a:ext cx="1847524" cy="10663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400" b="1" dirty="0">
                <a:solidFill>
                  <a:schemeClr val="tx1"/>
                </a:solidFill>
                <a:latin typeface="+mj-lt"/>
              </a:rPr>
              <a:t>02.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B7CB-18B7-38B4-4DB9-88A69A829AF7}"/>
              </a:ext>
            </a:extLst>
          </p:cNvPr>
          <p:cNvSpPr txBox="1"/>
          <p:nvPr/>
        </p:nvSpPr>
        <p:spPr>
          <a:xfrm>
            <a:off x="1707377" y="1965105"/>
            <a:ext cx="8777246" cy="274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tx1"/>
                </a:solidFill>
                <a:latin typeface="+mj-lt"/>
              </a:rPr>
              <a:t>ÔN TẬP KĨ NĂNG VIẾT BÁO CÁO, CHƯƠNG TRÌNH HOẠT ĐỘNG, HƯỚNG DẪN 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28305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6C6AA-5AED-AF49-FD38-2B96C4EBB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2">
            <a:extLst>
              <a:ext uri="{FF2B5EF4-FFF2-40B4-BE49-F238E27FC236}">
                <a16:creationId xmlns:a16="http://schemas.microsoft.com/office/drawing/2014/main" id="{FC32205E-9154-BCC3-2B14-41F18D825862}"/>
              </a:ext>
            </a:extLst>
          </p:cNvPr>
          <p:cNvSpPr/>
          <p:nvPr/>
        </p:nvSpPr>
        <p:spPr>
          <a:xfrm>
            <a:off x="763422" y="2452850"/>
            <a:ext cx="7529563" cy="1181024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Viết báo cáo kết quả quyên góp sách của tổ em tặng thư viện một trường học ở vùng khó khăn. 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37">
            <a:extLst>
              <a:ext uri="{FF2B5EF4-FFF2-40B4-BE49-F238E27FC236}">
                <a16:creationId xmlns:a16="http://schemas.microsoft.com/office/drawing/2014/main" id="{90882B6A-B234-4FAC-3EA1-DF0868243D48}"/>
              </a:ext>
            </a:extLst>
          </p:cNvPr>
          <p:cNvSpPr/>
          <p:nvPr/>
        </p:nvSpPr>
        <p:spPr>
          <a:xfrm>
            <a:off x="763422" y="3806201"/>
            <a:ext cx="7529564" cy="1058185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Viết chương trình hoạt động của lớp em tham gia cuộc thi vẽ tranh bảo vệ môi trường. 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37">
            <a:extLst>
              <a:ext uri="{FF2B5EF4-FFF2-40B4-BE49-F238E27FC236}">
                <a16:creationId xmlns:a16="http://schemas.microsoft.com/office/drawing/2014/main" id="{1BB3836E-7AD2-6295-CDBE-E8CFF4C48ACC}"/>
              </a:ext>
            </a:extLst>
          </p:cNvPr>
          <p:cNvSpPr/>
          <p:nvPr/>
        </p:nvSpPr>
        <p:spPr>
          <a:xfrm>
            <a:off x="763422" y="5036713"/>
            <a:ext cx="7529563" cy="1058185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c) Viết bản hướng dẫn các em học sinh lớp Ba cách đeo khăn quàng đỏ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E22C52A1-9C50-A65F-A003-154AD7920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56696" y="2452850"/>
            <a:ext cx="2371882" cy="3642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F158CC-7585-7122-D313-09BAB2AD927C}"/>
              </a:ext>
            </a:extLst>
          </p:cNvPr>
          <p:cNvSpPr txBox="1"/>
          <p:nvPr/>
        </p:nvSpPr>
        <p:spPr>
          <a:xfrm>
            <a:off x="1915632" y="1746274"/>
            <a:ext cx="5225142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2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2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8AF394-31EB-4212-D512-AD923E21ECC4}"/>
              </a:ext>
            </a:extLst>
          </p:cNvPr>
          <p:cNvSpPr txBox="1"/>
          <p:nvPr/>
        </p:nvSpPr>
        <p:spPr>
          <a:xfrm>
            <a:off x="3130962" y="1039698"/>
            <a:ext cx="6281057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độc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lập</a:t>
            </a:r>
            <a:endParaRPr lang="en-US" sz="2200" b="1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55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935FB5-4824-12EB-826B-FAEE42721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45BEB66-954B-F167-A43C-7E180430F9B3}"/>
              </a:ext>
            </a:extLst>
          </p:cNvPr>
          <p:cNvGrpSpPr/>
          <p:nvPr/>
        </p:nvGrpSpPr>
        <p:grpSpPr>
          <a:xfrm>
            <a:off x="3424858" y="594859"/>
            <a:ext cx="5342283" cy="1044212"/>
            <a:chOff x="863600" y="0"/>
            <a:chExt cx="7315200" cy="1142696"/>
          </a:xfrm>
          <a:solidFill>
            <a:schemeClr val="accent2"/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EC7973B-0859-F854-2203-2F3373D15014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614BC96-9239-9798-CBF5-C245D5283F87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5" name="Rounded Rectangle 12">
              <a:extLst>
                <a:ext uri="{FF2B5EF4-FFF2-40B4-BE49-F238E27FC236}">
                  <a16:creationId xmlns:a16="http://schemas.microsoft.com/office/drawing/2014/main" id="{8FB66A04-8139-749C-6ECF-FB785CA17E6D}"/>
                </a:ext>
              </a:extLst>
            </p:cNvPr>
            <p:cNvSpPr/>
            <p:nvPr/>
          </p:nvSpPr>
          <p:spPr>
            <a:xfrm>
              <a:off x="863600" y="362189"/>
              <a:ext cx="7315200" cy="780507"/>
            </a:xfrm>
            <a:prstGeom prst="roundRect">
              <a:avLst>
                <a:gd name="adj" fmla="val 18641"/>
              </a:avLst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  <a:sym typeface="Arial"/>
                </a:rPr>
                <a:t>HƯỚNG DẪN CỤ THỂ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CDA7C8A-468A-434E-BB89-B3D0DC8362B8}"/>
              </a:ext>
            </a:extLst>
          </p:cNvPr>
          <p:cNvSpPr txBox="1"/>
          <p:nvPr/>
        </p:nvSpPr>
        <p:spPr>
          <a:xfrm>
            <a:off x="1492746" y="2157947"/>
            <a:ext cx="8196348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+mj-lt"/>
              </a:rPr>
              <a:t>a) Viết báo cáo kết quả quyên góp sách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7811B8-E53F-553D-49D8-B3C56D55A310}"/>
              </a:ext>
            </a:extLst>
          </p:cNvPr>
          <p:cNvGrpSpPr/>
          <p:nvPr/>
        </p:nvGrpSpPr>
        <p:grpSpPr>
          <a:xfrm>
            <a:off x="1577057" y="3071876"/>
            <a:ext cx="4082689" cy="2536232"/>
            <a:chOff x="257695" y="2335876"/>
            <a:chExt cx="3574185" cy="25362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5F6B430-E6E9-048D-8A6A-E11484DF6AED}"/>
                </a:ext>
              </a:extLst>
            </p:cNvPr>
            <p:cNvGrpSpPr/>
            <p:nvPr/>
          </p:nvGrpSpPr>
          <p:grpSpPr>
            <a:xfrm>
              <a:off x="257695" y="2335876"/>
              <a:ext cx="3574185" cy="2536232"/>
              <a:chOff x="343773" y="2371854"/>
              <a:chExt cx="1915492" cy="2518670"/>
            </a:xfrm>
          </p:grpSpPr>
          <p:sp>
            <p:nvSpPr>
              <p:cNvPr id="10" name="Rectangle: Diagonal Corners Rounded 9">
                <a:extLst>
                  <a:ext uri="{FF2B5EF4-FFF2-40B4-BE49-F238E27FC236}">
                    <a16:creationId xmlns:a16="http://schemas.microsoft.com/office/drawing/2014/main" id="{F8068FB0-7BA1-E305-4D05-61A99B444AA2}"/>
                  </a:ext>
                </a:extLst>
              </p:cNvPr>
              <p:cNvSpPr/>
              <p:nvPr/>
            </p:nvSpPr>
            <p:spPr>
              <a:xfrm>
                <a:off x="416346" y="2442407"/>
                <a:ext cx="1842919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11" name="Rectangle: Diagonal Corners Rounded 10">
                <a:extLst>
                  <a:ext uri="{FF2B5EF4-FFF2-40B4-BE49-F238E27FC236}">
                    <a16:creationId xmlns:a16="http://schemas.microsoft.com/office/drawing/2014/main" id="{BECB075A-2370-25EE-E999-6ECB4B21F4ED}"/>
                  </a:ext>
                </a:extLst>
              </p:cNvPr>
              <p:cNvSpPr/>
              <p:nvPr/>
            </p:nvSpPr>
            <p:spPr>
              <a:xfrm>
                <a:off x="343773" y="2371854"/>
                <a:ext cx="1845405" cy="2448117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469FEAD-A0C2-65C4-E183-CEDD72F5EDF2}"/>
                </a:ext>
              </a:extLst>
            </p:cNvPr>
            <p:cNvSpPr txBox="1"/>
            <p:nvPr/>
          </p:nvSpPr>
          <p:spPr>
            <a:xfrm>
              <a:off x="548414" y="2975977"/>
              <a:ext cx="2974376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Báo cáo cần được viết đúng mẫu.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85EF5F-5083-2EF5-056E-6D54B2407FA3}"/>
              </a:ext>
            </a:extLst>
          </p:cNvPr>
          <p:cNvGrpSpPr/>
          <p:nvPr/>
        </p:nvGrpSpPr>
        <p:grpSpPr>
          <a:xfrm>
            <a:off x="6387475" y="3071876"/>
            <a:ext cx="4227468" cy="2536232"/>
            <a:chOff x="4792008" y="2335876"/>
            <a:chExt cx="3818664" cy="25362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0946702-9038-DB93-4B8B-6C01691F4117}"/>
                </a:ext>
              </a:extLst>
            </p:cNvPr>
            <p:cNvGrpSpPr/>
            <p:nvPr/>
          </p:nvGrpSpPr>
          <p:grpSpPr>
            <a:xfrm>
              <a:off x="4792008" y="2335876"/>
              <a:ext cx="3818664" cy="2536232"/>
              <a:chOff x="343773" y="2371854"/>
              <a:chExt cx="2119087" cy="2518670"/>
            </a:xfrm>
          </p:grpSpPr>
          <p:sp>
            <p:nvSpPr>
              <p:cNvPr id="15" name="Rectangle: Diagonal Corners Rounded 14">
                <a:extLst>
                  <a:ext uri="{FF2B5EF4-FFF2-40B4-BE49-F238E27FC236}">
                    <a16:creationId xmlns:a16="http://schemas.microsoft.com/office/drawing/2014/main" id="{C7CC12A0-A1D7-B264-635C-6842262DF8E4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16" name="Rectangle: Diagonal Corners Rounded 15">
                <a:extLst>
                  <a:ext uri="{FF2B5EF4-FFF2-40B4-BE49-F238E27FC236}">
                    <a16:creationId xmlns:a16="http://schemas.microsoft.com/office/drawing/2014/main" id="{EA8F9146-6C9B-31B1-A0DF-687F15F30828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448117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3375DC-0D22-0E2E-10C9-C3AC36CEBB54}"/>
                </a:ext>
              </a:extLst>
            </p:cNvPr>
            <p:cNvSpPr txBox="1"/>
            <p:nvPr/>
          </p:nvSpPr>
          <p:spPr>
            <a:xfrm>
              <a:off x="5094686" y="2421980"/>
              <a:ext cx="3216019" cy="2229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Trong báo cáo, cần có bảng thống kê các loại sách: sách giáo khoa, truyện, thơ,…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82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AE989-904B-B197-9896-D78338697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EA0543-C201-7302-7905-0571C2047529}"/>
              </a:ext>
            </a:extLst>
          </p:cNvPr>
          <p:cNvGrpSpPr/>
          <p:nvPr/>
        </p:nvGrpSpPr>
        <p:grpSpPr>
          <a:xfrm>
            <a:off x="3424858" y="594859"/>
            <a:ext cx="5342283" cy="1044212"/>
            <a:chOff x="863600" y="0"/>
            <a:chExt cx="7315200" cy="1142696"/>
          </a:xfrm>
          <a:solidFill>
            <a:schemeClr val="accent2"/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511F541B-A5D0-4BF7-EAE1-F8FFDBE6ADD3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544ADA7-28A2-7B61-C134-17C9965D38D6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5" name="Rounded Rectangle 12">
              <a:extLst>
                <a:ext uri="{FF2B5EF4-FFF2-40B4-BE49-F238E27FC236}">
                  <a16:creationId xmlns:a16="http://schemas.microsoft.com/office/drawing/2014/main" id="{73F41398-52E7-674E-9685-36268CD9F786}"/>
                </a:ext>
              </a:extLst>
            </p:cNvPr>
            <p:cNvSpPr/>
            <p:nvPr/>
          </p:nvSpPr>
          <p:spPr>
            <a:xfrm>
              <a:off x="863600" y="362189"/>
              <a:ext cx="7315200" cy="780507"/>
            </a:xfrm>
            <a:prstGeom prst="roundRect">
              <a:avLst>
                <a:gd name="adj" fmla="val 18641"/>
              </a:avLst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  <a:sym typeface="Arial"/>
                </a:rPr>
                <a:t>HƯỚNG DẪN CỤ THỂ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D83C976-09E5-B1EE-2D0A-227DD2F427A6}"/>
              </a:ext>
            </a:extLst>
          </p:cNvPr>
          <p:cNvSpPr txBox="1"/>
          <p:nvPr/>
        </p:nvSpPr>
        <p:spPr>
          <a:xfrm>
            <a:off x="1529692" y="2245020"/>
            <a:ext cx="8196348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+mj-lt"/>
              </a:rPr>
              <a:t>b) Viết chương trình hoạt động 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DDF498F-09EC-BC8A-F565-1A35F41979FF}"/>
              </a:ext>
            </a:extLst>
          </p:cNvPr>
          <p:cNvGrpSpPr/>
          <p:nvPr/>
        </p:nvGrpSpPr>
        <p:grpSpPr>
          <a:xfrm>
            <a:off x="1577057" y="3071876"/>
            <a:ext cx="4082689" cy="2536232"/>
            <a:chOff x="257695" y="2335876"/>
            <a:chExt cx="3574185" cy="25362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2BA3930-B47B-1511-9F75-8CED0C5435F1}"/>
                </a:ext>
              </a:extLst>
            </p:cNvPr>
            <p:cNvGrpSpPr/>
            <p:nvPr/>
          </p:nvGrpSpPr>
          <p:grpSpPr>
            <a:xfrm>
              <a:off x="257695" y="2335876"/>
              <a:ext cx="3574185" cy="2536232"/>
              <a:chOff x="343773" y="2371854"/>
              <a:chExt cx="1915492" cy="2518670"/>
            </a:xfrm>
          </p:grpSpPr>
          <p:sp>
            <p:nvSpPr>
              <p:cNvPr id="10" name="Rectangle: Diagonal Corners Rounded 9">
                <a:extLst>
                  <a:ext uri="{FF2B5EF4-FFF2-40B4-BE49-F238E27FC236}">
                    <a16:creationId xmlns:a16="http://schemas.microsoft.com/office/drawing/2014/main" id="{0ABEE6DA-CB8E-A750-2881-9CAD3994F8A1}"/>
                  </a:ext>
                </a:extLst>
              </p:cNvPr>
              <p:cNvSpPr/>
              <p:nvPr/>
            </p:nvSpPr>
            <p:spPr>
              <a:xfrm>
                <a:off x="416346" y="2442407"/>
                <a:ext cx="1842919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11" name="Rectangle: Diagonal Corners Rounded 10">
                <a:extLst>
                  <a:ext uri="{FF2B5EF4-FFF2-40B4-BE49-F238E27FC236}">
                    <a16:creationId xmlns:a16="http://schemas.microsoft.com/office/drawing/2014/main" id="{FEF97B26-5AD0-284A-1C22-1B3F6A514D8E}"/>
                  </a:ext>
                </a:extLst>
              </p:cNvPr>
              <p:cNvSpPr/>
              <p:nvPr/>
            </p:nvSpPr>
            <p:spPr>
              <a:xfrm>
                <a:off x="343773" y="2371854"/>
                <a:ext cx="1845405" cy="2448117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3223CB-D25B-2CB4-7B33-AD6C2508F946}"/>
                </a:ext>
              </a:extLst>
            </p:cNvPr>
            <p:cNvSpPr txBox="1"/>
            <p:nvPr/>
          </p:nvSpPr>
          <p:spPr>
            <a:xfrm>
              <a:off x="492210" y="2730547"/>
              <a:ext cx="2974376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Chương trình hoạt động cần được viết đúng mẫu.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F545A99-5E39-6A6C-3F15-82748F410C48}"/>
              </a:ext>
            </a:extLst>
          </p:cNvPr>
          <p:cNvGrpSpPr/>
          <p:nvPr/>
        </p:nvGrpSpPr>
        <p:grpSpPr>
          <a:xfrm>
            <a:off x="6387475" y="3071876"/>
            <a:ext cx="4227468" cy="2536232"/>
            <a:chOff x="4792008" y="2335876"/>
            <a:chExt cx="3818664" cy="25362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3F2FD9E-2B7D-B86E-30B9-6C63D8EABEC0}"/>
                </a:ext>
              </a:extLst>
            </p:cNvPr>
            <p:cNvGrpSpPr/>
            <p:nvPr/>
          </p:nvGrpSpPr>
          <p:grpSpPr>
            <a:xfrm>
              <a:off x="4792008" y="2335876"/>
              <a:ext cx="3818664" cy="2536232"/>
              <a:chOff x="343773" y="2371854"/>
              <a:chExt cx="2119087" cy="2518670"/>
            </a:xfrm>
          </p:grpSpPr>
          <p:sp>
            <p:nvSpPr>
              <p:cNvPr id="15" name="Rectangle: Diagonal Corners Rounded 14">
                <a:extLst>
                  <a:ext uri="{FF2B5EF4-FFF2-40B4-BE49-F238E27FC236}">
                    <a16:creationId xmlns:a16="http://schemas.microsoft.com/office/drawing/2014/main" id="{E708FD73-42D4-6FBA-1FE2-D55BF529CA26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16" name="Rectangle: Diagonal Corners Rounded 15">
                <a:extLst>
                  <a:ext uri="{FF2B5EF4-FFF2-40B4-BE49-F238E27FC236}">
                    <a16:creationId xmlns:a16="http://schemas.microsoft.com/office/drawing/2014/main" id="{229D5E49-CDCA-0B5B-D782-8AAF4B53C839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448117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BFB954-D501-D481-E748-1ED6BA97C848}"/>
                </a:ext>
              </a:extLst>
            </p:cNvPr>
            <p:cNvSpPr txBox="1"/>
            <p:nvPr/>
          </p:nvSpPr>
          <p:spPr>
            <a:xfrm>
              <a:off x="5027940" y="2448546"/>
              <a:ext cx="3216019" cy="2239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Trong chương trình, cần có bảng nêu các hoạt động cụ thể và phân công công việc.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95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0BB083-4767-5813-8F16-C1014E7DD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86067C2-1615-3CD4-1848-4403841F4A76}"/>
              </a:ext>
            </a:extLst>
          </p:cNvPr>
          <p:cNvGrpSpPr/>
          <p:nvPr/>
        </p:nvGrpSpPr>
        <p:grpSpPr>
          <a:xfrm>
            <a:off x="3424858" y="594859"/>
            <a:ext cx="5342283" cy="1044212"/>
            <a:chOff x="863600" y="0"/>
            <a:chExt cx="7315200" cy="1142696"/>
          </a:xfrm>
          <a:solidFill>
            <a:schemeClr val="accent2"/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5A254EEC-A0DA-AB12-2681-8D2872A9BFCB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421BCE0-A840-4FB2-FC67-8EBDBEDDACA5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5" name="Rounded Rectangle 12">
              <a:extLst>
                <a:ext uri="{FF2B5EF4-FFF2-40B4-BE49-F238E27FC236}">
                  <a16:creationId xmlns:a16="http://schemas.microsoft.com/office/drawing/2014/main" id="{1C9A98F1-8888-68C9-37E3-9E4CD2B0A18C}"/>
                </a:ext>
              </a:extLst>
            </p:cNvPr>
            <p:cNvSpPr/>
            <p:nvPr/>
          </p:nvSpPr>
          <p:spPr>
            <a:xfrm>
              <a:off x="863600" y="362189"/>
              <a:ext cx="7315200" cy="780507"/>
            </a:xfrm>
            <a:prstGeom prst="roundRect">
              <a:avLst>
                <a:gd name="adj" fmla="val 18641"/>
              </a:avLst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  <a:sym typeface="Arial"/>
                </a:rPr>
                <a:t>HƯỚNG DẪN CỤ THỂ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661BFCC-384D-9E41-3D09-B6F164FAC94E}"/>
              </a:ext>
            </a:extLst>
          </p:cNvPr>
          <p:cNvSpPr txBox="1"/>
          <p:nvPr/>
        </p:nvSpPr>
        <p:spPr>
          <a:xfrm>
            <a:off x="1529692" y="2245020"/>
            <a:ext cx="8196348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  <a:defRPr/>
            </a:pPr>
            <a:r>
              <a:rPr lang="vi-VN" sz="2400" b="1" dirty="0">
                <a:solidFill>
                  <a:schemeClr val="tx1"/>
                </a:solidFill>
                <a:latin typeface="+mj-lt"/>
              </a:rPr>
              <a:t>c) Viết hướng dẫn cách đeo khăn quàng đỏ 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0B5579-2CE4-36AF-9DB8-A212F0A88A1B}"/>
              </a:ext>
            </a:extLst>
          </p:cNvPr>
          <p:cNvGrpSpPr/>
          <p:nvPr/>
        </p:nvGrpSpPr>
        <p:grpSpPr>
          <a:xfrm>
            <a:off x="1577057" y="3071876"/>
            <a:ext cx="4082689" cy="2536232"/>
            <a:chOff x="257695" y="2335876"/>
            <a:chExt cx="3574185" cy="25362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0F24A26-9950-BF94-4721-3209EAFEB769}"/>
                </a:ext>
              </a:extLst>
            </p:cNvPr>
            <p:cNvGrpSpPr/>
            <p:nvPr/>
          </p:nvGrpSpPr>
          <p:grpSpPr>
            <a:xfrm>
              <a:off x="257695" y="2335876"/>
              <a:ext cx="3574185" cy="2536232"/>
              <a:chOff x="343773" y="2371854"/>
              <a:chExt cx="1915492" cy="2518670"/>
            </a:xfrm>
          </p:grpSpPr>
          <p:sp>
            <p:nvSpPr>
              <p:cNvPr id="10" name="Rectangle: Diagonal Corners Rounded 9">
                <a:extLst>
                  <a:ext uri="{FF2B5EF4-FFF2-40B4-BE49-F238E27FC236}">
                    <a16:creationId xmlns:a16="http://schemas.microsoft.com/office/drawing/2014/main" id="{FA3DA094-232D-FC1C-74F8-E4CCCAF03B06}"/>
                  </a:ext>
                </a:extLst>
              </p:cNvPr>
              <p:cNvSpPr/>
              <p:nvPr/>
            </p:nvSpPr>
            <p:spPr>
              <a:xfrm>
                <a:off x="416346" y="2442407"/>
                <a:ext cx="1842919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11" name="Rectangle: Diagonal Corners Rounded 10">
                <a:extLst>
                  <a:ext uri="{FF2B5EF4-FFF2-40B4-BE49-F238E27FC236}">
                    <a16:creationId xmlns:a16="http://schemas.microsoft.com/office/drawing/2014/main" id="{DFC209A7-B3C5-BA56-B718-35F0176AA9AE}"/>
                  </a:ext>
                </a:extLst>
              </p:cNvPr>
              <p:cNvSpPr/>
              <p:nvPr/>
            </p:nvSpPr>
            <p:spPr>
              <a:xfrm>
                <a:off x="343773" y="2371854"/>
                <a:ext cx="1845405" cy="2448117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ED04EC-5F3A-8C62-24A6-4C984FF60E4B}"/>
                </a:ext>
              </a:extLst>
            </p:cNvPr>
            <p:cNvSpPr txBox="1"/>
            <p:nvPr/>
          </p:nvSpPr>
          <p:spPr>
            <a:xfrm>
              <a:off x="492210" y="3002544"/>
              <a:ext cx="2974376" cy="1131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rPr>
                <a:t>Nhớ lại cách đeo khăn quàng đỏ. 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933D27-8D27-E6EC-1649-461A0FF30891}"/>
              </a:ext>
            </a:extLst>
          </p:cNvPr>
          <p:cNvGrpSpPr/>
          <p:nvPr/>
        </p:nvGrpSpPr>
        <p:grpSpPr>
          <a:xfrm>
            <a:off x="6387475" y="3071876"/>
            <a:ext cx="4227468" cy="2536232"/>
            <a:chOff x="4792008" y="2335876"/>
            <a:chExt cx="3818664" cy="25362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F56C071-1829-8C4D-68DE-B2B3EBDA724D}"/>
                </a:ext>
              </a:extLst>
            </p:cNvPr>
            <p:cNvGrpSpPr/>
            <p:nvPr/>
          </p:nvGrpSpPr>
          <p:grpSpPr>
            <a:xfrm>
              <a:off x="4792008" y="2335876"/>
              <a:ext cx="3818664" cy="2536232"/>
              <a:chOff x="343773" y="2371854"/>
              <a:chExt cx="2119087" cy="2518670"/>
            </a:xfrm>
          </p:grpSpPr>
          <p:sp>
            <p:nvSpPr>
              <p:cNvPr id="15" name="Rectangle: Diagonal Corners Rounded 14">
                <a:extLst>
                  <a:ext uri="{FF2B5EF4-FFF2-40B4-BE49-F238E27FC236}">
                    <a16:creationId xmlns:a16="http://schemas.microsoft.com/office/drawing/2014/main" id="{A44AB4EF-1FC4-D01B-4B04-51EBE2E55B97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16" name="Rectangle: Diagonal Corners Rounded 15">
                <a:extLst>
                  <a:ext uri="{FF2B5EF4-FFF2-40B4-BE49-F238E27FC236}">
                    <a16:creationId xmlns:a16="http://schemas.microsoft.com/office/drawing/2014/main" id="{AB8FBA5D-04F0-0BFA-2B9E-2F9103E5623A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448117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CA1B9C-85C7-5C5A-91E7-6DA60A243F46}"/>
                </a:ext>
              </a:extLst>
            </p:cNvPr>
            <p:cNvSpPr txBox="1"/>
            <p:nvPr/>
          </p:nvSpPr>
          <p:spPr>
            <a:xfrm>
              <a:off x="5027940" y="2448546"/>
              <a:ext cx="3216019" cy="2239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rPr>
                <a:t>Hướng dẫn các bước đeo khăn; mỗi bước chỉ cần viết 1 – 2 câu ngắn gọn. 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95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178021-F81D-88BC-F358-7BCCCE4C4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90CC15-5FD3-7AAB-13A6-88458E828A31}"/>
              </a:ext>
            </a:extLst>
          </p:cNvPr>
          <p:cNvGrpSpPr/>
          <p:nvPr/>
        </p:nvGrpSpPr>
        <p:grpSpPr>
          <a:xfrm>
            <a:off x="3424858" y="594859"/>
            <a:ext cx="5342283" cy="1044212"/>
            <a:chOff x="863600" y="0"/>
            <a:chExt cx="7315200" cy="1142696"/>
          </a:xfrm>
          <a:solidFill>
            <a:schemeClr val="accent2"/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9C0E898-4E21-1B75-8EFC-B70DC1590F4B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FC63C4D-9584-6529-247D-B858FBE5F501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5" name="Rounded Rectangle 12">
              <a:extLst>
                <a:ext uri="{FF2B5EF4-FFF2-40B4-BE49-F238E27FC236}">
                  <a16:creationId xmlns:a16="http://schemas.microsoft.com/office/drawing/2014/main" id="{CC745386-972B-BEBC-7B70-A41769024DAD}"/>
                </a:ext>
              </a:extLst>
            </p:cNvPr>
            <p:cNvSpPr/>
            <p:nvPr/>
          </p:nvSpPr>
          <p:spPr>
            <a:xfrm>
              <a:off x="863600" y="362189"/>
              <a:ext cx="7315200" cy="780507"/>
            </a:xfrm>
            <a:prstGeom prst="roundRect">
              <a:avLst>
                <a:gd name="adj" fmla="val 18641"/>
              </a:avLst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/>
                  <a:ea typeface="+mn-ea"/>
                  <a:cs typeface="Arial" panose="020B0604020202020204" pitchFamily="34" charset="0"/>
                  <a:sym typeface="Arial"/>
                </a:rPr>
                <a:t>HƯỚNG DẪN CỤ THỂ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DB7347C-6FCE-6F6D-9B7B-281CCB85F4EC}"/>
              </a:ext>
            </a:extLst>
          </p:cNvPr>
          <p:cNvSpPr txBox="1"/>
          <p:nvPr/>
        </p:nvSpPr>
        <p:spPr>
          <a:xfrm>
            <a:off x="1529692" y="2245020"/>
            <a:ext cx="8196348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rPr>
              <a:t>c) Viết hướng dẫn cách đeo khăn quàng đỏ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05A4E07-2373-ADA8-11F4-C5F32A73C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903" y="3253620"/>
            <a:ext cx="9964193" cy="26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1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4EE5AF-5D9D-5A33-C8F2-543EFBE6D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F99FE8-AF03-3AB5-F039-091A63C517FA}"/>
              </a:ext>
            </a:extLst>
          </p:cNvPr>
          <p:cNvSpPr txBox="1"/>
          <p:nvPr/>
        </p:nvSpPr>
        <p:spPr>
          <a:xfrm>
            <a:off x="2844716" y="1684486"/>
            <a:ext cx="6853547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Giáo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xét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chung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endParaRPr lang="en-US" sz="2200" b="1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8279AED-6832-8EB2-8147-99130964E540}"/>
              </a:ext>
            </a:extLst>
          </p:cNvPr>
          <p:cNvSpPr/>
          <p:nvPr/>
        </p:nvSpPr>
        <p:spPr>
          <a:xfrm>
            <a:off x="1073909" y="2415539"/>
            <a:ext cx="2109925" cy="3719717"/>
          </a:xfrm>
          <a:custGeom>
            <a:avLst/>
            <a:gdLst/>
            <a:ahLst/>
            <a:cxnLst/>
            <a:rect l="l" t="t" r="r" b="b"/>
            <a:pathLst>
              <a:path w="1375888" h="2069539">
                <a:moveTo>
                  <a:pt x="75580" y="0"/>
                </a:moveTo>
                <a:lnTo>
                  <a:pt x="1300307" y="0"/>
                </a:lnTo>
                <a:cubicBezTo>
                  <a:pt x="1320352" y="0"/>
                  <a:pt x="1339577" y="7963"/>
                  <a:pt x="1353751" y="22137"/>
                </a:cubicBezTo>
                <a:cubicBezTo>
                  <a:pt x="1367925" y="36311"/>
                  <a:pt x="1375888" y="55535"/>
                  <a:pt x="1375888" y="75580"/>
                </a:cubicBezTo>
                <a:lnTo>
                  <a:pt x="1375888" y="1993959"/>
                </a:lnTo>
                <a:cubicBezTo>
                  <a:pt x="1375888" y="2014004"/>
                  <a:pt x="1367925" y="2033228"/>
                  <a:pt x="1353751" y="2047402"/>
                </a:cubicBezTo>
                <a:cubicBezTo>
                  <a:pt x="1339577" y="2061576"/>
                  <a:pt x="1320352" y="2069539"/>
                  <a:pt x="1300307" y="2069539"/>
                </a:cubicBezTo>
                <a:lnTo>
                  <a:pt x="75580" y="2069539"/>
                </a:lnTo>
                <a:cubicBezTo>
                  <a:pt x="55535" y="2069539"/>
                  <a:pt x="36311" y="2061576"/>
                  <a:pt x="22137" y="2047402"/>
                </a:cubicBezTo>
                <a:cubicBezTo>
                  <a:pt x="7963" y="2033228"/>
                  <a:pt x="0" y="2014004"/>
                  <a:pt x="0" y="1993959"/>
                </a:cubicBezTo>
                <a:lnTo>
                  <a:pt x="0" y="75580"/>
                </a:lnTo>
                <a:cubicBezTo>
                  <a:pt x="0" y="55535"/>
                  <a:pt x="7963" y="36311"/>
                  <a:pt x="22137" y="22137"/>
                </a:cubicBezTo>
                <a:cubicBezTo>
                  <a:pt x="36311" y="7963"/>
                  <a:pt x="55535" y="0"/>
                  <a:pt x="7558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/>
          <a:lstStyle/>
          <a:p>
            <a:endParaRPr lang="en-US" sz="22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9DDCF6E-F997-5D54-66A4-D86037438A37}"/>
              </a:ext>
            </a:extLst>
          </p:cNvPr>
          <p:cNvSpPr/>
          <p:nvPr/>
        </p:nvSpPr>
        <p:spPr>
          <a:xfrm>
            <a:off x="3422012" y="2415539"/>
            <a:ext cx="7694308" cy="3719719"/>
          </a:xfrm>
          <a:custGeom>
            <a:avLst/>
            <a:gdLst/>
            <a:ahLst/>
            <a:cxnLst/>
            <a:rect l="l" t="t" r="r" b="b"/>
            <a:pathLst>
              <a:path w="2816250" h="2167467">
                <a:moveTo>
                  <a:pt x="36925" y="0"/>
                </a:moveTo>
                <a:lnTo>
                  <a:pt x="2779325" y="0"/>
                </a:lnTo>
                <a:cubicBezTo>
                  <a:pt x="2789118" y="0"/>
                  <a:pt x="2798510" y="3890"/>
                  <a:pt x="2805435" y="10815"/>
                </a:cubicBezTo>
                <a:cubicBezTo>
                  <a:pt x="2812359" y="17740"/>
                  <a:pt x="2816250" y="27132"/>
                  <a:pt x="2816250" y="36925"/>
                </a:cubicBezTo>
                <a:lnTo>
                  <a:pt x="2816250" y="2130542"/>
                </a:lnTo>
                <a:cubicBezTo>
                  <a:pt x="2816250" y="2140335"/>
                  <a:pt x="2812359" y="2149727"/>
                  <a:pt x="2805435" y="2156652"/>
                </a:cubicBezTo>
                <a:cubicBezTo>
                  <a:pt x="2798510" y="2163576"/>
                  <a:pt x="2789118" y="2167467"/>
                  <a:pt x="2779325" y="2167467"/>
                </a:cubicBezTo>
                <a:lnTo>
                  <a:pt x="36925" y="2167467"/>
                </a:lnTo>
                <a:cubicBezTo>
                  <a:pt x="27132" y="2167467"/>
                  <a:pt x="17740" y="2163576"/>
                  <a:pt x="10815" y="2156652"/>
                </a:cubicBezTo>
                <a:cubicBezTo>
                  <a:pt x="3890" y="2149727"/>
                  <a:pt x="0" y="2140335"/>
                  <a:pt x="0" y="2130542"/>
                </a:cubicBezTo>
                <a:lnTo>
                  <a:pt x="0" y="36925"/>
                </a:lnTo>
                <a:cubicBezTo>
                  <a:pt x="0" y="27132"/>
                  <a:pt x="3890" y="17740"/>
                  <a:pt x="10815" y="10815"/>
                </a:cubicBezTo>
                <a:cubicBezTo>
                  <a:pt x="17740" y="3890"/>
                  <a:pt x="27132" y="0"/>
                  <a:pt x="36925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b="1" dirty="0">
                <a:latin typeface="+mj-lt"/>
                <a:cs typeface="Arial" panose="020B0604020202020204" pitchFamily="34" charset="0"/>
              </a:rPr>
              <a:t>Về nội dung: </a:t>
            </a:r>
            <a:r>
              <a:rPr lang="vi-VN" sz="2200" dirty="0">
                <a:latin typeface="+mj-lt"/>
                <a:cs typeface="Arial" panose="020B0604020202020204" pitchFamily="34" charset="0"/>
              </a:rPr>
              <a:t>Đoạn văn có viết đúng đề tài đã chọn không? Các ý trong đoạn văn có được lựa chọn phù hợp với đề tài không, có được sắp xếp theo trình tự hợp lí không?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b="1" dirty="0">
                <a:latin typeface="+mj-lt"/>
                <a:cs typeface="Arial" panose="020B0604020202020204" pitchFamily="34" charset="0"/>
              </a:rPr>
              <a:t>Về hình thức: </a:t>
            </a:r>
            <a:r>
              <a:rPr lang="vi-VN" sz="2200" dirty="0">
                <a:latin typeface="+mj-lt"/>
                <a:cs typeface="Arial" panose="020B0604020202020204" pitchFamily="34" charset="0"/>
              </a:rPr>
              <a:t>Ưu điểm và hạn chế phổ biến (về cấu tạo của đoạn văn, cách sử dụng từ, đặt câu, chính tả,...) ở các bài làm của HS trong lớp là gì?</a:t>
            </a:r>
          </a:p>
          <a:p>
            <a:pPr algn="just"/>
            <a:endParaRPr lang="en-US" sz="2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AE8340-522A-4F65-B232-AF650EB86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80" y="4639265"/>
            <a:ext cx="2109925" cy="1491754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7F6321B-8F49-83BD-E43A-5B567E217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38" y="2697132"/>
            <a:ext cx="1578265" cy="1578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15A9AA-F076-6704-8F07-7A1A7024C02C}"/>
              </a:ext>
            </a:extLst>
          </p:cNvPr>
          <p:cNvSpPr txBox="1"/>
          <p:nvPr/>
        </p:nvSpPr>
        <p:spPr>
          <a:xfrm>
            <a:off x="3130962" y="1039698"/>
            <a:ext cx="6281057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2: Báo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endParaRPr lang="en-US" sz="2200" b="1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96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A782E3-9FC9-7842-6B12-AD8329686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5D21DAA-C5D7-115C-5A79-D3500A069E1F}"/>
              </a:ext>
            </a:extLst>
          </p:cNvPr>
          <p:cNvSpPr/>
          <p:nvPr/>
        </p:nvSpPr>
        <p:spPr>
          <a:xfrm>
            <a:off x="486544" y="1791854"/>
            <a:ext cx="11218911" cy="4831121"/>
          </a:xfrm>
          <a:prstGeom prst="roundRect">
            <a:avLst>
              <a:gd name="adj" fmla="val 49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tabLst>
                <a:tab pos="698500" algn="l"/>
              </a:tabLst>
            </a:pP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vi-VN" sz="2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ác lỗi thường gặp khi </a:t>
            </a:r>
            <a:r>
              <a:rPr lang="en-US" sz="20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viết</a:t>
            </a:r>
            <a:r>
              <a:rPr lang="en-US" sz="2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50000"/>
              </a:lnSpc>
              <a:tabLst>
                <a:tab pos="698500" algn="l"/>
              </a:tabLst>
            </a:pP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cấu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endParaRPr lang="en-US" sz="20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8500" algn="l"/>
              </a:tabLst>
            </a:pP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viết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mẫu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698500" algn="l"/>
              </a:tabLst>
            </a:pP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đầu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quốc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hiệu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tiêu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ngữ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địa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cơ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698500" algn="l"/>
              </a:tabLst>
            </a:pP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cuối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chức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kí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8500" algn="l"/>
              </a:tabLst>
            </a:pP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Các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mục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sắp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xếp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tự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tabLst>
                <a:tab pos="698500" algn="l"/>
              </a:tabLst>
            </a:pP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Lỗi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8500" algn="l"/>
              </a:tabLst>
            </a:pP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chưa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cụ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8500" algn="l"/>
              </a:tabLst>
            </a:pP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phù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tế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C4A383-BDF9-1256-FACA-446F7778A658}"/>
              </a:ext>
            </a:extLst>
          </p:cNvPr>
          <p:cNvSpPr txBox="1"/>
          <p:nvPr/>
        </p:nvSpPr>
        <p:spPr>
          <a:xfrm>
            <a:off x="3130962" y="1039698"/>
            <a:ext cx="6281057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2: Báo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endParaRPr lang="en-US" sz="2200" b="1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73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20DA78-BA99-16E0-19D9-5DB0B9D62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1">
            <a:extLst>
              <a:ext uri="{FF2B5EF4-FFF2-40B4-BE49-F238E27FC236}">
                <a16:creationId xmlns:a16="http://schemas.microsoft.com/office/drawing/2014/main" id="{B60848FA-CE34-93F0-456D-F0403053C9AD}"/>
              </a:ext>
            </a:extLst>
          </p:cNvPr>
          <p:cNvSpPr/>
          <p:nvPr/>
        </p:nvSpPr>
        <p:spPr>
          <a:xfrm>
            <a:off x="112072" y="930466"/>
            <a:ext cx="624443" cy="592619"/>
          </a:xfrm>
          <a:custGeom>
            <a:avLst/>
            <a:gdLst/>
            <a:ahLst/>
            <a:cxnLst/>
            <a:rect l="l" t="t" r="r" b="b"/>
            <a:pathLst>
              <a:path w="2176096" h="2057400">
                <a:moveTo>
                  <a:pt x="0" y="0"/>
                </a:moveTo>
                <a:lnTo>
                  <a:pt x="2176096" y="0"/>
                </a:lnTo>
                <a:lnTo>
                  <a:pt x="2176096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0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71FCE1-7CDF-0E70-E42B-BD71B4226871}"/>
              </a:ext>
            </a:extLst>
          </p:cNvPr>
          <p:cNvGrpSpPr/>
          <p:nvPr/>
        </p:nvGrpSpPr>
        <p:grpSpPr>
          <a:xfrm>
            <a:off x="3377943" y="589895"/>
            <a:ext cx="7124700" cy="1518218"/>
            <a:chOff x="1015999" y="0"/>
            <a:chExt cx="7124700" cy="1661407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3DD052D-E6D0-48C2-5CCD-44D13D45D907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noFill/>
            <a:ln w="38100" cap="flat" cmpd="sng" algn="ctr">
              <a:solidFill>
                <a:srgbClr val="ADCBE6"/>
              </a:solidFill>
              <a:prstDash val="solid"/>
            </a:ln>
            <a:effectLst/>
          </p:spPr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2A6A040-1451-7772-2026-3DCBF78412D4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noFill/>
            <a:ln w="38100" cap="flat" cmpd="sng" algn="ctr">
              <a:solidFill>
                <a:srgbClr val="ADCBE6"/>
              </a:solidFill>
              <a:prstDash val="solid"/>
            </a:ln>
            <a:effectLst/>
          </p:spPr>
        </p:cxnSp>
        <p:sp>
          <p:nvSpPr>
            <p:cNvPr id="6" name="Rounded Rectangle 12">
              <a:extLst>
                <a:ext uri="{FF2B5EF4-FFF2-40B4-BE49-F238E27FC236}">
                  <a16:creationId xmlns:a16="http://schemas.microsoft.com/office/drawing/2014/main" id="{BBD2856D-7DFF-01E0-86EF-C44DA9B690C8}"/>
                </a:ext>
              </a:extLst>
            </p:cNvPr>
            <p:cNvSpPr/>
            <p:nvPr/>
          </p:nvSpPr>
          <p:spPr>
            <a:xfrm>
              <a:off x="1015999" y="381000"/>
              <a:ext cx="7124700" cy="1280407"/>
            </a:xfrm>
            <a:prstGeom prst="roundRect">
              <a:avLst>
                <a:gd name="adj" fmla="val 18641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vi-VN" sz="22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Lưu ý các lỗi thường gặp khi </a:t>
              </a:r>
              <a:r>
                <a:rPr lang="en-US" sz="22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viết</a:t>
              </a:r>
              <a:r>
                <a:rPr lang="en-US" sz="22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vi-VN" sz="22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chương trình hoạt động</a:t>
              </a:r>
              <a:endParaRPr lang="en-US" sz="2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C283E7C-877C-7ED4-69C6-ADF9E1A0FC8D}"/>
              </a:ext>
            </a:extLst>
          </p:cNvPr>
          <p:cNvGrpSpPr/>
          <p:nvPr/>
        </p:nvGrpSpPr>
        <p:grpSpPr>
          <a:xfrm>
            <a:off x="1028700" y="2715984"/>
            <a:ext cx="4698487" cy="513694"/>
            <a:chOff x="579437" y="925773"/>
            <a:chExt cx="4191000" cy="513694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BBB6A7D3-8B90-F2B2-4D7E-91A628E34304}"/>
                </a:ext>
              </a:extLst>
            </p:cNvPr>
            <p:cNvSpPr/>
            <p:nvPr/>
          </p:nvSpPr>
          <p:spPr>
            <a:xfrm>
              <a:off x="579438" y="925773"/>
              <a:ext cx="1409699" cy="513694"/>
            </a:xfrm>
            <a:prstGeom prst="homePlate">
              <a:avLst>
                <a:gd name="adj" fmla="val 32962"/>
              </a:avLst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200" b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01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4E9A67E-A6D6-09BD-361F-27B1CBCAB67F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4191000" cy="0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FB4792A-EFC2-3596-CEC8-218DD62F851A}"/>
                </a:ext>
              </a:extLst>
            </p:cNvPr>
            <p:cNvSpPr/>
            <p:nvPr/>
          </p:nvSpPr>
          <p:spPr>
            <a:xfrm>
              <a:off x="2106158" y="954243"/>
              <a:ext cx="266427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>
                <a:defRPr/>
              </a:pPr>
              <a:r>
                <a:rPr lang="en-US" sz="2400" b="1" dirty="0">
                  <a:latin typeface="+mj-lt"/>
                </a:rPr>
                <a:t>a. </a:t>
              </a:r>
              <a:r>
                <a:rPr lang="en-US" sz="2400" b="1" dirty="0" err="1">
                  <a:latin typeface="+mj-lt"/>
                </a:rPr>
                <a:t>Lỗi</a:t>
              </a:r>
              <a:r>
                <a:rPr lang="en-US" sz="2400" b="1" dirty="0">
                  <a:latin typeface="+mj-lt"/>
                </a:rPr>
                <a:t> </a:t>
              </a:r>
              <a:r>
                <a:rPr lang="en-US" sz="2400" b="1" dirty="0" err="1">
                  <a:latin typeface="+mj-lt"/>
                </a:rPr>
                <a:t>về</a:t>
              </a:r>
              <a:r>
                <a:rPr lang="en-US" sz="2400" b="1" dirty="0">
                  <a:latin typeface="+mj-lt"/>
                </a:rPr>
                <a:t> </a:t>
              </a:r>
              <a:r>
                <a:rPr lang="en-US" sz="2400" b="1" dirty="0" err="1">
                  <a:latin typeface="+mj-lt"/>
                </a:rPr>
                <a:t>cấu</a:t>
              </a:r>
              <a:r>
                <a:rPr lang="en-US" sz="2400" b="1" dirty="0">
                  <a:latin typeface="+mj-lt"/>
                </a:rPr>
                <a:t> </a:t>
              </a:r>
              <a:r>
                <a:rPr lang="en-US" sz="2400" b="1" dirty="0" err="1">
                  <a:latin typeface="+mj-lt"/>
                </a:rPr>
                <a:t>tạo</a:t>
              </a:r>
              <a:r>
                <a:rPr lang="en-US" sz="2400" b="1" dirty="0">
                  <a:latin typeface="+mj-lt"/>
                </a:rPr>
                <a:t>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2A8AB9C-CA8D-6EEF-A1F2-3D321F498E7B}"/>
              </a:ext>
            </a:extLst>
          </p:cNvPr>
          <p:cNvGrpSpPr/>
          <p:nvPr/>
        </p:nvGrpSpPr>
        <p:grpSpPr>
          <a:xfrm>
            <a:off x="7515610" y="3584831"/>
            <a:ext cx="3469033" cy="2335111"/>
            <a:chOff x="905615" y="5255296"/>
            <a:chExt cx="6938066" cy="447035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7BC0945-AFA7-4E50-AF70-9E13DFF908EA}"/>
                </a:ext>
              </a:extLst>
            </p:cNvPr>
            <p:cNvGrpSpPr/>
            <p:nvPr/>
          </p:nvGrpSpPr>
          <p:grpSpPr>
            <a:xfrm>
              <a:off x="905615" y="5255296"/>
              <a:ext cx="6938066" cy="4470352"/>
              <a:chOff x="343774" y="2371854"/>
              <a:chExt cx="1941731" cy="2518670"/>
            </a:xfrm>
          </p:grpSpPr>
          <p:sp>
            <p:nvSpPr>
              <p:cNvPr id="14" name="Rectangle: Diagonal Corners Rounded 13">
                <a:extLst>
                  <a:ext uri="{FF2B5EF4-FFF2-40B4-BE49-F238E27FC236}">
                    <a16:creationId xmlns:a16="http://schemas.microsoft.com/office/drawing/2014/main" id="{3749DEBA-6CC9-9D68-D31F-BB58BF576ADC}"/>
                  </a:ext>
                </a:extLst>
              </p:cNvPr>
              <p:cNvSpPr/>
              <p:nvPr/>
            </p:nvSpPr>
            <p:spPr>
              <a:xfrm>
                <a:off x="416347" y="2442407"/>
                <a:ext cx="1869158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  <p:sp>
            <p:nvSpPr>
              <p:cNvPr id="15" name="Rectangle: Diagonal Corners Rounded 14">
                <a:extLst>
                  <a:ext uri="{FF2B5EF4-FFF2-40B4-BE49-F238E27FC236}">
                    <a16:creationId xmlns:a16="http://schemas.microsoft.com/office/drawing/2014/main" id="{9C3E5042-0362-A988-ECD7-6BA2EEBDD947}"/>
                  </a:ext>
                </a:extLst>
              </p:cNvPr>
              <p:cNvSpPr/>
              <p:nvPr/>
            </p:nvSpPr>
            <p:spPr>
              <a:xfrm>
                <a:off x="343774" y="2371854"/>
                <a:ext cx="1869157" cy="2373693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3C1A3E-FD51-930B-D33C-F994B0BDA147}"/>
                </a:ext>
              </a:extLst>
            </p:cNvPr>
            <p:cNvSpPr txBox="1"/>
            <p:nvPr/>
          </p:nvSpPr>
          <p:spPr>
            <a:xfrm>
              <a:off x="1208481" y="5412288"/>
              <a:ext cx="6375884" cy="38561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200">
                  <a:latin typeface="+mj-lt"/>
                </a:rPr>
                <a:t>Các mục trong chương trình (bài viết) không được sắp xếp theo trình tự hợp lí. </a:t>
              </a:r>
              <a:endParaRPr lang="en-US" sz="2200">
                <a:latin typeface="+mj-l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9E1FA3-9973-FCD0-3B4D-0FCD1DCF340A}"/>
              </a:ext>
            </a:extLst>
          </p:cNvPr>
          <p:cNvGrpSpPr/>
          <p:nvPr/>
        </p:nvGrpSpPr>
        <p:grpSpPr>
          <a:xfrm>
            <a:off x="1004057" y="3584831"/>
            <a:ext cx="5936236" cy="2335111"/>
            <a:chOff x="9810606" y="4958515"/>
            <a:chExt cx="7840292" cy="476713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4413D12-8C17-9621-EA16-768DE2EDAF27}"/>
                </a:ext>
              </a:extLst>
            </p:cNvPr>
            <p:cNvGrpSpPr/>
            <p:nvPr/>
          </p:nvGrpSpPr>
          <p:grpSpPr>
            <a:xfrm>
              <a:off x="9810606" y="4958515"/>
              <a:ext cx="7840292" cy="4767132"/>
              <a:chOff x="343773" y="2204643"/>
              <a:chExt cx="2119087" cy="2685881"/>
            </a:xfrm>
          </p:grpSpPr>
          <p:sp>
            <p:nvSpPr>
              <p:cNvPr id="20" name="Rectangle: Diagonal Corners Rounded 19">
                <a:extLst>
                  <a:ext uri="{FF2B5EF4-FFF2-40B4-BE49-F238E27FC236}">
                    <a16:creationId xmlns:a16="http://schemas.microsoft.com/office/drawing/2014/main" id="{2485AD57-AF34-B2B2-983B-1A6D85B3E57B}"/>
                  </a:ext>
                </a:extLst>
              </p:cNvPr>
              <p:cNvSpPr/>
              <p:nvPr/>
            </p:nvSpPr>
            <p:spPr>
              <a:xfrm>
                <a:off x="416346" y="2322686"/>
                <a:ext cx="2046514" cy="2567838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  <p:sp>
            <p:nvSpPr>
              <p:cNvPr id="21" name="Rectangle: Diagonal Corners Rounded 20">
                <a:extLst>
                  <a:ext uri="{FF2B5EF4-FFF2-40B4-BE49-F238E27FC236}">
                    <a16:creationId xmlns:a16="http://schemas.microsoft.com/office/drawing/2014/main" id="{6D01CA8F-E10A-A729-8FF5-97BE5CC2CF5F}"/>
                  </a:ext>
                </a:extLst>
              </p:cNvPr>
              <p:cNvSpPr/>
              <p:nvPr/>
            </p:nvSpPr>
            <p:spPr>
              <a:xfrm>
                <a:off x="343773" y="2204643"/>
                <a:ext cx="2046514" cy="2540904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10D9F07-35B0-F901-6549-3D985E0BEEC1}"/>
                </a:ext>
              </a:extLst>
            </p:cNvPr>
            <p:cNvSpPr txBox="1"/>
            <p:nvPr/>
          </p:nvSpPr>
          <p:spPr>
            <a:xfrm>
              <a:off x="10107984" y="5109772"/>
              <a:ext cx="6977028" cy="42072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200">
                  <a:latin typeface="+mj-lt"/>
                </a:rPr>
                <a:t>Bài viết không có đủ các mục (mục đích, thời gian và địa điểm, thành phần tham gia, các hoạt động cụ thể, phân công thực hiện). </a:t>
              </a:r>
              <a:endParaRPr lang="en-US" sz="220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418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B9B260-B067-6960-790F-DDDC57099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1">
            <a:extLst>
              <a:ext uri="{FF2B5EF4-FFF2-40B4-BE49-F238E27FC236}">
                <a16:creationId xmlns:a16="http://schemas.microsoft.com/office/drawing/2014/main" id="{2B624BF3-BB8D-ED75-F8F6-FB25B955E235}"/>
              </a:ext>
            </a:extLst>
          </p:cNvPr>
          <p:cNvSpPr/>
          <p:nvPr/>
        </p:nvSpPr>
        <p:spPr>
          <a:xfrm>
            <a:off x="-17237" y="37695"/>
            <a:ext cx="624443" cy="592619"/>
          </a:xfrm>
          <a:custGeom>
            <a:avLst/>
            <a:gdLst/>
            <a:ahLst/>
            <a:cxnLst/>
            <a:rect l="l" t="t" r="r" b="b"/>
            <a:pathLst>
              <a:path w="2176096" h="2057400">
                <a:moveTo>
                  <a:pt x="0" y="0"/>
                </a:moveTo>
                <a:lnTo>
                  <a:pt x="2176096" y="0"/>
                </a:lnTo>
                <a:lnTo>
                  <a:pt x="2176096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0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01E84F-2D5F-0A9E-4AAC-2FBF717BA0D1}"/>
              </a:ext>
            </a:extLst>
          </p:cNvPr>
          <p:cNvGrpSpPr/>
          <p:nvPr/>
        </p:nvGrpSpPr>
        <p:grpSpPr>
          <a:xfrm>
            <a:off x="1028700" y="2715984"/>
            <a:ext cx="4698487" cy="797911"/>
            <a:chOff x="579437" y="925773"/>
            <a:chExt cx="4191000" cy="797911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E5D5EDF3-8CFB-7840-6609-95F0F87353DC}"/>
                </a:ext>
              </a:extLst>
            </p:cNvPr>
            <p:cNvSpPr/>
            <p:nvPr/>
          </p:nvSpPr>
          <p:spPr>
            <a:xfrm>
              <a:off x="579438" y="925773"/>
              <a:ext cx="1409699" cy="513694"/>
            </a:xfrm>
            <a:prstGeom prst="homePlate">
              <a:avLst>
                <a:gd name="adj" fmla="val 32962"/>
              </a:avLst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200" b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02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57071D7-5675-F2F6-5E11-C5A595425871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4191000" cy="0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6CD8B6A-1CB0-0555-3BEB-1BAEE8242B74}"/>
                </a:ext>
              </a:extLst>
            </p:cNvPr>
            <p:cNvSpPr/>
            <p:nvPr/>
          </p:nvSpPr>
          <p:spPr>
            <a:xfrm>
              <a:off x="2106158" y="954243"/>
              <a:ext cx="266427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>
                <a:defRPr/>
              </a:pPr>
              <a:r>
                <a:rPr lang="en-US" sz="2200" b="1">
                  <a:latin typeface="+mj-lt"/>
                </a:rPr>
                <a:t>b. Lỗi về nội dung: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2A2BE3-B798-5761-299B-6A24390B3B22}"/>
              </a:ext>
            </a:extLst>
          </p:cNvPr>
          <p:cNvGrpSpPr/>
          <p:nvPr/>
        </p:nvGrpSpPr>
        <p:grpSpPr>
          <a:xfrm>
            <a:off x="1028700" y="3492162"/>
            <a:ext cx="3469033" cy="2378581"/>
            <a:chOff x="905615" y="5255296"/>
            <a:chExt cx="6938066" cy="447035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B8274CE-CF84-9AA8-E554-449AFA54B7A1}"/>
                </a:ext>
              </a:extLst>
            </p:cNvPr>
            <p:cNvGrpSpPr/>
            <p:nvPr/>
          </p:nvGrpSpPr>
          <p:grpSpPr>
            <a:xfrm>
              <a:off x="905615" y="5255296"/>
              <a:ext cx="6938066" cy="4470352"/>
              <a:chOff x="343774" y="2371854"/>
              <a:chExt cx="1941731" cy="2518670"/>
            </a:xfrm>
          </p:grpSpPr>
          <p:sp>
            <p:nvSpPr>
              <p:cNvPr id="14" name="Rectangle: Diagonal Corners Rounded 13">
                <a:extLst>
                  <a:ext uri="{FF2B5EF4-FFF2-40B4-BE49-F238E27FC236}">
                    <a16:creationId xmlns:a16="http://schemas.microsoft.com/office/drawing/2014/main" id="{8DD801A7-2E95-10D7-341D-4B48BE6DA2E7}"/>
                  </a:ext>
                </a:extLst>
              </p:cNvPr>
              <p:cNvSpPr/>
              <p:nvPr/>
            </p:nvSpPr>
            <p:spPr>
              <a:xfrm>
                <a:off x="416347" y="2442407"/>
                <a:ext cx="1869158" cy="244811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  <p:sp>
            <p:nvSpPr>
              <p:cNvPr id="15" name="Rectangle: Diagonal Corners Rounded 14">
                <a:extLst>
                  <a:ext uri="{FF2B5EF4-FFF2-40B4-BE49-F238E27FC236}">
                    <a16:creationId xmlns:a16="http://schemas.microsoft.com/office/drawing/2014/main" id="{911091C9-1441-FF15-44B1-CBAF6E13953F}"/>
                  </a:ext>
                </a:extLst>
              </p:cNvPr>
              <p:cNvSpPr/>
              <p:nvPr/>
            </p:nvSpPr>
            <p:spPr>
              <a:xfrm>
                <a:off x="343774" y="2371854"/>
                <a:ext cx="1869157" cy="2373693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696CDEA-630E-2985-A127-649C598A82D4}"/>
                </a:ext>
              </a:extLst>
            </p:cNvPr>
            <p:cNvSpPr txBox="1"/>
            <p:nvPr/>
          </p:nvSpPr>
          <p:spPr>
            <a:xfrm>
              <a:off x="1503943" y="5823730"/>
              <a:ext cx="5482092" cy="30878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200" dirty="0">
                  <a:latin typeface="+mj-lt"/>
                </a:rPr>
                <a:t>Nội dung chương trình cụ thể chưa cụ thể. </a:t>
              </a:r>
              <a:endParaRPr lang="en-US" sz="2200" dirty="0">
                <a:latin typeface="+mj-l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58BDB3-112B-5029-8D88-7FF80BD666E9}"/>
              </a:ext>
            </a:extLst>
          </p:cNvPr>
          <p:cNvGrpSpPr/>
          <p:nvPr/>
        </p:nvGrpSpPr>
        <p:grpSpPr>
          <a:xfrm>
            <a:off x="5227064" y="3533184"/>
            <a:ext cx="5936236" cy="3005086"/>
            <a:chOff x="9810606" y="4953518"/>
            <a:chExt cx="7840292" cy="613488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0EFC6AE-351E-1875-405A-7A8375AD4E8B}"/>
                </a:ext>
              </a:extLst>
            </p:cNvPr>
            <p:cNvGrpSpPr/>
            <p:nvPr/>
          </p:nvGrpSpPr>
          <p:grpSpPr>
            <a:xfrm>
              <a:off x="9810606" y="4958515"/>
              <a:ext cx="7840292" cy="4767132"/>
              <a:chOff x="343773" y="2204643"/>
              <a:chExt cx="2119087" cy="2685881"/>
            </a:xfrm>
          </p:grpSpPr>
          <p:sp>
            <p:nvSpPr>
              <p:cNvPr id="20" name="Rectangle: Diagonal Corners Rounded 19">
                <a:extLst>
                  <a:ext uri="{FF2B5EF4-FFF2-40B4-BE49-F238E27FC236}">
                    <a16:creationId xmlns:a16="http://schemas.microsoft.com/office/drawing/2014/main" id="{50EBE714-E4FE-7A87-0775-9AE954143D71}"/>
                  </a:ext>
                </a:extLst>
              </p:cNvPr>
              <p:cNvSpPr/>
              <p:nvPr/>
            </p:nvSpPr>
            <p:spPr>
              <a:xfrm>
                <a:off x="416346" y="2322686"/>
                <a:ext cx="2046514" cy="2567838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C7C61">
                    <a:lumMod val="75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  <p:sp>
            <p:nvSpPr>
              <p:cNvPr id="21" name="Rectangle: Diagonal Corners Rounded 20">
                <a:extLst>
                  <a:ext uri="{FF2B5EF4-FFF2-40B4-BE49-F238E27FC236}">
                    <a16:creationId xmlns:a16="http://schemas.microsoft.com/office/drawing/2014/main" id="{54EEE5A8-B7C4-5B09-2C46-102AB8036163}"/>
                  </a:ext>
                </a:extLst>
              </p:cNvPr>
              <p:cNvSpPr/>
              <p:nvPr/>
            </p:nvSpPr>
            <p:spPr>
              <a:xfrm>
                <a:off x="343773" y="2204643"/>
                <a:ext cx="2046514" cy="2540904"/>
              </a:xfrm>
              <a:prstGeom prst="round2DiagRect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just">
                  <a:defRPr/>
                </a:pPr>
                <a:endParaRPr lang="en-US" sz="2200">
                  <a:latin typeface="+mj-lt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73ACD2-6588-A5E6-CCD2-BB0552BCBD12}"/>
                </a:ext>
              </a:extLst>
            </p:cNvPr>
            <p:cNvSpPr txBox="1"/>
            <p:nvPr/>
          </p:nvSpPr>
          <p:spPr>
            <a:xfrm>
              <a:off x="10107984" y="4953518"/>
              <a:ext cx="6977028" cy="6134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200" dirty="0">
                  <a:latin typeface="+mj-lt"/>
                </a:rPr>
                <a:t>Nội dung chương trình không phù hợp với mục đích hoạt động hoặc thời gian hoạt động; sắp xếp thời gian cho các hoạt động chưa hợp lí. </a:t>
              </a:r>
              <a:endParaRPr lang="en-US" sz="2200" dirty="0">
                <a:latin typeface="+mj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138091F-BC48-000A-76BC-BC8A01EAB5C6}"/>
              </a:ext>
            </a:extLst>
          </p:cNvPr>
          <p:cNvGrpSpPr/>
          <p:nvPr/>
        </p:nvGrpSpPr>
        <p:grpSpPr>
          <a:xfrm>
            <a:off x="3377943" y="589895"/>
            <a:ext cx="7124700" cy="1518218"/>
            <a:chOff x="1015999" y="0"/>
            <a:chExt cx="7124700" cy="166140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68E38E-85D1-13C1-D9FC-E846D0DC75A7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noFill/>
            <a:ln w="38100" cap="flat" cmpd="sng" algn="ctr">
              <a:solidFill>
                <a:srgbClr val="ADCBE6"/>
              </a:solidFill>
              <a:prstDash val="soli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A135D9B-6DC8-6085-EE41-6516B056A41C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noFill/>
            <a:ln w="38100" cap="flat" cmpd="sng" algn="ctr">
              <a:solidFill>
                <a:srgbClr val="ADCBE6"/>
              </a:solidFill>
              <a:prstDash val="solid"/>
            </a:ln>
            <a:effectLst/>
          </p:spPr>
        </p:cxnSp>
        <p:sp>
          <p:nvSpPr>
            <p:cNvPr id="24" name="Rounded Rectangle 12">
              <a:extLst>
                <a:ext uri="{FF2B5EF4-FFF2-40B4-BE49-F238E27FC236}">
                  <a16:creationId xmlns:a16="http://schemas.microsoft.com/office/drawing/2014/main" id="{B049AF14-9589-FB85-C032-D0AAE03AE598}"/>
                </a:ext>
              </a:extLst>
            </p:cNvPr>
            <p:cNvSpPr/>
            <p:nvPr/>
          </p:nvSpPr>
          <p:spPr>
            <a:xfrm>
              <a:off x="1015999" y="381000"/>
              <a:ext cx="7124700" cy="1280407"/>
            </a:xfrm>
            <a:prstGeom prst="roundRect">
              <a:avLst>
                <a:gd name="adj" fmla="val 18641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vi-VN" sz="22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Lưu ý các lỗi thường gặp khi </a:t>
              </a:r>
              <a:r>
                <a:rPr lang="en-US" sz="22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viết</a:t>
              </a:r>
              <a:r>
                <a:rPr lang="en-US" sz="22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vi-VN" sz="22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chương trình hoạt động</a:t>
              </a:r>
              <a:endParaRPr lang="en-US" sz="2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967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6830CE-C54F-18D2-6461-41C20600C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CF5148-4759-A98A-B71D-3E28DA01364F}"/>
              </a:ext>
            </a:extLst>
          </p:cNvPr>
          <p:cNvSpPr txBox="1"/>
          <p:nvPr/>
        </p:nvSpPr>
        <p:spPr>
          <a:xfrm>
            <a:off x="2037980" y="2268997"/>
            <a:ext cx="9041822" cy="115212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>
                <a:latin typeface="+mj-lt"/>
              </a:rPr>
              <a:t>Lắng nghe sửa một số lỗi tiêu biểu để rút kinh nghiệm (lỗi về bố cục đoạn văn, về nội dung, cách dùng từ, đặt câu, chính tả,...).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57C32FC-B98E-D5DB-BC21-540DD80D9218}"/>
              </a:ext>
            </a:extLst>
          </p:cNvPr>
          <p:cNvGrpSpPr/>
          <p:nvPr/>
        </p:nvGrpSpPr>
        <p:grpSpPr>
          <a:xfrm>
            <a:off x="1112196" y="3571042"/>
            <a:ext cx="9967607" cy="1543949"/>
            <a:chOff x="1766439" y="5132655"/>
            <a:chExt cx="8372678" cy="1543949"/>
          </a:xfrm>
        </p:grpSpPr>
        <p:pic>
          <p:nvPicPr>
            <p:cNvPr id="6" name="Picture 5" descr="https://cdn-icons-png.flaticon.com/128/981/981221.png">
              <a:extLst>
                <a:ext uri="{FF2B5EF4-FFF2-40B4-BE49-F238E27FC236}">
                  <a16:creationId xmlns:a16="http://schemas.microsoft.com/office/drawing/2014/main" id="{4072EBA0-EA50-0239-99B6-263F10DD6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66439" y="5590531"/>
              <a:ext cx="628195" cy="628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03B2C4-3161-C081-8570-7079ABBF5490}"/>
                </a:ext>
              </a:extLst>
            </p:cNvPr>
            <p:cNvSpPr txBox="1"/>
            <p:nvPr/>
          </p:nvSpPr>
          <p:spPr>
            <a:xfrm>
              <a:off x="2544085" y="5132655"/>
              <a:ext cx="7595032" cy="1543949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Xem </a:t>
              </a:r>
              <a:r>
                <a:rPr kumimoji="0" lang="vi-VN" sz="2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bài viết và sửa các lỗi được GV chỉ ra trong bài viết; có thể viết lại (sắp xếp lại ý, sửa cách diễn đạt, thay thế từ ngữ,...) để bài viết hay hơn.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1F8AF28-D8CC-C315-EE15-F4AB80C58B9B}"/>
              </a:ext>
            </a:extLst>
          </p:cNvPr>
          <p:cNvGrpSpPr/>
          <p:nvPr/>
        </p:nvGrpSpPr>
        <p:grpSpPr>
          <a:xfrm>
            <a:off x="1112196" y="5264912"/>
            <a:ext cx="9967607" cy="1036117"/>
            <a:chOff x="1766437" y="4898773"/>
            <a:chExt cx="8372684" cy="1036117"/>
          </a:xfrm>
        </p:grpSpPr>
        <p:pic>
          <p:nvPicPr>
            <p:cNvPr id="9" name="Picture 8" descr="https://cdn-icons-png.flaticon.com/128/981/981221.png">
              <a:extLst>
                <a:ext uri="{FF2B5EF4-FFF2-40B4-BE49-F238E27FC236}">
                  <a16:creationId xmlns:a16="http://schemas.microsoft.com/office/drawing/2014/main" id="{1CD507AA-B2F4-CB23-A34B-44A848C6C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66437" y="5102733"/>
              <a:ext cx="628195" cy="628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488E50-2265-6563-350B-F88C18AB84BF}"/>
                </a:ext>
              </a:extLst>
            </p:cNvPr>
            <p:cNvSpPr txBox="1"/>
            <p:nvPr/>
          </p:nvSpPr>
          <p:spPr>
            <a:xfrm>
              <a:off x="2544088" y="4898773"/>
              <a:ext cx="7595033" cy="1036117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rPr>
                <a:t>Cùng </a:t>
              </a:r>
              <a:r>
                <a:rPr kumimoji="0" lang="vi-VN" sz="220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rPr>
                <a:t>làm việc nhóm đôi: đổi bài viết (đã sửa), góp ý để bạn hoàn thiện bài viết.</a:t>
              </a:r>
            </a:p>
          </p:txBody>
        </p:sp>
      </p:grpSp>
      <p:pic>
        <p:nvPicPr>
          <p:cNvPr id="13" name="Picture 12" descr="https://cdn-icons-png.flaticon.com/128/981/981221.png">
            <a:extLst>
              <a:ext uri="{FF2B5EF4-FFF2-40B4-BE49-F238E27FC236}">
                <a16:creationId xmlns:a16="http://schemas.microsoft.com/office/drawing/2014/main" id="{84DB1597-BDD3-94DC-3DCB-E94FA9423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72029" y="2471127"/>
            <a:ext cx="628195" cy="74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79EBBA-C8E2-57C7-60DE-1BBAF9EBA3B1}"/>
              </a:ext>
            </a:extLst>
          </p:cNvPr>
          <p:cNvSpPr txBox="1"/>
          <p:nvPr/>
        </p:nvSpPr>
        <p:spPr>
          <a:xfrm>
            <a:off x="3121726" y="1519989"/>
            <a:ext cx="6281057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vụ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2: Báo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cáo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endParaRPr lang="en-US" sz="2200" b="1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27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7AAD71A-D9E6-A008-1DA0-D10C78702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21792C-3A90-9F97-E847-5C0F19C586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79468" y="1890592"/>
            <a:ext cx="3362052" cy="4440795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2FDD915D-079C-99D4-33BB-4546BB0D638F}"/>
              </a:ext>
            </a:extLst>
          </p:cNvPr>
          <p:cNvSpPr/>
          <p:nvPr/>
        </p:nvSpPr>
        <p:spPr>
          <a:xfrm>
            <a:off x="6301740" y="2308860"/>
            <a:ext cx="4710792" cy="1878330"/>
          </a:xfrm>
          <a:prstGeom prst="wedgeRoundRectCallout">
            <a:avLst>
              <a:gd name="adj1" fmla="val -69450"/>
              <a:gd name="adj2" fmla="val 438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rgbClr val="000000"/>
                </a:solidFill>
                <a:cs typeface="Arial" panose="020B0604020202020204" pitchFamily="34" charset="0"/>
              </a:rPr>
              <a:t>hững HS kiểm tra đọc thành tiếng chưa đạt chuẩn bị để kiểm tra lại vào buổi sau.</a:t>
            </a:r>
            <a:endParaRPr lang="vi-VN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A0CB6509-0731-EF3F-39EC-2C6CE59EAB22}"/>
              </a:ext>
            </a:extLst>
          </p:cNvPr>
          <p:cNvSpPr/>
          <p:nvPr/>
        </p:nvSpPr>
        <p:spPr>
          <a:xfrm>
            <a:off x="6301740" y="4530090"/>
            <a:ext cx="4710792" cy="1447800"/>
          </a:xfrm>
          <a:prstGeom prst="wedgeRoundRectCallout">
            <a:avLst>
              <a:gd name="adj1" fmla="val -69114"/>
              <a:gd name="adj2" fmla="val -3372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cs typeface="Arial" panose="020B0604020202020204" pitchFamily="34" charset="0"/>
              </a:rPr>
              <a:t>Ôn</a:t>
            </a:r>
            <a:r>
              <a:rPr 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cs typeface="Arial" panose="020B0604020202020204" pitchFamily="34" charset="0"/>
              </a:rPr>
              <a:t>tập</a:t>
            </a:r>
            <a:r>
              <a:rPr 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cs typeface="Arial" panose="020B0604020202020204" pitchFamily="34" charset="0"/>
              </a:rPr>
              <a:t>tiết</a:t>
            </a:r>
            <a:r>
              <a:rPr lang="en-US" sz="2400" i="1" dirty="0">
                <a:solidFill>
                  <a:srgbClr val="000000"/>
                </a:solidFill>
                <a:cs typeface="Arial" panose="020B0604020202020204" pitchFamily="34" charset="0"/>
              </a:rPr>
              <a:t> 12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869</Words>
  <Application>Microsoft Office PowerPoint</Application>
  <PresentationFormat>Widescreen</PresentationFormat>
  <Paragraphs>61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UTM Avo</vt:lpstr>
      <vt:lpstr>Calibri</vt:lpstr>
      <vt:lpstr>Courier New</vt:lpstr>
      <vt:lpstr>Wingdings</vt:lpstr>
      <vt:lpstr>2_Office Theme</vt:lpstr>
      <vt:lpstr>Tuần 35 Ôn tập cuối năm Tiết 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110</cp:revision>
  <dcterms:created xsi:type="dcterms:W3CDTF">2023-10-19T01:39:18Z</dcterms:created>
  <dcterms:modified xsi:type="dcterms:W3CDTF">2025-03-27T08:11:09Z</dcterms:modified>
</cp:coreProperties>
</file>