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26"/>
  </p:notesMasterIdLst>
  <p:sldIdLst>
    <p:sldId id="256" r:id="rId3"/>
    <p:sldId id="281" r:id="rId4"/>
    <p:sldId id="283" r:id="rId5"/>
    <p:sldId id="284" r:id="rId6"/>
    <p:sldId id="286" r:id="rId7"/>
    <p:sldId id="305" r:id="rId8"/>
    <p:sldId id="304" r:id="rId9"/>
    <p:sldId id="311" r:id="rId10"/>
    <p:sldId id="310" r:id="rId11"/>
    <p:sldId id="309" r:id="rId12"/>
    <p:sldId id="308" r:id="rId13"/>
    <p:sldId id="307" r:id="rId14"/>
    <p:sldId id="303" r:id="rId15"/>
    <p:sldId id="306" r:id="rId16"/>
    <p:sldId id="312" r:id="rId17"/>
    <p:sldId id="302" r:id="rId18"/>
    <p:sldId id="301" r:id="rId19"/>
    <p:sldId id="300" r:id="rId20"/>
    <p:sldId id="299" r:id="rId21"/>
    <p:sldId id="296" r:id="rId22"/>
    <p:sldId id="298" r:id="rId23"/>
    <p:sldId id="272" r:id="rId24"/>
    <p:sldId id="271" r:id="rId25"/>
  </p:sldIdLst>
  <p:sldSz cx="12192000" cy="6858000"/>
  <p:notesSz cx="6858000" cy="9144000"/>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E3D7"/>
    <a:srgbClr val="5037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86"/>
  </p:normalViewPr>
  <p:slideViewPr>
    <p:cSldViewPr snapToGrid="0">
      <p:cViewPr varScale="1">
        <p:scale>
          <a:sx n="105" d="100"/>
          <a:sy n="105" d="100"/>
        </p:scale>
        <p:origin x="15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8356A3-67B2-42AA-9F11-58AE2DE5D582}" type="datetimeFigureOut">
              <a:rPr lang="en-US" smtClean="0"/>
              <a:t>10-Apr-25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3CB877-1241-4A94-A515-C2E55CF66A59}" type="slidenum">
              <a:rPr lang="en-US" smtClean="0"/>
              <a:t>‹#›</a:t>
            </a:fld>
            <a:endParaRPr lang="en-US"/>
          </a:p>
        </p:txBody>
      </p:sp>
    </p:spTree>
    <p:extLst>
      <p:ext uri="{BB962C8B-B14F-4D97-AF65-F5344CB8AC3E}">
        <p14:creationId xmlns:p14="http://schemas.microsoft.com/office/powerpoint/2010/main" val="2178210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4" name="Google Shape;23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10-Apr-25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10-Apr-25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10-Apr-25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10-Apr-25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10-Apr-25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10-Apr-25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10-Apr-25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10-Apr-25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10-Apr-25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10-Apr-25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10-Apr-25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1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9" name="Google Shape;1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0" name="Google Shape;2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70623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3" name="Google Shape;2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4" name="Google Shape;2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5092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9" name="Google Shape;29;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0" name="Google Shape;30;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7030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1"/>
        <p:cNvGrpSpPr/>
        <p:nvPr/>
      </p:nvGrpSpPr>
      <p:grpSpPr>
        <a:xfrm>
          <a:off x="0" y="0"/>
          <a:ext cx="0" cy="0"/>
          <a:chOff x="0" y="0"/>
          <a:chExt cx="0" cy="0"/>
        </a:xfrm>
      </p:grpSpPr>
      <p:sp>
        <p:nvSpPr>
          <p:cNvPr id="32" name="Google Shape;32;p3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3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5" name="Google Shape;35;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6" name="Google Shape;36;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66308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7"/>
        <p:cNvGrpSpPr/>
        <p:nvPr/>
      </p:nvGrpSpPr>
      <p:grpSpPr>
        <a:xfrm>
          <a:off x="0" y="0"/>
          <a:ext cx="0" cy="0"/>
          <a:chOff x="0" y="0"/>
          <a:chExt cx="0" cy="0"/>
        </a:xfrm>
      </p:grpSpPr>
      <p:sp>
        <p:nvSpPr>
          <p:cNvPr id="38" name="Google Shape;38;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2" name="Google Shape;42;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3" name="Google Shape;43;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68089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4"/>
        <p:cNvGrpSpPr/>
        <p:nvPr/>
      </p:nvGrpSpPr>
      <p:grpSpPr>
        <a:xfrm>
          <a:off x="0" y="0"/>
          <a:ext cx="0" cy="0"/>
          <a:chOff x="0" y="0"/>
          <a:chExt cx="0" cy="0"/>
        </a:xfrm>
      </p:grpSpPr>
      <p:sp>
        <p:nvSpPr>
          <p:cNvPr id="45" name="Google Shape;45;p3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3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3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1" name="Google Shape;51;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2" name="Google Shape;52;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31506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3"/>
        <p:cNvGrpSpPr/>
        <p:nvPr/>
      </p:nvGrpSpPr>
      <p:grpSpPr>
        <a:xfrm>
          <a:off x="0" y="0"/>
          <a:ext cx="0" cy="0"/>
          <a:chOff x="0" y="0"/>
          <a:chExt cx="0" cy="0"/>
        </a:xfrm>
      </p:grpSpPr>
      <p:sp>
        <p:nvSpPr>
          <p:cNvPr id="54" name="Google Shape;54;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6" name="Google Shape;56;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7" name="Google Shape;57;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40999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3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3" name="Google Shape;63;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4" name="Google Shape;64;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58627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9"/>
          <p:cNvSpPr>
            <a:spLocks noGrp="1"/>
          </p:cNvSpPr>
          <p:nvPr>
            <p:ph type="pic" idx="2"/>
          </p:nvPr>
        </p:nvSpPr>
        <p:spPr>
          <a:xfrm>
            <a:off x="5183188" y="987425"/>
            <a:ext cx="6172200" cy="4873625"/>
          </a:xfrm>
          <a:prstGeom prst="rect">
            <a:avLst/>
          </a:prstGeom>
          <a:noFill/>
          <a:ln>
            <a:noFill/>
          </a:ln>
        </p:spPr>
      </p:sp>
      <p:sp>
        <p:nvSpPr>
          <p:cNvPr id="68" name="Google Shape;68;p3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0" name="Google Shape;70;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1" name="Google Shape;71;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26769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4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6" name="Google Shape;76;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7" name="Google Shape;77;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16259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4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4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2" name="Google Shape;82;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3" name="Google Shape;83;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97151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10-Apr-25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68921878"/>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ngu-van-9-tap-2/1/698/128/"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ngu-van-9-tap-2/1/698/128/" TargetMode="External"/><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11.sv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1.svg"/></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16.sv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svg"/></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21.svg"/></Relationships>
</file>

<file path=ppt/slides/_rels/slide20.xml.rels><?xml version="1.0" encoding="UTF-8" standalone="yes"?>
<Relationships xmlns="http://schemas.openxmlformats.org/package/2006/relationships"><Relationship Id="rId3" Type="http://schemas.openxmlformats.org/officeDocument/2006/relationships/hyperlink" Target="https://www.hoc10.vn/doc-sach/ngu-van-9-tap-2/1/698/128/" TargetMode="External"/><Relationship Id="rId2" Type="http://schemas.openxmlformats.org/officeDocument/2006/relationships/image" Target="../media/image2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image" Target="../media/image24.jpg"/><Relationship Id="rId7" Type="http://schemas.openxmlformats.org/officeDocument/2006/relationships/hyperlink" Target="https://www.youtube.com/@hoc1biet10" TargetMode="External"/><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hyperlink" Target="https://www.facebook.com/hoc10fb/"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oogle Shape;235;p1">
            <a:extLst>
              <a:ext uri="{FF2B5EF4-FFF2-40B4-BE49-F238E27FC236}">
                <a16:creationId xmlns:a16="http://schemas.microsoft.com/office/drawing/2014/main" id="{1B0A5A84-9EFB-8A04-565B-0117DA7F9C3B}"/>
              </a:ext>
            </a:extLst>
          </p:cNvPr>
          <p:cNvSpPr txBox="1">
            <a:spLocks noGrp="1"/>
          </p:cNvSpPr>
          <p:nvPr>
            <p:ph type="ctrTitle"/>
          </p:nvPr>
        </p:nvSpPr>
        <p:spPr>
          <a:xfrm>
            <a:off x="1190625" y="2605443"/>
            <a:ext cx="9810750" cy="1228629"/>
          </a:xfrm>
          <a:prstGeom prst="rect">
            <a:avLst/>
          </a:prstGeom>
          <a:noFill/>
          <a:ln>
            <a:noFill/>
          </a:ln>
        </p:spPr>
        <p:txBody>
          <a:bodyPr spcFirstLastPara="1" wrap="square" lIns="91425" tIns="45700" rIns="91425" bIns="45700" anchor="b" anchorCtr="0">
            <a:noAutofit/>
          </a:bodyPr>
          <a:lstStyle/>
          <a:p>
            <a:pPr>
              <a:lnSpc>
                <a:spcPct val="150000"/>
              </a:lnSpc>
              <a:buSzPts val="5200"/>
            </a:pPr>
            <a:r>
              <a:rPr lang="en-US" sz="4600" b="1" dirty="0" err="1">
                <a:solidFill>
                  <a:srgbClr val="FF0000"/>
                </a:solidFill>
                <a:latin typeface="UTM Avo" panose="02040603050506020204" pitchFamily="18"/>
                <a:ea typeface="Arial"/>
                <a:cs typeface="Arial"/>
                <a:sym typeface="Arial"/>
              </a:rPr>
              <a:t>Tổng</a:t>
            </a:r>
            <a:r>
              <a:rPr lang="en-US" sz="4600" b="1" dirty="0">
                <a:solidFill>
                  <a:srgbClr val="FF0000"/>
                </a:solidFill>
                <a:latin typeface="UTM Avo" panose="02040603050506020204" pitchFamily="18"/>
                <a:ea typeface="Arial"/>
                <a:cs typeface="Arial"/>
                <a:sym typeface="Arial"/>
              </a:rPr>
              <a:t> </a:t>
            </a:r>
            <a:r>
              <a:rPr lang="en-US" sz="4600" b="1" dirty="0" err="1">
                <a:solidFill>
                  <a:srgbClr val="FF0000"/>
                </a:solidFill>
                <a:latin typeface="UTM Avo" panose="02040603050506020204" pitchFamily="18"/>
                <a:ea typeface="Arial"/>
                <a:cs typeface="Arial"/>
                <a:sym typeface="Arial"/>
              </a:rPr>
              <a:t>kết</a:t>
            </a:r>
            <a:r>
              <a:rPr lang="en-US" sz="4600" b="1" dirty="0">
                <a:solidFill>
                  <a:srgbClr val="FF0000"/>
                </a:solidFill>
                <a:latin typeface="UTM Avo" panose="02040603050506020204" pitchFamily="18"/>
                <a:ea typeface="Arial"/>
                <a:cs typeface="Arial"/>
                <a:sym typeface="Arial"/>
              </a:rPr>
              <a:t> </a:t>
            </a:r>
            <a:r>
              <a:rPr lang="en-US" sz="4600" b="1" dirty="0" err="1">
                <a:solidFill>
                  <a:srgbClr val="FF0000"/>
                </a:solidFill>
                <a:latin typeface="UTM Avo" panose="02040603050506020204" pitchFamily="18"/>
                <a:ea typeface="Arial"/>
                <a:cs typeface="Arial"/>
                <a:sym typeface="Arial"/>
              </a:rPr>
              <a:t>về</a:t>
            </a:r>
            <a:r>
              <a:rPr lang="en-US" sz="4600" b="1" dirty="0">
                <a:solidFill>
                  <a:srgbClr val="FF0000"/>
                </a:solidFill>
                <a:latin typeface="UTM Avo" panose="02040603050506020204" pitchFamily="18"/>
                <a:ea typeface="Arial"/>
                <a:cs typeface="Arial"/>
                <a:sym typeface="Arial"/>
              </a:rPr>
              <a:t> </a:t>
            </a:r>
            <a:r>
              <a:rPr lang="en-US" sz="4600" b="1" dirty="0" err="1">
                <a:solidFill>
                  <a:srgbClr val="FF0000"/>
                </a:solidFill>
                <a:latin typeface="UTM Avo" panose="02040603050506020204" pitchFamily="18"/>
                <a:ea typeface="Arial"/>
                <a:cs typeface="Arial"/>
                <a:sym typeface="Arial"/>
              </a:rPr>
              <a:t>văn</a:t>
            </a:r>
            <a:r>
              <a:rPr lang="en-US" sz="4600" b="1" dirty="0">
                <a:solidFill>
                  <a:srgbClr val="FF0000"/>
                </a:solidFill>
                <a:latin typeface="UTM Avo" panose="02040603050506020204" pitchFamily="18"/>
                <a:ea typeface="Arial"/>
                <a:cs typeface="Arial"/>
                <a:sym typeface="Arial"/>
              </a:rPr>
              <a:t> </a:t>
            </a:r>
            <a:r>
              <a:rPr lang="en-US" sz="4600" b="1" dirty="0" err="1">
                <a:solidFill>
                  <a:srgbClr val="FF0000"/>
                </a:solidFill>
                <a:latin typeface="UTM Avo" panose="02040603050506020204" pitchFamily="18"/>
                <a:ea typeface="Arial"/>
                <a:cs typeface="Arial"/>
                <a:sym typeface="Arial"/>
              </a:rPr>
              <a:t>học</a:t>
            </a:r>
            <a:r>
              <a:rPr lang="en-US" sz="4600" b="1" dirty="0">
                <a:solidFill>
                  <a:srgbClr val="FF0000"/>
                </a:solidFill>
                <a:latin typeface="UTM Avo" panose="02040603050506020204" pitchFamily="18"/>
                <a:ea typeface="Arial"/>
                <a:cs typeface="Arial"/>
                <a:sym typeface="Arial"/>
              </a:rPr>
              <a:t> </a:t>
            </a:r>
            <a:r>
              <a:rPr lang="en-US" sz="4600" b="1" dirty="0" err="1">
                <a:solidFill>
                  <a:srgbClr val="FF0000"/>
                </a:solidFill>
                <a:latin typeface="UTM Avo" panose="02040603050506020204" pitchFamily="18"/>
                <a:ea typeface="Arial"/>
                <a:cs typeface="Arial"/>
                <a:sym typeface="Arial"/>
              </a:rPr>
              <a:t>Việt</a:t>
            </a:r>
            <a:r>
              <a:rPr lang="en-US" sz="4600" b="1" dirty="0">
                <a:solidFill>
                  <a:srgbClr val="FF0000"/>
                </a:solidFill>
                <a:latin typeface="UTM Avo" panose="02040603050506020204" pitchFamily="18"/>
                <a:ea typeface="Arial"/>
                <a:cs typeface="Arial"/>
                <a:sym typeface="Arial"/>
              </a:rPr>
              <a:t> Nam</a:t>
            </a:r>
            <a:endParaRPr sz="4600" b="1" dirty="0">
              <a:solidFill>
                <a:srgbClr val="FF0000"/>
              </a:solidFill>
              <a:latin typeface="UTM Avo" panose="02040603050506020204" pitchFamily="18"/>
              <a:ea typeface="Arial"/>
              <a:cs typeface="Arial"/>
              <a:sym typeface="Arial"/>
            </a:endParaRPr>
          </a:p>
        </p:txBody>
      </p:sp>
      <p:sp>
        <p:nvSpPr>
          <p:cNvPr id="7" name="TextBox 6">
            <a:extLst>
              <a:ext uri="{FF2B5EF4-FFF2-40B4-BE49-F238E27FC236}">
                <a16:creationId xmlns:a16="http://schemas.microsoft.com/office/drawing/2014/main" id="{66D338AE-BD46-5DBC-D8CA-0EE3A5E942DE}"/>
              </a:ext>
            </a:extLst>
          </p:cNvPr>
          <p:cNvSpPr txBox="1"/>
          <p:nvPr/>
        </p:nvSpPr>
        <p:spPr>
          <a:xfrm>
            <a:off x="8423255" y="265463"/>
            <a:ext cx="3490452" cy="1005147"/>
          </a:xfrm>
          <a:prstGeom prst="rect">
            <a:avLst/>
          </a:prstGeom>
          <a:noFill/>
        </p:spPr>
        <p:txBody>
          <a:bodyPr wrap="square" rtlCol="0">
            <a:spAutoFit/>
          </a:bodyPr>
          <a:lstStyle/>
          <a:p>
            <a:pPr algn="r" defTabSz="914377">
              <a:lnSpc>
                <a:spcPts val="3840"/>
              </a:lnSpc>
              <a:defRPr/>
            </a:pPr>
            <a:r>
              <a:rPr lang="en-US" sz="3200" dirty="0">
                <a:solidFill>
                  <a:srgbClr val="FFFFFF"/>
                </a:solidFill>
                <a:effectLst>
                  <a:outerShdw blurRad="38100" dist="38100" dir="2700000" algn="tl">
                    <a:srgbClr val="000000">
                      <a:alpha val="43137"/>
                    </a:srgbClr>
                  </a:outerShdw>
                </a:effectLst>
                <a:latin typeface="UTM Avo" panose="02040603050506020204" pitchFamily="18"/>
              </a:rPr>
              <a:t>NGỮ VĂN 9</a:t>
            </a:r>
          </a:p>
          <a:p>
            <a:pPr algn="r" defTabSz="914377">
              <a:lnSpc>
                <a:spcPts val="3840"/>
              </a:lnSpc>
              <a:defRPr/>
            </a:pPr>
            <a:r>
              <a:rPr lang="en-US" sz="2400" dirty="0" err="1">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Tập</a:t>
            </a:r>
            <a:r>
              <a:rPr lang="en-US" sz="2400" dirty="0">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 2</a:t>
            </a:r>
          </a:p>
        </p:txBody>
      </p:sp>
    </p:spTree>
    <p:extLst>
      <p:ext uri="{BB962C8B-B14F-4D97-AF65-F5344CB8AC3E}">
        <p14:creationId xmlns:p14="http://schemas.microsoft.com/office/powerpoint/2010/main" val="343816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oogle Shape;170;p2">
            <a:extLst>
              <a:ext uri="{FF2B5EF4-FFF2-40B4-BE49-F238E27FC236}">
                <a16:creationId xmlns:a16="http://schemas.microsoft.com/office/drawing/2014/main" id="{4423F6E4-E7A8-5DC3-BC07-48004800E8DF}"/>
              </a:ext>
            </a:extLst>
          </p:cNvPr>
          <p:cNvGrpSpPr/>
          <p:nvPr/>
        </p:nvGrpSpPr>
        <p:grpSpPr>
          <a:xfrm>
            <a:off x="4727728" y="3170541"/>
            <a:ext cx="2736543" cy="1674349"/>
            <a:chOff x="309542" y="967667"/>
            <a:chExt cx="2878585" cy="1674349"/>
          </a:xfrm>
        </p:grpSpPr>
        <p:pic>
          <p:nvPicPr>
            <p:cNvPr id="6" name="Google Shape;171;p2">
              <a:hlinkClick r:id="rId3"/>
              <a:extLst>
                <a:ext uri="{FF2B5EF4-FFF2-40B4-BE49-F238E27FC236}">
                  <a16:creationId xmlns:a16="http://schemas.microsoft.com/office/drawing/2014/main" id="{6B862FDC-C394-E7A6-FED1-B4943FF59C4A}"/>
                </a:ext>
              </a:extLst>
            </p:cNvPr>
            <p:cNvPicPr preferRelativeResize="0"/>
            <p:nvPr/>
          </p:nvPicPr>
          <p:blipFill rotWithShape="1">
            <a:blip r:embed="rId4">
              <a:alphaModFix/>
            </a:blip>
            <a:srcRect l="7499" t="15368" r="7236" b="7264"/>
            <a:stretch/>
          </p:blipFill>
          <p:spPr>
            <a:xfrm>
              <a:off x="1029743" y="1336999"/>
              <a:ext cx="1438182" cy="1305017"/>
            </a:xfrm>
            <a:prstGeom prst="rect">
              <a:avLst/>
            </a:prstGeom>
            <a:noFill/>
            <a:ln>
              <a:noFill/>
            </a:ln>
          </p:spPr>
        </p:pic>
        <p:sp>
          <p:nvSpPr>
            <p:cNvPr id="7" name="Google Shape;172;p2">
              <a:extLst>
                <a:ext uri="{FF2B5EF4-FFF2-40B4-BE49-F238E27FC236}">
                  <a16:creationId xmlns:a16="http://schemas.microsoft.com/office/drawing/2014/main" id="{94B470F6-B2BB-1A4E-445F-C950BBF83950}"/>
                </a:ext>
              </a:extLst>
            </p:cNvPr>
            <p:cNvSpPr txBox="1"/>
            <p:nvPr/>
          </p:nvSpPr>
          <p:spPr>
            <a:xfrm>
              <a:off x="309542" y="967667"/>
              <a:ext cx="287858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0" u="none" strike="noStrike" cap="none" dirty="0" err="1">
                  <a:solidFill>
                    <a:schemeClr val="accent2"/>
                  </a:solidFill>
                  <a:latin typeface="UTM Avo" panose="02040603050506020204" pitchFamily="18" charset="0"/>
                  <a:sym typeface="Arial"/>
                </a:rPr>
                <a:t>Ấn</a:t>
              </a:r>
              <a:r>
                <a:rPr lang="en-US" sz="1800" b="1" i="0" u="none" strike="noStrike" cap="none" dirty="0">
                  <a:solidFill>
                    <a:schemeClr val="accent2"/>
                  </a:solidFill>
                  <a:latin typeface="UTM Avo" panose="02040603050506020204" pitchFamily="18" charset="0"/>
                  <a:sym typeface="Arial"/>
                </a:rPr>
                <a:t> </a:t>
              </a:r>
              <a:r>
                <a:rPr lang="en-US" sz="1800" b="1" i="0" u="none" strike="noStrike" cap="none" dirty="0" err="1">
                  <a:solidFill>
                    <a:schemeClr val="accent2"/>
                  </a:solidFill>
                  <a:latin typeface="UTM Avo" panose="02040603050506020204" pitchFamily="18" charset="0"/>
                  <a:sym typeface="Arial"/>
                </a:rPr>
                <a:t>để</a:t>
              </a:r>
              <a:r>
                <a:rPr lang="en-US" sz="1800" b="1" i="0" u="none" strike="noStrike" cap="none" dirty="0">
                  <a:solidFill>
                    <a:schemeClr val="accent2"/>
                  </a:solidFill>
                  <a:latin typeface="UTM Avo" panose="02040603050506020204" pitchFamily="18" charset="0"/>
                  <a:sym typeface="Arial"/>
                </a:rPr>
                <a:t> </a:t>
              </a:r>
              <a:r>
                <a:rPr lang="en-US" sz="1800" b="1" i="0" u="none" strike="noStrike" cap="none" dirty="0" err="1">
                  <a:solidFill>
                    <a:schemeClr val="accent2"/>
                  </a:solidFill>
                  <a:latin typeface="UTM Avo" panose="02040603050506020204" pitchFamily="18" charset="0"/>
                  <a:sym typeface="Arial"/>
                </a:rPr>
                <a:t>đến</a:t>
              </a:r>
              <a:r>
                <a:rPr lang="en-US" sz="1800" b="1" i="0" u="none" strike="noStrike" cap="none" dirty="0">
                  <a:solidFill>
                    <a:schemeClr val="accent2"/>
                  </a:solidFill>
                  <a:latin typeface="UTM Avo" panose="02040603050506020204" pitchFamily="18" charset="0"/>
                  <a:sym typeface="Arial"/>
                </a:rPr>
                <a:t> </a:t>
              </a:r>
              <a:r>
                <a:rPr lang="en-US" sz="1800" b="1" i="0" u="none" strike="noStrike" cap="none" dirty="0" err="1">
                  <a:solidFill>
                    <a:schemeClr val="accent2"/>
                  </a:solidFill>
                  <a:latin typeface="UTM Avo" panose="02040603050506020204" pitchFamily="18" charset="0"/>
                  <a:sym typeface="Arial"/>
                </a:rPr>
                <a:t>trang</a:t>
              </a:r>
              <a:r>
                <a:rPr lang="en-US" sz="1800" b="1" i="0" u="none" strike="noStrike" cap="none" dirty="0">
                  <a:solidFill>
                    <a:schemeClr val="accent2"/>
                  </a:solidFill>
                  <a:latin typeface="UTM Avo" panose="02040603050506020204" pitchFamily="18" charset="0"/>
                  <a:sym typeface="Arial"/>
                </a:rPr>
                <a:t> </a:t>
              </a:r>
              <a:r>
                <a:rPr lang="en-US" sz="1800" b="1" i="0" u="none" strike="noStrike" cap="none" dirty="0" err="1">
                  <a:solidFill>
                    <a:schemeClr val="accent2"/>
                  </a:solidFill>
                  <a:latin typeface="UTM Avo" panose="02040603050506020204" pitchFamily="18" charset="0"/>
                  <a:sym typeface="Arial"/>
                </a:rPr>
                <a:t>sách</a:t>
              </a:r>
              <a:endParaRPr dirty="0">
                <a:latin typeface="UTM Avo" panose="02040603050506020204" pitchFamily="18" charset="0"/>
              </a:endParaRPr>
            </a:p>
          </p:txBody>
        </p:sp>
      </p:grpSp>
    </p:spTree>
    <p:extLst>
      <p:ext uri="{BB962C8B-B14F-4D97-AF65-F5344CB8AC3E}">
        <p14:creationId xmlns:p14="http://schemas.microsoft.com/office/powerpoint/2010/main" val="976221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reeform 8">
            <a:extLst>
              <a:ext uri="{FF2B5EF4-FFF2-40B4-BE49-F238E27FC236}">
                <a16:creationId xmlns:a16="http://schemas.microsoft.com/office/drawing/2014/main" id="{B07CA174-FBDD-2D82-0338-4DAA7A767FF0}"/>
              </a:ext>
            </a:extLst>
          </p:cNvPr>
          <p:cNvSpPr/>
          <p:nvPr/>
        </p:nvSpPr>
        <p:spPr>
          <a:xfrm>
            <a:off x="1551709" y="2157906"/>
            <a:ext cx="2478861" cy="4387365"/>
          </a:xfrm>
          <a:custGeom>
            <a:avLst/>
            <a:gdLst/>
            <a:ahLst/>
            <a:cxnLst/>
            <a:rect l="l" t="t" r="r" b="b"/>
            <a:pathLst>
              <a:path w="1949430" h="3450319">
                <a:moveTo>
                  <a:pt x="0" y="0"/>
                </a:moveTo>
                <a:lnTo>
                  <a:pt x="1949430" y="0"/>
                </a:lnTo>
                <a:lnTo>
                  <a:pt x="1949430" y="3450318"/>
                </a:lnTo>
                <a:lnTo>
                  <a:pt x="0" y="3450318"/>
                </a:lnTo>
                <a:lnTo>
                  <a:pt x="0" y="0"/>
                </a:lnTo>
                <a:close/>
              </a:path>
            </a:pathLst>
          </a:custGeom>
          <a:blipFill>
            <a:blip r:embed="rId3"/>
            <a:stretch>
              <a:fillRect/>
            </a:stretch>
          </a:blipFill>
        </p:spPr>
        <p:txBody>
          <a:bodyPr/>
          <a:lstStyle/>
          <a:p>
            <a:endParaRPr lang="en-US">
              <a:latin typeface="UTM Avo" panose="02040603050506020204" pitchFamily="18"/>
            </a:endParaRPr>
          </a:p>
        </p:txBody>
      </p:sp>
      <p:grpSp>
        <p:nvGrpSpPr>
          <p:cNvPr id="4" name="Group 3">
            <a:extLst>
              <a:ext uri="{FF2B5EF4-FFF2-40B4-BE49-F238E27FC236}">
                <a16:creationId xmlns:a16="http://schemas.microsoft.com/office/drawing/2014/main" id="{E78F3C21-65C6-119C-2BFB-24683FB0BF35}"/>
              </a:ext>
            </a:extLst>
          </p:cNvPr>
          <p:cNvGrpSpPr/>
          <p:nvPr/>
        </p:nvGrpSpPr>
        <p:grpSpPr>
          <a:xfrm>
            <a:off x="5401959" y="1846051"/>
            <a:ext cx="5238332" cy="4699220"/>
            <a:chOff x="4759779" y="1085164"/>
            <a:chExt cx="2930978" cy="2629331"/>
          </a:xfrm>
        </p:grpSpPr>
        <p:sp>
          <p:nvSpPr>
            <p:cNvPr id="5" name="Freeform 13">
              <a:extLst>
                <a:ext uri="{FF2B5EF4-FFF2-40B4-BE49-F238E27FC236}">
                  <a16:creationId xmlns:a16="http://schemas.microsoft.com/office/drawing/2014/main" id="{B6DF5B6D-7007-27ED-A263-C3CE0BDDECE0}"/>
                </a:ext>
              </a:extLst>
            </p:cNvPr>
            <p:cNvSpPr/>
            <p:nvPr/>
          </p:nvSpPr>
          <p:spPr>
            <a:xfrm>
              <a:off x="4759779" y="1085164"/>
              <a:ext cx="2930978" cy="2629331"/>
            </a:xfrm>
            <a:custGeom>
              <a:avLst/>
              <a:gdLst/>
              <a:ahLst/>
              <a:cxnLst/>
              <a:rect l="l" t="t" r="r" b="b"/>
              <a:pathLst>
                <a:path w="2519123" h="2259863">
                  <a:moveTo>
                    <a:pt x="0" y="0"/>
                  </a:moveTo>
                  <a:lnTo>
                    <a:pt x="2519122" y="0"/>
                  </a:lnTo>
                  <a:lnTo>
                    <a:pt x="2519122" y="2259863"/>
                  </a:lnTo>
                  <a:lnTo>
                    <a:pt x="0" y="2259863"/>
                  </a:lnTo>
                  <a:lnTo>
                    <a:pt x="0" y="0"/>
                  </a:lnTo>
                  <a:close/>
                </a:path>
              </a:pathLst>
            </a:custGeom>
            <a:blipFill>
              <a:blip r:embed="rId4"/>
              <a:stretch>
                <a:fillRect/>
              </a:stretch>
            </a:blipFill>
          </p:spPr>
          <p:txBody>
            <a:bodyPr/>
            <a:lstStyle/>
            <a:p>
              <a:endParaRPr lang="en-US">
                <a:latin typeface="UTM Avo" panose="02040603050506020204" pitchFamily="18"/>
              </a:endParaRPr>
            </a:p>
          </p:txBody>
        </p:sp>
        <p:sp>
          <p:nvSpPr>
            <p:cNvPr id="6" name="TextBox 5">
              <a:extLst>
                <a:ext uri="{FF2B5EF4-FFF2-40B4-BE49-F238E27FC236}">
                  <a16:creationId xmlns:a16="http://schemas.microsoft.com/office/drawing/2014/main" id="{578411CA-B530-DFFC-DF00-F0444402E1BE}"/>
                </a:ext>
              </a:extLst>
            </p:cNvPr>
            <p:cNvSpPr txBox="1"/>
            <p:nvPr/>
          </p:nvSpPr>
          <p:spPr>
            <a:xfrm>
              <a:off x="5050714" y="2132505"/>
              <a:ext cx="2349107" cy="1085381"/>
            </a:xfrm>
            <a:prstGeom prst="rect">
              <a:avLst/>
            </a:prstGeom>
            <a:noFill/>
          </p:spPr>
          <p:txBody>
            <a:bodyPr wrap="square">
              <a:spAutoFit/>
            </a:bodyPr>
            <a:lstStyle/>
            <a:p>
              <a:pPr algn="ctr">
                <a:lnSpc>
                  <a:spcPct val="150000"/>
                </a:lnSpc>
              </a:pPr>
              <a:r>
                <a:rPr lang="en-US" sz="2800" kern="0" dirty="0">
                  <a:solidFill>
                    <a:srgbClr val="000000"/>
                  </a:solidFill>
                  <a:effectLst/>
                  <a:latin typeface="UTM Avo" panose="02040603050506020204" pitchFamily="18"/>
                  <a:ea typeface="Times New Roman" panose="02020603050405020304" pitchFamily="18" charset="0"/>
                </a:rPr>
                <a:t>Chia </a:t>
              </a:r>
              <a:r>
                <a:rPr lang="en-US" sz="2800" kern="0" dirty="0" err="1">
                  <a:solidFill>
                    <a:srgbClr val="000000"/>
                  </a:solidFill>
                  <a:effectLst/>
                  <a:latin typeface="UTM Avo" panose="02040603050506020204" pitchFamily="18"/>
                  <a:ea typeface="Times New Roman" panose="02020603050405020304" pitchFamily="18" charset="0"/>
                </a:rPr>
                <a:t>sẻ</a:t>
              </a:r>
              <a:r>
                <a:rPr lang="en-US" sz="2800" kern="0" dirty="0">
                  <a:solidFill>
                    <a:srgbClr val="000000"/>
                  </a:solidFill>
                  <a:effectLst/>
                  <a:latin typeface="UTM Avo" panose="02040603050506020204" pitchFamily="18"/>
                  <a:ea typeface="Times New Roman" panose="02020603050405020304" pitchFamily="18" charset="0"/>
                </a:rPr>
                <a:t> </a:t>
              </a:r>
              <a:r>
                <a:rPr lang="en-US" sz="2800" kern="0" dirty="0" err="1">
                  <a:solidFill>
                    <a:srgbClr val="000000"/>
                  </a:solidFill>
                  <a:effectLst/>
                  <a:latin typeface="UTM Avo" panose="02040603050506020204" pitchFamily="18"/>
                  <a:ea typeface="Times New Roman" panose="02020603050405020304" pitchFamily="18" charset="0"/>
                </a:rPr>
                <a:t>về</a:t>
              </a:r>
              <a:r>
                <a:rPr lang="en-US" sz="2800" kern="0" dirty="0">
                  <a:solidFill>
                    <a:srgbClr val="000000"/>
                  </a:solidFill>
                  <a:effectLst/>
                  <a:latin typeface="UTM Avo" panose="02040603050506020204" pitchFamily="18"/>
                  <a:ea typeface="Times New Roman" panose="02020603050405020304" pitchFamily="18" charset="0"/>
                </a:rPr>
                <a:t> 1 </a:t>
              </a:r>
              <a:r>
                <a:rPr lang="en-US" sz="2800" kern="0" dirty="0" err="1">
                  <a:solidFill>
                    <a:srgbClr val="000000"/>
                  </a:solidFill>
                  <a:effectLst/>
                  <a:latin typeface="UTM Avo" panose="02040603050506020204" pitchFamily="18"/>
                  <a:ea typeface="Times New Roman" panose="02020603050405020304" pitchFamily="18" charset="0"/>
                </a:rPr>
                <a:t>tác</a:t>
              </a:r>
              <a:r>
                <a:rPr lang="en-US" sz="2800" kern="0" dirty="0">
                  <a:solidFill>
                    <a:srgbClr val="000000"/>
                  </a:solidFill>
                  <a:effectLst/>
                  <a:latin typeface="UTM Avo" panose="02040603050506020204" pitchFamily="18"/>
                  <a:ea typeface="Times New Roman" panose="02020603050405020304" pitchFamily="18" charset="0"/>
                </a:rPr>
                <a:t> </a:t>
              </a:r>
              <a:r>
                <a:rPr lang="en-US" sz="2800" kern="0" dirty="0" err="1">
                  <a:solidFill>
                    <a:srgbClr val="000000"/>
                  </a:solidFill>
                  <a:effectLst/>
                  <a:latin typeface="UTM Avo" panose="02040603050506020204" pitchFamily="18"/>
                  <a:ea typeface="Times New Roman" panose="02020603050405020304" pitchFamily="18" charset="0"/>
                </a:rPr>
                <a:t>phẩm</a:t>
              </a:r>
              <a:r>
                <a:rPr lang="en-US" sz="2800" kern="0" dirty="0">
                  <a:solidFill>
                    <a:srgbClr val="000000"/>
                  </a:solidFill>
                  <a:effectLst/>
                  <a:latin typeface="UTM Avo" panose="02040603050506020204" pitchFamily="18"/>
                  <a:ea typeface="Times New Roman" panose="02020603050405020304" pitchFamily="18" charset="0"/>
                </a:rPr>
                <a:t> </a:t>
              </a:r>
              <a:r>
                <a:rPr lang="en-US" sz="2800" kern="0" dirty="0" err="1">
                  <a:solidFill>
                    <a:srgbClr val="000000"/>
                  </a:solidFill>
                  <a:effectLst/>
                  <a:latin typeface="UTM Avo" panose="02040603050506020204" pitchFamily="18"/>
                  <a:ea typeface="Times New Roman" panose="02020603050405020304" pitchFamily="18" charset="0"/>
                </a:rPr>
                <a:t>văn</a:t>
              </a:r>
              <a:r>
                <a:rPr lang="en-US" sz="2800" kern="0" dirty="0">
                  <a:solidFill>
                    <a:srgbClr val="000000"/>
                  </a:solidFill>
                  <a:effectLst/>
                  <a:latin typeface="UTM Avo" panose="02040603050506020204" pitchFamily="18"/>
                  <a:ea typeface="Times New Roman" panose="02020603050405020304" pitchFamily="18" charset="0"/>
                </a:rPr>
                <a:t> </a:t>
              </a:r>
              <a:r>
                <a:rPr lang="en-US" sz="2800" kern="0" dirty="0" err="1">
                  <a:solidFill>
                    <a:srgbClr val="000000"/>
                  </a:solidFill>
                  <a:effectLst/>
                  <a:latin typeface="UTM Avo" panose="02040603050506020204" pitchFamily="18"/>
                  <a:ea typeface="Times New Roman" panose="02020603050405020304" pitchFamily="18" charset="0"/>
                </a:rPr>
                <a:t>học</a:t>
              </a:r>
              <a:r>
                <a:rPr lang="en-US" sz="2800" kern="0" dirty="0">
                  <a:solidFill>
                    <a:srgbClr val="000000"/>
                  </a:solidFill>
                  <a:effectLst/>
                  <a:latin typeface="UTM Avo" panose="02040603050506020204" pitchFamily="18"/>
                  <a:ea typeface="Times New Roman" panose="02020603050405020304" pitchFamily="18" charset="0"/>
                </a:rPr>
                <a:t> Việt Nam </a:t>
              </a:r>
              <a:r>
                <a:rPr lang="en-US" sz="2800" kern="0" dirty="0" err="1">
                  <a:solidFill>
                    <a:srgbClr val="000000"/>
                  </a:solidFill>
                  <a:effectLst/>
                  <a:latin typeface="UTM Avo" panose="02040603050506020204" pitchFamily="18"/>
                  <a:ea typeface="Times New Roman" panose="02020603050405020304" pitchFamily="18" charset="0"/>
                </a:rPr>
                <a:t>mà</a:t>
              </a:r>
              <a:r>
                <a:rPr lang="en-US" sz="2800" kern="0" dirty="0">
                  <a:solidFill>
                    <a:srgbClr val="000000"/>
                  </a:solidFill>
                  <a:effectLst/>
                  <a:latin typeface="UTM Avo" panose="02040603050506020204" pitchFamily="18"/>
                  <a:ea typeface="Times New Roman" panose="02020603050405020304" pitchFamily="18" charset="0"/>
                </a:rPr>
                <a:t> </a:t>
              </a:r>
              <a:r>
                <a:rPr lang="en-US" sz="2800" kern="0" dirty="0" err="1">
                  <a:solidFill>
                    <a:srgbClr val="000000"/>
                  </a:solidFill>
                  <a:effectLst/>
                  <a:latin typeface="UTM Avo" panose="02040603050506020204" pitchFamily="18"/>
                  <a:ea typeface="Times New Roman" panose="02020603050405020304" pitchFamily="18" charset="0"/>
                </a:rPr>
                <a:t>em</a:t>
              </a:r>
              <a:r>
                <a:rPr lang="en-US" sz="2800" kern="0" dirty="0">
                  <a:solidFill>
                    <a:srgbClr val="000000"/>
                  </a:solidFill>
                  <a:effectLst/>
                  <a:latin typeface="UTM Avo" panose="02040603050506020204" pitchFamily="18"/>
                  <a:ea typeface="Times New Roman" panose="02020603050405020304" pitchFamily="18" charset="0"/>
                </a:rPr>
                <a:t> </a:t>
              </a:r>
              <a:r>
                <a:rPr lang="en-US" sz="2800" kern="0" dirty="0" err="1">
                  <a:solidFill>
                    <a:srgbClr val="000000"/>
                  </a:solidFill>
                  <a:effectLst/>
                  <a:latin typeface="UTM Avo" panose="02040603050506020204" pitchFamily="18"/>
                  <a:ea typeface="Times New Roman" panose="02020603050405020304" pitchFamily="18" charset="0"/>
                </a:rPr>
                <a:t>yêu</a:t>
              </a:r>
              <a:r>
                <a:rPr lang="en-US" sz="2800" kern="0" dirty="0">
                  <a:solidFill>
                    <a:srgbClr val="000000"/>
                  </a:solidFill>
                  <a:effectLst/>
                  <a:latin typeface="UTM Avo" panose="02040603050506020204" pitchFamily="18"/>
                  <a:ea typeface="Times New Roman" panose="02020603050405020304" pitchFamily="18" charset="0"/>
                </a:rPr>
                <a:t> </a:t>
              </a:r>
              <a:r>
                <a:rPr lang="en-US" sz="2800" kern="0" dirty="0" err="1">
                  <a:solidFill>
                    <a:srgbClr val="000000"/>
                  </a:solidFill>
                  <a:effectLst/>
                  <a:latin typeface="UTM Avo" panose="02040603050506020204" pitchFamily="18"/>
                  <a:ea typeface="Times New Roman" panose="02020603050405020304" pitchFamily="18" charset="0"/>
                </a:rPr>
                <a:t>thích</a:t>
              </a:r>
              <a:r>
                <a:rPr lang="en-US" sz="2800" kern="0" dirty="0">
                  <a:solidFill>
                    <a:srgbClr val="000000"/>
                  </a:solidFill>
                  <a:effectLst/>
                  <a:latin typeface="UTM Avo" panose="02040603050506020204" pitchFamily="18"/>
                  <a:ea typeface="Times New Roman" panose="02020603050405020304" pitchFamily="18" charset="0"/>
                </a:rPr>
                <a:t>.</a:t>
              </a:r>
              <a:endParaRPr lang="vi-VN" sz="2800" dirty="0">
                <a:latin typeface="UTM Avo" panose="02040603050506020204" pitchFamily="18"/>
              </a:endParaRPr>
            </a:p>
          </p:txBody>
        </p:sp>
      </p:grpSp>
    </p:spTree>
    <p:extLst>
      <p:ext uri="{BB962C8B-B14F-4D97-AF65-F5344CB8AC3E}">
        <p14:creationId xmlns:p14="http://schemas.microsoft.com/office/powerpoint/2010/main" val="1541552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170;p2">
            <a:extLst>
              <a:ext uri="{FF2B5EF4-FFF2-40B4-BE49-F238E27FC236}">
                <a16:creationId xmlns:a16="http://schemas.microsoft.com/office/drawing/2014/main" id="{1ABC08B0-85BC-4C53-F613-D0960052D6DE}"/>
              </a:ext>
            </a:extLst>
          </p:cNvPr>
          <p:cNvGrpSpPr/>
          <p:nvPr/>
        </p:nvGrpSpPr>
        <p:grpSpPr>
          <a:xfrm>
            <a:off x="4727728" y="3170541"/>
            <a:ext cx="2736543" cy="1674349"/>
            <a:chOff x="309542" y="967667"/>
            <a:chExt cx="2878585" cy="1674349"/>
          </a:xfrm>
        </p:grpSpPr>
        <p:pic>
          <p:nvPicPr>
            <p:cNvPr id="3" name="Google Shape;171;p2">
              <a:hlinkClick r:id="rId3"/>
              <a:extLst>
                <a:ext uri="{FF2B5EF4-FFF2-40B4-BE49-F238E27FC236}">
                  <a16:creationId xmlns:a16="http://schemas.microsoft.com/office/drawing/2014/main" id="{BC0D008E-9F47-90D1-97DA-A33C74058445}"/>
                </a:ext>
              </a:extLst>
            </p:cNvPr>
            <p:cNvPicPr preferRelativeResize="0"/>
            <p:nvPr/>
          </p:nvPicPr>
          <p:blipFill rotWithShape="1">
            <a:blip r:embed="rId4">
              <a:alphaModFix/>
            </a:blip>
            <a:srcRect l="7499" t="15368" r="7236" b="7264"/>
            <a:stretch/>
          </p:blipFill>
          <p:spPr>
            <a:xfrm>
              <a:off x="1029743" y="1336999"/>
              <a:ext cx="1438182" cy="1305017"/>
            </a:xfrm>
            <a:prstGeom prst="rect">
              <a:avLst/>
            </a:prstGeom>
            <a:noFill/>
            <a:ln>
              <a:noFill/>
            </a:ln>
          </p:spPr>
        </p:pic>
        <p:sp>
          <p:nvSpPr>
            <p:cNvPr id="5" name="Google Shape;172;p2">
              <a:extLst>
                <a:ext uri="{FF2B5EF4-FFF2-40B4-BE49-F238E27FC236}">
                  <a16:creationId xmlns:a16="http://schemas.microsoft.com/office/drawing/2014/main" id="{F39EFCFC-38DE-0003-ABC9-00E9BAE93FCB}"/>
                </a:ext>
              </a:extLst>
            </p:cNvPr>
            <p:cNvSpPr txBox="1"/>
            <p:nvPr/>
          </p:nvSpPr>
          <p:spPr>
            <a:xfrm>
              <a:off x="309542" y="967667"/>
              <a:ext cx="287858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0" u="none" strike="noStrike" cap="none" dirty="0" err="1">
                  <a:solidFill>
                    <a:schemeClr val="accent2"/>
                  </a:solidFill>
                  <a:latin typeface="UTM Avo" panose="02040603050506020204" pitchFamily="18" charset="0"/>
                  <a:sym typeface="Arial"/>
                </a:rPr>
                <a:t>Ấn</a:t>
              </a:r>
              <a:r>
                <a:rPr lang="en-US" sz="1800" b="1" i="0" u="none" strike="noStrike" cap="none" dirty="0">
                  <a:solidFill>
                    <a:schemeClr val="accent2"/>
                  </a:solidFill>
                  <a:latin typeface="UTM Avo" panose="02040603050506020204" pitchFamily="18" charset="0"/>
                  <a:sym typeface="Arial"/>
                </a:rPr>
                <a:t> </a:t>
              </a:r>
              <a:r>
                <a:rPr lang="en-US" sz="1800" b="1" i="0" u="none" strike="noStrike" cap="none" dirty="0" err="1">
                  <a:solidFill>
                    <a:schemeClr val="accent2"/>
                  </a:solidFill>
                  <a:latin typeface="UTM Avo" panose="02040603050506020204" pitchFamily="18" charset="0"/>
                  <a:sym typeface="Arial"/>
                </a:rPr>
                <a:t>để</a:t>
              </a:r>
              <a:r>
                <a:rPr lang="en-US" sz="1800" b="1" i="0" u="none" strike="noStrike" cap="none" dirty="0">
                  <a:solidFill>
                    <a:schemeClr val="accent2"/>
                  </a:solidFill>
                  <a:latin typeface="UTM Avo" panose="02040603050506020204" pitchFamily="18" charset="0"/>
                  <a:sym typeface="Arial"/>
                </a:rPr>
                <a:t> </a:t>
              </a:r>
              <a:r>
                <a:rPr lang="en-US" sz="1800" b="1" i="0" u="none" strike="noStrike" cap="none" dirty="0" err="1">
                  <a:solidFill>
                    <a:schemeClr val="accent2"/>
                  </a:solidFill>
                  <a:latin typeface="UTM Avo" panose="02040603050506020204" pitchFamily="18" charset="0"/>
                  <a:sym typeface="Arial"/>
                </a:rPr>
                <a:t>đến</a:t>
              </a:r>
              <a:r>
                <a:rPr lang="en-US" sz="1800" b="1" i="0" u="none" strike="noStrike" cap="none" dirty="0">
                  <a:solidFill>
                    <a:schemeClr val="accent2"/>
                  </a:solidFill>
                  <a:latin typeface="UTM Avo" panose="02040603050506020204" pitchFamily="18" charset="0"/>
                  <a:sym typeface="Arial"/>
                </a:rPr>
                <a:t> </a:t>
              </a:r>
              <a:r>
                <a:rPr lang="en-US" sz="1800" b="1" i="0" u="none" strike="noStrike" cap="none" dirty="0" err="1">
                  <a:solidFill>
                    <a:schemeClr val="accent2"/>
                  </a:solidFill>
                  <a:latin typeface="UTM Avo" panose="02040603050506020204" pitchFamily="18" charset="0"/>
                  <a:sym typeface="Arial"/>
                </a:rPr>
                <a:t>trang</a:t>
              </a:r>
              <a:r>
                <a:rPr lang="en-US" sz="1800" b="1" i="0" u="none" strike="noStrike" cap="none" dirty="0">
                  <a:solidFill>
                    <a:schemeClr val="accent2"/>
                  </a:solidFill>
                  <a:latin typeface="UTM Avo" panose="02040603050506020204" pitchFamily="18" charset="0"/>
                  <a:sym typeface="Arial"/>
                </a:rPr>
                <a:t> </a:t>
              </a:r>
              <a:r>
                <a:rPr lang="en-US" sz="1800" b="1" i="0" u="none" strike="noStrike" cap="none" dirty="0" err="1">
                  <a:solidFill>
                    <a:schemeClr val="accent2"/>
                  </a:solidFill>
                  <a:latin typeface="UTM Avo" panose="02040603050506020204" pitchFamily="18" charset="0"/>
                  <a:sym typeface="Arial"/>
                </a:rPr>
                <a:t>sách</a:t>
              </a:r>
              <a:endParaRPr dirty="0">
                <a:latin typeface="UTM Avo" panose="02040603050506020204" pitchFamily="18" charset="0"/>
              </a:endParaRPr>
            </a:p>
          </p:txBody>
        </p:sp>
      </p:grpSp>
    </p:spTree>
    <p:extLst>
      <p:ext uri="{BB962C8B-B14F-4D97-AF65-F5344CB8AC3E}">
        <p14:creationId xmlns:p14="http://schemas.microsoft.com/office/powerpoint/2010/main" val="2789671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6">
            <a:extLst>
              <a:ext uri="{FF2B5EF4-FFF2-40B4-BE49-F238E27FC236}">
                <a16:creationId xmlns:a16="http://schemas.microsoft.com/office/drawing/2014/main" id="{46EE0041-EDFC-250D-D68F-1840BB762156}"/>
              </a:ext>
            </a:extLst>
          </p:cNvPr>
          <p:cNvSpPr/>
          <p:nvPr/>
        </p:nvSpPr>
        <p:spPr>
          <a:xfrm>
            <a:off x="2653636" y="1827191"/>
            <a:ext cx="6884727" cy="596679"/>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0000"/>
                </a:solidFill>
                <a:latin typeface="UTM Avo" panose="02040603050506020204" pitchFamily="18"/>
                <a:cs typeface="Arial" panose="020B0604020202020204" pitchFamily="34" charset="0"/>
              </a:rPr>
              <a:t>I. Các </a:t>
            </a:r>
            <a:r>
              <a:rPr lang="en-US" sz="2400" b="1" dirty="0" err="1">
                <a:solidFill>
                  <a:srgbClr val="000000"/>
                </a:solidFill>
                <a:latin typeface="UTM Avo" panose="02040603050506020204" pitchFamily="18"/>
                <a:cs typeface="Arial" panose="020B0604020202020204" pitchFamily="34" charset="0"/>
              </a:rPr>
              <a:t>bộ</a:t>
            </a:r>
            <a:r>
              <a:rPr lang="en-US" sz="2400" b="1" dirty="0">
                <a:solidFill>
                  <a:srgbClr val="000000"/>
                </a:solidFill>
                <a:latin typeface="UTM Avo" panose="02040603050506020204" pitchFamily="18"/>
                <a:cs typeface="Arial" panose="020B0604020202020204" pitchFamily="34" charset="0"/>
              </a:rPr>
              <a:t> </a:t>
            </a:r>
            <a:r>
              <a:rPr lang="en-US" sz="2400" b="1" dirty="0" err="1">
                <a:solidFill>
                  <a:srgbClr val="000000"/>
                </a:solidFill>
                <a:latin typeface="UTM Avo" panose="02040603050506020204" pitchFamily="18"/>
                <a:cs typeface="Arial" panose="020B0604020202020204" pitchFamily="34" charset="0"/>
              </a:rPr>
              <a:t>phận</a:t>
            </a:r>
            <a:r>
              <a:rPr lang="en-US" sz="2400" b="1" dirty="0">
                <a:solidFill>
                  <a:srgbClr val="000000"/>
                </a:solidFill>
                <a:latin typeface="UTM Avo" panose="02040603050506020204" pitchFamily="18"/>
                <a:cs typeface="Arial" panose="020B0604020202020204" pitchFamily="34" charset="0"/>
              </a:rPr>
              <a:t> </a:t>
            </a:r>
            <a:r>
              <a:rPr lang="en-US" sz="2400" b="1" dirty="0" err="1">
                <a:solidFill>
                  <a:srgbClr val="000000"/>
                </a:solidFill>
                <a:latin typeface="UTM Avo" panose="02040603050506020204" pitchFamily="18"/>
                <a:cs typeface="Arial" panose="020B0604020202020204" pitchFamily="34" charset="0"/>
              </a:rPr>
              <a:t>của</a:t>
            </a:r>
            <a:r>
              <a:rPr lang="en-US" sz="2400" b="1" dirty="0">
                <a:solidFill>
                  <a:srgbClr val="000000"/>
                </a:solidFill>
                <a:latin typeface="UTM Avo" panose="02040603050506020204" pitchFamily="18"/>
                <a:cs typeface="Arial" panose="020B0604020202020204" pitchFamily="34" charset="0"/>
              </a:rPr>
              <a:t> </a:t>
            </a:r>
            <a:r>
              <a:rPr lang="en-US" sz="2400" b="1" dirty="0" err="1">
                <a:solidFill>
                  <a:srgbClr val="000000"/>
                </a:solidFill>
                <a:latin typeface="UTM Avo" panose="02040603050506020204" pitchFamily="18"/>
                <a:cs typeface="Arial" panose="020B0604020202020204" pitchFamily="34" charset="0"/>
              </a:rPr>
              <a:t>văn</a:t>
            </a:r>
            <a:r>
              <a:rPr lang="en-US" sz="2400" b="1" dirty="0">
                <a:solidFill>
                  <a:srgbClr val="000000"/>
                </a:solidFill>
                <a:latin typeface="UTM Avo" panose="02040603050506020204" pitchFamily="18"/>
                <a:cs typeface="Arial" panose="020B0604020202020204" pitchFamily="34" charset="0"/>
              </a:rPr>
              <a:t> </a:t>
            </a:r>
            <a:r>
              <a:rPr lang="en-US" sz="2400" b="1" dirty="0" err="1">
                <a:solidFill>
                  <a:srgbClr val="000000"/>
                </a:solidFill>
                <a:latin typeface="UTM Avo" panose="02040603050506020204" pitchFamily="18"/>
                <a:cs typeface="Arial" panose="020B0604020202020204" pitchFamily="34" charset="0"/>
              </a:rPr>
              <a:t>học</a:t>
            </a:r>
            <a:r>
              <a:rPr lang="en-US" sz="2400" b="1" dirty="0">
                <a:solidFill>
                  <a:srgbClr val="000000"/>
                </a:solidFill>
                <a:latin typeface="UTM Avo" panose="02040603050506020204" pitchFamily="18"/>
                <a:cs typeface="Arial" panose="020B0604020202020204" pitchFamily="34" charset="0"/>
              </a:rPr>
              <a:t> Việt Nam</a:t>
            </a:r>
          </a:p>
        </p:txBody>
      </p:sp>
      <p:sp>
        <p:nvSpPr>
          <p:cNvPr id="3" name="Freeform 9">
            <a:extLst>
              <a:ext uri="{FF2B5EF4-FFF2-40B4-BE49-F238E27FC236}">
                <a16:creationId xmlns:a16="http://schemas.microsoft.com/office/drawing/2014/main" id="{5A2F5A6A-6E83-06A0-B659-2B7E625F57EA}"/>
              </a:ext>
            </a:extLst>
          </p:cNvPr>
          <p:cNvSpPr/>
          <p:nvPr/>
        </p:nvSpPr>
        <p:spPr>
          <a:xfrm>
            <a:off x="631081" y="2898776"/>
            <a:ext cx="4045109" cy="2826519"/>
          </a:xfrm>
          <a:custGeom>
            <a:avLst/>
            <a:gdLst/>
            <a:ahLst/>
            <a:cxnLst/>
            <a:rect l="l" t="t" r="r" b="b"/>
            <a:pathLst>
              <a:path w="3134859" h="2190482">
                <a:moveTo>
                  <a:pt x="0" y="0"/>
                </a:moveTo>
                <a:lnTo>
                  <a:pt x="3134859" y="0"/>
                </a:lnTo>
                <a:lnTo>
                  <a:pt x="3134859" y="2190482"/>
                </a:lnTo>
                <a:lnTo>
                  <a:pt x="0" y="2190482"/>
                </a:lnTo>
                <a:lnTo>
                  <a:pt x="0" y="0"/>
                </a:lnTo>
                <a:close/>
              </a:path>
            </a:pathLst>
          </a:custGeom>
          <a:blipFill>
            <a:blip r:embed="rId3"/>
            <a:stretch>
              <a:fillRect/>
            </a:stretch>
          </a:blipFill>
        </p:spPr>
      </p:sp>
      <p:grpSp>
        <p:nvGrpSpPr>
          <p:cNvPr id="4" name="Group 3">
            <a:extLst>
              <a:ext uri="{FF2B5EF4-FFF2-40B4-BE49-F238E27FC236}">
                <a16:creationId xmlns:a16="http://schemas.microsoft.com/office/drawing/2014/main" id="{5B1E0269-8D0C-E01E-3261-A029A5534FFE}"/>
              </a:ext>
            </a:extLst>
          </p:cNvPr>
          <p:cNvGrpSpPr/>
          <p:nvPr/>
        </p:nvGrpSpPr>
        <p:grpSpPr>
          <a:xfrm>
            <a:off x="5096368" y="2423870"/>
            <a:ext cx="6690819" cy="4696067"/>
            <a:chOff x="3946255" y="854715"/>
            <a:chExt cx="3911989" cy="2745697"/>
          </a:xfrm>
        </p:grpSpPr>
        <p:sp>
          <p:nvSpPr>
            <p:cNvPr id="5" name="TextBox 4">
              <a:extLst>
                <a:ext uri="{FF2B5EF4-FFF2-40B4-BE49-F238E27FC236}">
                  <a16:creationId xmlns:a16="http://schemas.microsoft.com/office/drawing/2014/main" id="{0EA74757-763F-FC76-9B8E-B7ED27CE5575}"/>
                </a:ext>
              </a:extLst>
            </p:cNvPr>
            <p:cNvSpPr txBox="1"/>
            <p:nvPr/>
          </p:nvSpPr>
          <p:spPr>
            <a:xfrm>
              <a:off x="4631056" y="1285532"/>
              <a:ext cx="2817862" cy="1303744"/>
            </a:xfrm>
            <a:prstGeom prst="rect">
              <a:avLst/>
            </a:prstGeom>
            <a:noFill/>
          </p:spPr>
          <p:txBody>
            <a:bodyPr wrap="square">
              <a:spAutoFit/>
            </a:bodyPr>
            <a:lstStyle/>
            <a:p>
              <a:pPr algn="ctr">
                <a:lnSpc>
                  <a:spcPct val="150000"/>
                </a:lnSpc>
              </a:pPr>
              <a:r>
                <a:rPr lang="en-US" sz="2400" dirty="0">
                  <a:latin typeface="UTM Avo" panose="02040603050506020204" pitchFamily="18"/>
                </a:rPr>
                <a:t>Văn </a:t>
              </a:r>
              <a:r>
                <a:rPr lang="en-US" sz="2400" dirty="0" err="1">
                  <a:latin typeface="UTM Avo" panose="02040603050506020204" pitchFamily="18"/>
                </a:rPr>
                <a:t>học</a:t>
              </a:r>
              <a:r>
                <a:rPr lang="en-US" sz="2400" dirty="0">
                  <a:latin typeface="UTM Avo" panose="02040603050506020204" pitchFamily="18"/>
                </a:rPr>
                <a:t> </a:t>
              </a:r>
              <a:r>
                <a:rPr lang="en-US" sz="2400" dirty="0" err="1">
                  <a:latin typeface="UTM Avo" panose="02040603050506020204" pitchFamily="18"/>
                </a:rPr>
                <a:t>các</a:t>
              </a:r>
              <a:r>
                <a:rPr lang="en-US" sz="2400" dirty="0">
                  <a:latin typeface="UTM Avo" panose="02040603050506020204" pitchFamily="18"/>
                </a:rPr>
                <a:t> </a:t>
              </a:r>
              <a:r>
                <a:rPr lang="en-US" sz="2400" dirty="0" err="1">
                  <a:latin typeface="UTM Avo" panose="02040603050506020204" pitchFamily="18"/>
                </a:rPr>
                <a:t>dân</a:t>
              </a:r>
              <a:r>
                <a:rPr lang="en-US" sz="2400" dirty="0">
                  <a:latin typeface="UTM Avo" panose="02040603050506020204" pitchFamily="18"/>
                </a:rPr>
                <a:t> </a:t>
              </a:r>
              <a:r>
                <a:rPr lang="en-US" sz="2400" dirty="0" err="1">
                  <a:latin typeface="UTM Avo" panose="02040603050506020204" pitchFamily="18"/>
                </a:rPr>
                <a:t>tộc</a:t>
              </a:r>
              <a:r>
                <a:rPr lang="en-US" sz="2400" dirty="0">
                  <a:latin typeface="UTM Avo" panose="02040603050506020204" pitchFamily="18"/>
                </a:rPr>
                <a:t> </a:t>
              </a:r>
              <a:r>
                <a:rPr lang="en-US" sz="2400" dirty="0" err="1">
                  <a:latin typeface="UTM Avo" panose="02040603050506020204" pitchFamily="18"/>
                </a:rPr>
                <a:t>tập</a:t>
              </a:r>
              <a:r>
                <a:rPr lang="en-US" sz="2400" dirty="0">
                  <a:latin typeface="UTM Avo" panose="02040603050506020204" pitchFamily="18"/>
                </a:rPr>
                <a:t> </a:t>
              </a:r>
              <a:r>
                <a:rPr lang="en-US" sz="2400" dirty="0" err="1">
                  <a:latin typeface="UTM Avo" panose="02040603050506020204" pitchFamily="18"/>
                </a:rPr>
                <a:t>hợp</a:t>
              </a:r>
              <a:r>
                <a:rPr lang="en-US" sz="2400" dirty="0">
                  <a:latin typeface="UTM Avo" panose="02040603050506020204" pitchFamily="18"/>
                </a:rPr>
                <a:t> </a:t>
              </a:r>
              <a:r>
                <a:rPr lang="en-US" sz="2400" dirty="0" err="1">
                  <a:latin typeface="UTM Avo" panose="02040603050506020204" pitchFamily="18"/>
                </a:rPr>
                <a:t>lại</a:t>
              </a:r>
              <a:r>
                <a:rPr lang="en-US" sz="2400" dirty="0">
                  <a:latin typeface="UTM Avo" panose="02040603050506020204" pitchFamily="18"/>
                </a:rPr>
                <a:t> </a:t>
              </a:r>
              <a:r>
                <a:rPr lang="en-US" sz="2400" dirty="0" err="1">
                  <a:latin typeface="UTM Avo" panose="02040603050506020204" pitchFamily="18"/>
                </a:rPr>
                <a:t>thành</a:t>
              </a:r>
              <a:r>
                <a:rPr lang="en-US" sz="2400" dirty="0">
                  <a:latin typeface="UTM Avo" panose="02040603050506020204" pitchFamily="18"/>
                </a:rPr>
                <a:t> </a:t>
              </a:r>
              <a:r>
                <a:rPr lang="en-US" sz="2400" dirty="0" err="1">
                  <a:latin typeface="UTM Avo" panose="02040603050506020204" pitchFamily="18"/>
                </a:rPr>
                <a:t>nền</a:t>
              </a:r>
              <a:r>
                <a:rPr lang="en-US" sz="2400" dirty="0">
                  <a:latin typeface="UTM Avo" panose="02040603050506020204" pitchFamily="18"/>
                </a:rPr>
                <a:t> </a:t>
              </a:r>
              <a:r>
                <a:rPr lang="en-US" sz="2400" dirty="0" err="1">
                  <a:latin typeface="UTM Avo" panose="02040603050506020204" pitchFamily="18"/>
                </a:rPr>
                <a:t>văn</a:t>
              </a:r>
              <a:r>
                <a:rPr lang="en-US" sz="2400" dirty="0">
                  <a:latin typeface="UTM Avo" panose="02040603050506020204" pitchFamily="18"/>
                </a:rPr>
                <a:t> </a:t>
              </a:r>
              <a:r>
                <a:rPr lang="en-US" sz="2400" dirty="0" err="1">
                  <a:latin typeface="UTM Avo" panose="02040603050506020204" pitchFamily="18"/>
                </a:rPr>
                <a:t>học</a:t>
              </a:r>
              <a:r>
                <a:rPr lang="en-US" sz="2400" dirty="0">
                  <a:latin typeface="UTM Avo" panose="02040603050506020204" pitchFamily="18"/>
                </a:rPr>
                <a:t> Việt Nam </a:t>
              </a:r>
              <a:r>
                <a:rPr lang="en-US" sz="2400" dirty="0" err="1">
                  <a:latin typeface="UTM Avo" panose="02040603050506020204" pitchFamily="18"/>
                </a:rPr>
                <a:t>thống</a:t>
              </a:r>
              <a:r>
                <a:rPr lang="en-US" sz="2400" dirty="0">
                  <a:latin typeface="UTM Avo" panose="02040603050506020204" pitchFamily="18"/>
                </a:rPr>
                <a:t> </a:t>
              </a:r>
              <a:r>
                <a:rPr lang="en-US" sz="2400" dirty="0" err="1">
                  <a:latin typeface="UTM Avo" panose="02040603050506020204" pitchFamily="18"/>
                </a:rPr>
                <a:t>nhất</a:t>
              </a:r>
              <a:r>
                <a:rPr lang="en-US" sz="2400" dirty="0">
                  <a:latin typeface="UTM Avo" panose="02040603050506020204" pitchFamily="18"/>
                </a:rPr>
                <a:t> </a:t>
              </a:r>
              <a:r>
                <a:rPr lang="en-US" sz="2400" dirty="0" err="1">
                  <a:latin typeface="UTM Avo" panose="02040603050506020204" pitchFamily="18"/>
                </a:rPr>
                <a:t>trong</a:t>
              </a:r>
              <a:r>
                <a:rPr lang="en-US" sz="2400" dirty="0">
                  <a:latin typeface="UTM Avo" panose="02040603050506020204" pitchFamily="18"/>
                </a:rPr>
                <a:t> </a:t>
              </a:r>
              <a:r>
                <a:rPr lang="en-US" sz="2400" dirty="0" err="1">
                  <a:latin typeface="UTM Avo" panose="02040603050506020204" pitchFamily="18"/>
                </a:rPr>
                <a:t>đa</a:t>
              </a:r>
              <a:r>
                <a:rPr lang="en-US" sz="2400" dirty="0">
                  <a:latin typeface="UTM Avo" panose="02040603050506020204" pitchFamily="18"/>
                </a:rPr>
                <a:t> </a:t>
              </a:r>
              <a:r>
                <a:rPr lang="en-US" sz="2400" dirty="0" err="1">
                  <a:latin typeface="UTM Avo" panose="02040603050506020204" pitchFamily="18"/>
                </a:rPr>
                <a:t>dạng</a:t>
              </a:r>
              <a:r>
                <a:rPr lang="en-US" sz="2400" dirty="0">
                  <a:latin typeface="UTM Avo" panose="02040603050506020204" pitchFamily="18"/>
                </a:rPr>
                <a:t> </a:t>
              </a:r>
              <a:r>
                <a:rPr lang="en-US" sz="2400" dirty="0" err="1">
                  <a:latin typeface="UTM Avo" panose="02040603050506020204" pitchFamily="18"/>
                </a:rPr>
                <a:t>với</a:t>
              </a:r>
              <a:r>
                <a:rPr lang="en-US" sz="2400" dirty="0">
                  <a:latin typeface="UTM Avo" panose="02040603050506020204" pitchFamily="18"/>
                </a:rPr>
                <a:t> </a:t>
              </a:r>
              <a:r>
                <a:rPr lang="en-US" sz="2400" dirty="0" err="1">
                  <a:latin typeface="UTM Avo" panose="02040603050506020204" pitchFamily="18"/>
                </a:rPr>
                <a:t>mấy</a:t>
              </a:r>
              <a:r>
                <a:rPr lang="en-US" sz="2400" dirty="0">
                  <a:latin typeface="UTM Avo" panose="02040603050506020204" pitchFamily="18"/>
                </a:rPr>
                <a:t> </a:t>
              </a:r>
              <a:r>
                <a:rPr lang="en-US" sz="2400" dirty="0" err="1">
                  <a:latin typeface="UTM Avo" panose="02040603050506020204" pitchFamily="18"/>
                </a:rPr>
                <a:t>bộ</a:t>
              </a:r>
              <a:r>
                <a:rPr lang="en-US" sz="2400" dirty="0">
                  <a:latin typeface="UTM Avo" panose="02040603050506020204" pitchFamily="18"/>
                </a:rPr>
                <a:t> </a:t>
              </a:r>
              <a:r>
                <a:rPr lang="en-US" sz="2400" dirty="0" err="1">
                  <a:latin typeface="UTM Avo" panose="02040603050506020204" pitchFamily="18"/>
                </a:rPr>
                <a:t>phận</a:t>
              </a:r>
              <a:r>
                <a:rPr lang="en-US" sz="2400" dirty="0">
                  <a:latin typeface="UTM Avo" panose="02040603050506020204" pitchFamily="18"/>
                </a:rPr>
                <a:t>?</a:t>
              </a:r>
              <a:endParaRPr lang="vi-VN" sz="2400" dirty="0">
                <a:latin typeface="UTM Avo" panose="02040603050506020204" pitchFamily="18"/>
              </a:endParaRPr>
            </a:p>
          </p:txBody>
        </p:sp>
        <p:sp>
          <p:nvSpPr>
            <p:cNvPr id="6" name="Freeform 4">
              <a:extLst>
                <a:ext uri="{FF2B5EF4-FFF2-40B4-BE49-F238E27FC236}">
                  <a16:creationId xmlns:a16="http://schemas.microsoft.com/office/drawing/2014/main" id="{6B24602D-439A-5BF0-AAA4-35FC78861DBF}"/>
                </a:ext>
              </a:extLst>
            </p:cNvPr>
            <p:cNvSpPr/>
            <p:nvPr/>
          </p:nvSpPr>
          <p:spPr>
            <a:xfrm>
              <a:off x="3946255" y="854715"/>
              <a:ext cx="3911989" cy="2745697"/>
            </a:xfrm>
            <a:custGeom>
              <a:avLst/>
              <a:gdLst/>
              <a:ahLst/>
              <a:cxnLst/>
              <a:rect l="l" t="t" r="r" b="b"/>
              <a:pathLst>
                <a:path w="4214658" h="2743040">
                  <a:moveTo>
                    <a:pt x="0" y="0"/>
                  </a:moveTo>
                  <a:lnTo>
                    <a:pt x="4214657" y="0"/>
                  </a:lnTo>
                  <a:lnTo>
                    <a:pt x="4214657" y="2743040"/>
                  </a:lnTo>
                  <a:lnTo>
                    <a:pt x="0" y="274304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2400" dirty="0">
                <a:latin typeface="UTM Avo" panose="02040603050506020204" pitchFamily="18"/>
              </a:endParaRPr>
            </a:p>
          </p:txBody>
        </p:sp>
      </p:grpSp>
    </p:spTree>
    <p:extLst>
      <p:ext uri="{BB962C8B-B14F-4D97-AF65-F5344CB8AC3E}">
        <p14:creationId xmlns:p14="http://schemas.microsoft.com/office/powerpoint/2010/main" val="4079446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7BECF36-7F1F-B5D7-7611-73F087363C1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965BC13-CDD3-F56B-2BC7-279911FE3796}"/>
              </a:ext>
            </a:extLst>
          </p:cNvPr>
          <p:cNvPicPr>
            <a:picLocks noChangeAspect="1"/>
          </p:cNvPicPr>
          <p:nvPr/>
        </p:nvPicPr>
        <p:blipFill>
          <a:blip r:embed="rId3"/>
          <a:stretch>
            <a:fillRect/>
          </a:stretch>
        </p:blipFill>
        <p:spPr>
          <a:xfrm>
            <a:off x="593314" y="1967586"/>
            <a:ext cx="11005371" cy="4619384"/>
          </a:xfrm>
          <a:prstGeom prst="rect">
            <a:avLst/>
          </a:prstGeom>
        </p:spPr>
      </p:pic>
    </p:spTree>
    <p:extLst>
      <p:ext uri="{BB962C8B-B14F-4D97-AF65-F5344CB8AC3E}">
        <p14:creationId xmlns:p14="http://schemas.microsoft.com/office/powerpoint/2010/main" val="816338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2D7FA90-D262-F3CB-EAF6-8750A25B8DA6}"/>
            </a:ext>
          </a:extLst>
        </p:cNvPr>
        <p:cNvGrpSpPr/>
        <p:nvPr/>
      </p:nvGrpSpPr>
      <p:grpSpPr>
        <a:xfrm>
          <a:off x="0" y="0"/>
          <a:ext cx="0" cy="0"/>
          <a:chOff x="0" y="0"/>
          <a:chExt cx="0" cy="0"/>
        </a:xfrm>
      </p:grpSpPr>
      <p:sp>
        <p:nvSpPr>
          <p:cNvPr id="2" name="Rounded Rectangle 16">
            <a:extLst>
              <a:ext uri="{FF2B5EF4-FFF2-40B4-BE49-F238E27FC236}">
                <a16:creationId xmlns:a16="http://schemas.microsoft.com/office/drawing/2014/main" id="{29E9AFD3-4F6D-E8B6-D396-9C5D7AB71AFA}"/>
              </a:ext>
            </a:extLst>
          </p:cNvPr>
          <p:cNvSpPr/>
          <p:nvPr/>
        </p:nvSpPr>
        <p:spPr>
          <a:xfrm>
            <a:off x="4386236" y="1208771"/>
            <a:ext cx="7025311" cy="596679"/>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I. Các </a:t>
            </a:r>
            <a:r>
              <a:rPr kumimoji="0" lang="en-US" sz="2400" b="1"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sym typeface="Arial"/>
              </a:rPr>
              <a:t>bộ</a:t>
            </a:r>
            <a:r>
              <a:rPr kumimoji="0" lang="en-US" sz="2400" b="1"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a:t>
            </a:r>
            <a:r>
              <a:rPr kumimoji="0" lang="en-US" sz="2400" b="1"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sym typeface="Arial"/>
              </a:rPr>
              <a:t>phận</a:t>
            </a:r>
            <a:r>
              <a:rPr kumimoji="0" lang="en-US" sz="2400" b="1"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a:t>
            </a:r>
            <a:r>
              <a:rPr kumimoji="0" lang="en-US" sz="2400" b="1"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sym typeface="Arial"/>
              </a:rPr>
              <a:t>của</a:t>
            </a:r>
            <a:r>
              <a:rPr kumimoji="0" lang="en-US" sz="2400" b="1"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a:t>
            </a:r>
            <a:r>
              <a:rPr kumimoji="0" lang="en-US" sz="2400" b="1"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sym typeface="Arial"/>
              </a:rPr>
              <a:t>văn</a:t>
            </a:r>
            <a:r>
              <a:rPr kumimoji="0" lang="en-US" sz="2400" b="1"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a:t>
            </a:r>
            <a:r>
              <a:rPr kumimoji="0" lang="en-US" sz="2400" b="1"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sym typeface="Arial"/>
              </a:rPr>
              <a:t>học</a:t>
            </a:r>
            <a:r>
              <a:rPr kumimoji="0" lang="en-US" sz="2400" b="1"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Việt Nam</a:t>
            </a:r>
          </a:p>
        </p:txBody>
      </p:sp>
      <p:sp>
        <p:nvSpPr>
          <p:cNvPr id="3" name="TextBox 2">
            <a:extLst>
              <a:ext uri="{FF2B5EF4-FFF2-40B4-BE49-F238E27FC236}">
                <a16:creationId xmlns:a16="http://schemas.microsoft.com/office/drawing/2014/main" id="{611838A1-E5B3-3D92-C728-B245F04082AE}"/>
              </a:ext>
            </a:extLst>
          </p:cNvPr>
          <p:cNvSpPr txBox="1"/>
          <p:nvPr/>
        </p:nvSpPr>
        <p:spPr>
          <a:xfrm>
            <a:off x="609929" y="2102475"/>
            <a:ext cx="3419526" cy="461665"/>
          </a:xfrm>
          <a:prstGeom prst="rect">
            <a:avLst/>
          </a:prstGeom>
          <a:noFill/>
        </p:spPr>
        <p:txBody>
          <a:bodyPr wrap="none" rtlCol="0">
            <a:spAutoFit/>
          </a:bodyPr>
          <a:lstStyle/>
          <a:p>
            <a:r>
              <a:rPr lang="en-US" sz="2400" b="1" dirty="0">
                <a:latin typeface="UTM Avo" panose="02040603050506020204" pitchFamily="18"/>
              </a:rPr>
              <a:t>1. Văn </a:t>
            </a:r>
            <a:r>
              <a:rPr lang="en-US" sz="2400" b="1" dirty="0" err="1">
                <a:latin typeface="UTM Avo" panose="02040603050506020204" pitchFamily="18"/>
              </a:rPr>
              <a:t>học</a:t>
            </a:r>
            <a:r>
              <a:rPr lang="en-US" sz="2400" b="1" dirty="0">
                <a:latin typeface="UTM Avo" panose="02040603050506020204" pitchFamily="18"/>
              </a:rPr>
              <a:t> </a:t>
            </a:r>
            <a:r>
              <a:rPr lang="en-US" sz="2400" b="1" dirty="0" err="1">
                <a:latin typeface="UTM Avo" panose="02040603050506020204" pitchFamily="18"/>
              </a:rPr>
              <a:t>dân</a:t>
            </a:r>
            <a:r>
              <a:rPr lang="en-US" sz="2400" b="1" dirty="0">
                <a:latin typeface="UTM Avo" panose="02040603050506020204" pitchFamily="18"/>
              </a:rPr>
              <a:t> </a:t>
            </a:r>
            <a:r>
              <a:rPr lang="en-US" sz="2400" b="1" dirty="0" err="1">
                <a:latin typeface="UTM Avo" panose="02040603050506020204" pitchFamily="18"/>
              </a:rPr>
              <a:t>gian</a:t>
            </a:r>
            <a:endParaRPr lang="en-US" sz="2400" b="1" dirty="0">
              <a:latin typeface="UTM Avo" panose="02040603050506020204" pitchFamily="18"/>
            </a:endParaRPr>
          </a:p>
        </p:txBody>
      </p:sp>
      <p:pic>
        <p:nvPicPr>
          <p:cNvPr id="4" name="Picture 3">
            <a:extLst>
              <a:ext uri="{FF2B5EF4-FFF2-40B4-BE49-F238E27FC236}">
                <a16:creationId xmlns:a16="http://schemas.microsoft.com/office/drawing/2014/main" id="{46170137-0B9A-1940-A547-4DDF48B69B05}"/>
              </a:ext>
            </a:extLst>
          </p:cNvPr>
          <p:cNvPicPr>
            <a:picLocks noChangeAspect="1"/>
          </p:cNvPicPr>
          <p:nvPr/>
        </p:nvPicPr>
        <p:blipFill>
          <a:blip r:embed="rId3"/>
          <a:stretch>
            <a:fillRect/>
          </a:stretch>
        </p:blipFill>
        <p:spPr>
          <a:xfrm>
            <a:off x="2883333" y="2861165"/>
            <a:ext cx="6425333" cy="3783105"/>
          </a:xfrm>
          <a:prstGeom prst="rect">
            <a:avLst/>
          </a:prstGeom>
        </p:spPr>
      </p:pic>
    </p:spTree>
    <p:extLst>
      <p:ext uri="{BB962C8B-B14F-4D97-AF65-F5344CB8AC3E}">
        <p14:creationId xmlns:p14="http://schemas.microsoft.com/office/powerpoint/2010/main" val="1342000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576259F-47B3-EBE3-89DB-60EA1F4CCB20}"/>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DD933546-C53D-4F2F-74A1-E709A1F3776D}"/>
              </a:ext>
            </a:extLst>
          </p:cNvPr>
          <p:cNvGrpSpPr/>
          <p:nvPr/>
        </p:nvGrpSpPr>
        <p:grpSpPr>
          <a:xfrm>
            <a:off x="3111328" y="2889589"/>
            <a:ext cx="5969343" cy="3421767"/>
            <a:chOff x="3479435" y="882399"/>
            <a:chExt cx="5969343" cy="3421767"/>
          </a:xfrm>
        </p:grpSpPr>
        <p:sp>
          <p:nvSpPr>
            <p:cNvPr id="4" name="TextBox 3">
              <a:extLst>
                <a:ext uri="{FF2B5EF4-FFF2-40B4-BE49-F238E27FC236}">
                  <a16:creationId xmlns:a16="http://schemas.microsoft.com/office/drawing/2014/main" id="{2DFEE362-B932-CFBE-E7C0-500A6BCCB28B}"/>
                </a:ext>
              </a:extLst>
            </p:cNvPr>
            <p:cNvSpPr txBox="1"/>
            <p:nvPr/>
          </p:nvSpPr>
          <p:spPr>
            <a:xfrm>
              <a:off x="4332801" y="1396233"/>
              <a:ext cx="4527418" cy="1675843"/>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lang="en-US" sz="2400" dirty="0">
                  <a:latin typeface="UTM Avo" panose="02040603050506020204" pitchFamily="18"/>
                  <a:ea typeface="Times New Roman" panose="02020603050405020304" pitchFamily="18" charset="0"/>
                </a:rPr>
                <a:t>H</a:t>
              </a:r>
              <a:r>
                <a:rPr lang="vi-VN" sz="2400" kern="0" dirty="0">
                  <a:effectLst/>
                  <a:latin typeface="UTM Avo" panose="02040603050506020204" pitchFamily="18"/>
                  <a:ea typeface="Times New Roman" panose="02020603050405020304" pitchFamily="18" charset="0"/>
                </a:rPr>
                <a:t>ãy trình bày các thông tin chính về văn học viết Việt Nam bằng một sơ đồ.</a:t>
              </a:r>
              <a:endParaRPr kumimoji="0" lang="vi-VN" sz="2400" u="none" strike="noStrike" kern="0" cap="none" spc="0" normalizeH="0" baseline="0" noProof="0" dirty="0">
                <a:ln>
                  <a:noFill/>
                </a:ln>
                <a:solidFill>
                  <a:srgbClr val="000000"/>
                </a:solidFill>
                <a:effectLst/>
                <a:uLnTx/>
                <a:uFillTx/>
                <a:latin typeface="UTM Avo" panose="02040603050506020204" pitchFamily="18"/>
                <a:cs typeface="Arial"/>
                <a:sym typeface="Arial"/>
              </a:endParaRPr>
            </a:p>
          </p:txBody>
        </p:sp>
        <p:sp>
          <p:nvSpPr>
            <p:cNvPr id="5" name="Freeform 4">
              <a:extLst>
                <a:ext uri="{FF2B5EF4-FFF2-40B4-BE49-F238E27FC236}">
                  <a16:creationId xmlns:a16="http://schemas.microsoft.com/office/drawing/2014/main" id="{DC72A998-CF66-A3ED-6C4C-9FCF612BF70E}"/>
                </a:ext>
              </a:extLst>
            </p:cNvPr>
            <p:cNvSpPr/>
            <p:nvPr/>
          </p:nvSpPr>
          <p:spPr>
            <a:xfrm>
              <a:off x="3479435" y="882399"/>
              <a:ext cx="5969343" cy="3421767"/>
            </a:xfrm>
            <a:custGeom>
              <a:avLst/>
              <a:gdLst/>
              <a:ahLst/>
              <a:cxnLst/>
              <a:rect l="l" t="t" r="r" b="b"/>
              <a:pathLst>
                <a:path w="4214658" h="2743040">
                  <a:moveTo>
                    <a:pt x="0" y="0"/>
                  </a:moveTo>
                  <a:lnTo>
                    <a:pt x="4214657" y="0"/>
                  </a:lnTo>
                  <a:lnTo>
                    <a:pt x="4214657" y="2743040"/>
                  </a:lnTo>
                  <a:lnTo>
                    <a:pt x="0" y="274304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400" u="none" strike="noStrike" kern="0" cap="none" spc="0" normalizeH="0" baseline="0" noProof="0" dirty="0">
                <a:ln>
                  <a:noFill/>
                </a:ln>
                <a:solidFill>
                  <a:srgbClr val="000000"/>
                </a:solidFill>
                <a:effectLst/>
                <a:uLnTx/>
                <a:uFillTx/>
                <a:latin typeface="UTM Avo" panose="02040603050506020204" pitchFamily="18"/>
                <a:cs typeface="Arial"/>
                <a:sym typeface="Arial"/>
              </a:endParaRPr>
            </a:p>
          </p:txBody>
        </p:sp>
      </p:grpSp>
      <p:sp>
        <p:nvSpPr>
          <p:cNvPr id="7" name="Rounded Rectangle 16">
            <a:extLst>
              <a:ext uri="{FF2B5EF4-FFF2-40B4-BE49-F238E27FC236}">
                <a16:creationId xmlns:a16="http://schemas.microsoft.com/office/drawing/2014/main" id="{5AC577C9-137F-3A08-D7C3-3503EB697F7F}"/>
              </a:ext>
            </a:extLst>
          </p:cNvPr>
          <p:cNvSpPr/>
          <p:nvPr/>
        </p:nvSpPr>
        <p:spPr>
          <a:xfrm>
            <a:off x="4386236" y="1208771"/>
            <a:ext cx="7025311" cy="596679"/>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I. Các </a:t>
            </a:r>
            <a:r>
              <a:rPr kumimoji="0" lang="en-US" sz="2400" b="1"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sym typeface="Arial"/>
              </a:rPr>
              <a:t>bộ</a:t>
            </a:r>
            <a:r>
              <a:rPr kumimoji="0" lang="en-US" sz="2400" b="1"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a:t>
            </a:r>
            <a:r>
              <a:rPr kumimoji="0" lang="en-US" sz="2400" b="1"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sym typeface="Arial"/>
              </a:rPr>
              <a:t>phận</a:t>
            </a:r>
            <a:r>
              <a:rPr kumimoji="0" lang="en-US" sz="2400" b="1"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a:t>
            </a:r>
            <a:r>
              <a:rPr kumimoji="0" lang="en-US" sz="2400" b="1"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sym typeface="Arial"/>
              </a:rPr>
              <a:t>của</a:t>
            </a:r>
            <a:r>
              <a:rPr kumimoji="0" lang="en-US" sz="2400" b="1"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a:t>
            </a:r>
            <a:r>
              <a:rPr kumimoji="0" lang="en-US" sz="2400" b="1"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sym typeface="Arial"/>
              </a:rPr>
              <a:t>văn</a:t>
            </a:r>
            <a:r>
              <a:rPr kumimoji="0" lang="en-US" sz="2400" b="1"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a:t>
            </a:r>
            <a:r>
              <a:rPr kumimoji="0" lang="en-US" sz="2400" b="1"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sym typeface="Arial"/>
              </a:rPr>
              <a:t>học</a:t>
            </a:r>
            <a:r>
              <a:rPr kumimoji="0" lang="en-US" sz="2400" b="1"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Việt Nam</a:t>
            </a:r>
          </a:p>
        </p:txBody>
      </p:sp>
      <p:sp>
        <p:nvSpPr>
          <p:cNvPr id="8" name="TextBox 7">
            <a:extLst>
              <a:ext uri="{FF2B5EF4-FFF2-40B4-BE49-F238E27FC236}">
                <a16:creationId xmlns:a16="http://schemas.microsoft.com/office/drawing/2014/main" id="{EC050CFE-736E-588F-6EF5-7EA372E50206}"/>
              </a:ext>
            </a:extLst>
          </p:cNvPr>
          <p:cNvSpPr txBox="1"/>
          <p:nvPr/>
        </p:nvSpPr>
        <p:spPr>
          <a:xfrm>
            <a:off x="609929" y="2102475"/>
            <a:ext cx="2565126" cy="461665"/>
          </a:xfrm>
          <a:prstGeom prst="rect">
            <a:avLst/>
          </a:prstGeom>
          <a:noFill/>
        </p:spPr>
        <p:txBody>
          <a:bodyPr wrap="none" rtlCol="0">
            <a:spAutoFit/>
          </a:bodyPr>
          <a:lstStyle/>
          <a:p>
            <a:r>
              <a:rPr lang="en-US" sz="2400" b="1" dirty="0">
                <a:latin typeface="UTM Avo" panose="02040603050506020204" pitchFamily="18"/>
              </a:rPr>
              <a:t>2. Văn </a:t>
            </a:r>
            <a:r>
              <a:rPr lang="en-US" sz="2400" b="1" dirty="0" err="1">
                <a:latin typeface="UTM Avo" panose="02040603050506020204" pitchFamily="18"/>
              </a:rPr>
              <a:t>học</a:t>
            </a:r>
            <a:r>
              <a:rPr lang="en-US" sz="2400" b="1" dirty="0">
                <a:latin typeface="UTM Avo" panose="02040603050506020204" pitchFamily="18"/>
              </a:rPr>
              <a:t> </a:t>
            </a:r>
            <a:r>
              <a:rPr lang="en-US" sz="2400" b="1" dirty="0" err="1">
                <a:latin typeface="UTM Avo" panose="02040603050506020204" pitchFamily="18"/>
              </a:rPr>
              <a:t>viết</a:t>
            </a:r>
            <a:endParaRPr lang="en-US" sz="2400" b="1" dirty="0">
              <a:latin typeface="UTM Avo" panose="02040603050506020204" pitchFamily="18"/>
            </a:endParaRPr>
          </a:p>
        </p:txBody>
      </p:sp>
    </p:spTree>
    <p:extLst>
      <p:ext uri="{BB962C8B-B14F-4D97-AF65-F5344CB8AC3E}">
        <p14:creationId xmlns:p14="http://schemas.microsoft.com/office/powerpoint/2010/main" val="2801211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87A495E-CD4A-2360-0512-988609B2C1CC}"/>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155496-F94A-EF0F-79DC-2B99CC0C730F}"/>
              </a:ext>
            </a:extLst>
          </p:cNvPr>
          <p:cNvSpPr/>
          <p:nvPr/>
        </p:nvSpPr>
        <p:spPr>
          <a:xfrm>
            <a:off x="4371109" y="1881813"/>
            <a:ext cx="3283527" cy="588818"/>
          </a:xfrm>
          <a:prstGeom prst="roundRect">
            <a:avLst/>
          </a:prstGeom>
          <a:solidFill>
            <a:schemeClr val="accent4">
              <a:lumMod val="20000"/>
              <a:lumOff val="80000"/>
            </a:schemeClr>
          </a:solidFill>
        </p:spPr>
        <p:style>
          <a:lnRef idx="2">
            <a:schemeClr val="accent4"/>
          </a:lnRef>
          <a:fillRef idx="1">
            <a:schemeClr val="lt1"/>
          </a:fillRef>
          <a:effectRef idx="0">
            <a:schemeClr val="accent4"/>
          </a:effectRef>
          <a:fontRef idx="minor">
            <a:schemeClr val="dk1"/>
          </a:fontRef>
        </p:style>
        <p:txBody>
          <a:bodyPr rtlCol="0" anchor="ctr"/>
          <a:lstStyle/>
          <a:p>
            <a:pPr algn="ctr"/>
            <a:r>
              <a:rPr lang="en-US" b="1" dirty="0">
                <a:latin typeface="UTM Avo" panose="02040603050506020204" pitchFamily="18"/>
              </a:rPr>
              <a:t>Văn </a:t>
            </a:r>
            <a:r>
              <a:rPr lang="en-US" b="1" dirty="0" err="1">
                <a:latin typeface="UTM Avo" panose="02040603050506020204" pitchFamily="18"/>
              </a:rPr>
              <a:t>học</a:t>
            </a:r>
            <a:r>
              <a:rPr lang="en-US" b="1" dirty="0">
                <a:latin typeface="UTM Avo" panose="02040603050506020204" pitchFamily="18"/>
              </a:rPr>
              <a:t> </a:t>
            </a:r>
            <a:r>
              <a:rPr lang="en-US" b="1" dirty="0" err="1">
                <a:latin typeface="UTM Avo" panose="02040603050506020204" pitchFamily="18"/>
              </a:rPr>
              <a:t>viết</a:t>
            </a:r>
            <a:r>
              <a:rPr lang="en-US" b="1" dirty="0">
                <a:latin typeface="UTM Avo" panose="02040603050506020204" pitchFamily="18"/>
              </a:rPr>
              <a:t> Việt Nam</a:t>
            </a:r>
          </a:p>
        </p:txBody>
      </p:sp>
      <p:sp>
        <p:nvSpPr>
          <p:cNvPr id="3" name="Rectangle: Rounded Corners 2">
            <a:extLst>
              <a:ext uri="{FF2B5EF4-FFF2-40B4-BE49-F238E27FC236}">
                <a16:creationId xmlns:a16="http://schemas.microsoft.com/office/drawing/2014/main" id="{16DA032F-0AFA-6315-FACB-A1DC6F7B2A2B}"/>
              </a:ext>
            </a:extLst>
          </p:cNvPr>
          <p:cNvSpPr/>
          <p:nvPr/>
        </p:nvSpPr>
        <p:spPr>
          <a:xfrm>
            <a:off x="2306783" y="2693979"/>
            <a:ext cx="3283527" cy="588818"/>
          </a:xfrm>
          <a:prstGeom prst="roundRect">
            <a:avLst/>
          </a:prstGeom>
          <a:solidFill>
            <a:srgbClr val="CFDCE5"/>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UTM Avo" panose="02040603050506020204" pitchFamily="18"/>
              </a:rPr>
              <a:t>Văn </a:t>
            </a:r>
            <a:r>
              <a:rPr lang="en-US" b="1" dirty="0" err="1">
                <a:solidFill>
                  <a:schemeClr val="tx1"/>
                </a:solidFill>
                <a:latin typeface="UTM Avo" panose="02040603050506020204" pitchFamily="18"/>
              </a:rPr>
              <a:t>học</a:t>
            </a:r>
            <a:r>
              <a:rPr lang="en-US" b="1" dirty="0">
                <a:solidFill>
                  <a:schemeClr val="tx1"/>
                </a:solidFill>
                <a:latin typeface="UTM Avo" panose="02040603050506020204" pitchFamily="18"/>
              </a:rPr>
              <a:t> </a:t>
            </a:r>
            <a:r>
              <a:rPr lang="en-US" b="1" dirty="0" err="1">
                <a:solidFill>
                  <a:schemeClr val="tx1"/>
                </a:solidFill>
                <a:latin typeface="UTM Avo" panose="02040603050506020204" pitchFamily="18"/>
              </a:rPr>
              <a:t>trung</a:t>
            </a:r>
            <a:r>
              <a:rPr lang="en-US" b="1" dirty="0">
                <a:solidFill>
                  <a:schemeClr val="tx1"/>
                </a:solidFill>
                <a:latin typeface="UTM Avo" panose="02040603050506020204" pitchFamily="18"/>
              </a:rPr>
              <a:t> </a:t>
            </a:r>
            <a:r>
              <a:rPr lang="en-US" b="1" dirty="0" err="1">
                <a:solidFill>
                  <a:schemeClr val="tx1"/>
                </a:solidFill>
                <a:latin typeface="UTM Avo" panose="02040603050506020204" pitchFamily="18"/>
              </a:rPr>
              <a:t>đại</a:t>
            </a:r>
            <a:endParaRPr lang="en-US" b="1" dirty="0">
              <a:solidFill>
                <a:schemeClr val="tx1"/>
              </a:solidFill>
              <a:latin typeface="UTM Avo" panose="02040603050506020204" pitchFamily="18"/>
            </a:endParaRPr>
          </a:p>
        </p:txBody>
      </p:sp>
      <p:sp>
        <p:nvSpPr>
          <p:cNvPr id="4" name="Rectangle: Rounded Corners 3">
            <a:extLst>
              <a:ext uri="{FF2B5EF4-FFF2-40B4-BE49-F238E27FC236}">
                <a16:creationId xmlns:a16="http://schemas.microsoft.com/office/drawing/2014/main" id="{2B011E63-394C-74F2-144A-BE8AD884AD15}"/>
              </a:ext>
            </a:extLst>
          </p:cNvPr>
          <p:cNvSpPr/>
          <p:nvPr/>
        </p:nvSpPr>
        <p:spPr>
          <a:xfrm>
            <a:off x="6601692" y="2692137"/>
            <a:ext cx="3283527" cy="588818"/>
          </a:xfrm>
          <a:prstGeom prst="roundRect">
            <a:avLst/>
          </a:prstGeom>
          <a:solidFill>
            <a:srgbClr val="CFDCE5"/>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UTM Avo" panose="02040603050506020204" pitchFamily="18"/>
              </a:rPr>
              <a:t>Văn </a:t>
            </a:r>
            <a:r>
              <a:rPr lang="en-US" b="1" dirty="0" err="1">
                <a:solidFill>
                  <a:schemeClr val="tx1"/>
                </a:solidFill>
                <a:latin typeface="UTM Avo" panose="02040603050506020204" pitchFamily="18"/>
              </a:rPr>
              <a:t>học</a:t>
            </a:r>
            <a:r>
              <a:rPr lang="en-US" b="1" dirty="0">
                <a:solidFill>
                  <a:schemeClr val="tx1"/>
                </a:solidFill>
                <a:latin typeface="UTM Avo" panose="02040603050506020204" pitchFamily="18"/>
              </a:rPr>
              <a:t> </a:t>
            </a:r>
            <a:r>
              <a:rPr lang="en-US" b="1" dirty="0" err="1">
                <a:solidFill>
                  <a:schemeClr val="tx1"/>
                </a:solidFill>
                <a:latin typeface="UTM Avo" panose="02040603050506020204" pitchFamily="18"/>
              </a:rPr>
              <a:t>hiện</a:t>
            </a:r>
            <a:r>
              <a:rPr lang="en-US" b="1" dirty="0">
                <a:solidFill>
                  <a:schemeClr val="tx1"/>
                </a:solidFill>
                <a:latin typeface="UTM Avo" panose="02040603050506020204" pitchFamily="18"/>
              </a:rPr>
              <a:t> </a:t>
            </a:r>
            <a:r>
              <a:rPr lang="en-US" b="1" dirty="0" err="1">
                <a:solidFill>
                  <a:schemeClr val="tx1"/>
                </a:solidFill>
                <a:latin typeface="UTM Avo" panose="02040603050506020204" pitchFamily="18"/>
              </a:rPr>
              <a:t>đại</a:t>
            </a:r>
            <a:endParaRPr lang="en-US" b="1" dirty="0">
              <a:solidFill>
                <a:schemeClr val="tx1"/>
              </a:solidFill>
              <a:latin typeface="UTM Avo" panose="02040603050506020204" pitchFamily="18"/>
            </a:endParaRPr>
          </a:p>
        </p:txBody>
      </p:sp>
      <p:sp>
        <p:nvSpPr>
          <p:cNvPr id="5" name="Rectangle: Rounded Corners 4">
            <a:extLst>
              <a:ext uri="{FF2B5EF4-FFF2-40B4-BE49-F238E27FC236}">
                <a16:creationId xmlns:a16="http://schemas.microsoft.com/office/drawing/2014/main" id="{E2F9F8A2-3249-001B-3719-E46981752CB5}"/>
              </a:ext>
            </a:extLst>
          </p:cNvPr>
          <p:cNvSpPr/>
          <p:nvPr/>
        </p:nvSpPr>
        <p:spPr>
          <a:xfrm>
            <a:off x="263237" y="3551500"/>
            <a:ext cx="3048000" cy="162206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lnSpc>
                <a:spcPct val="114000"/>
              </a:lnSpc>
            </a:pPr>
            <a:r>
              <a:rPr lang="en-US" dirty="0" err="1">
                <a:solidFill>
                  <a:schemeClr val="tx1"/>
                </a:solidFill>
                <a:latin typeface="UTM Avo" panose="02040603050506020204" pitchFamily="18"/>
              </a:rPr>
              <a:t>Gắn</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bó</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chặt</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chẽ</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với</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lịch</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sử</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dựng</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nước</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và</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giữ</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nước</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Tạo</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dựng</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được</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một</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truyền</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thống</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văn</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học</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đặc</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sắc</a:t>
            </a:r>
            <a:r>
              <a:rPr lang="en-US" dirty="0">
                <a:solidFill>
                  <a:schemeClr val="tx1"/>
                </a:solidFill>
                <a:latin typeface="UTM Avo" panose="02040603050506020204" pitchFamily="18"/>
              </a:rPr>
              <a:t>.</a:t>
            </a:r>
          </a:p>
        </p:txBody>
      </p:sp>
      <p:sp>
        <p:nvSpPr>
          <p:cNvPr id="6" name="Rectangle: Rounded Corners 5">
            <a:extLst>
              <a:ext uri="{FF2B5EF4-FFF2-40B4-BE49-F238E27FC236}">
                <a16:creationId xmlns:a16="http://schemas.microsoft.com/office/drawing/2014/main" id="{0BF3DC7F-B896-FA40-F266-2F861249CB24}"/>
              </a:ext>
            </a:extLst>
          </p:cNvPr>
          <p:cNvSpPr/>
          <p:nvPr/>
        </p:nvSpPr>
        <p:spPr>
          <a:xfrm>
            <a:off x="3422077" y="3538729"/>
            <a:ext cx="2431466" cy="162206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lnSpc>
                <a:spcPct val="114000"/>
              </a:lnSpc>
            </a:pPr>
            <a:r>
              <a:rPr lang="en-US" dirty="0" err="1">
                <a:solidFill>
                  <a:schemeClr val="tx1"/>
                </a:solidFill>
                <a:latin typeface="UTM Avo" panose="02040603050506020204" pitchFamily="18"/>
              </a:rPr>
              <a:t>Viết</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bằng</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chữ</a:t>
            </a:r>
            <a:r>
              <a:rPr lang="en-US" dirty="0">
                <a:solidFill>
                  <a:schemeClr val="tx1"/>
                </a:solidFill>
                <a:latin typeface="UTM Avo" panose="02040603050506020204" pitchFamily="18"/>
              </a:rPr>
              <a:t> Hán </a:t>
            </a:r>
            <a:r>
              <a:rPr lang="en-US" dirty="0" err="1">
                <a:solidFill>
                  <a:schemeClr val="tx1"/>
                </a:solidFill>
                <a:latin typeface="UTM Avo" panose="02040603050506020204" pitchFamily="18"/>
              </a:rPr>
              <a:t>và</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chữ</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Nôm</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thể</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loại</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tiêu</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biểu</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là</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thơ</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Đường</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luật</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truyện</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thơ</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Nôm</a:t>
            </a:r>
            <a:r>
              <a:rPr lang="en-US" dirty="0">
                <a:solidFill>
                  <a:schemeClr val="tx1"/>
                </a:solidFill>
                <a:latin typeface="UTM Avo" panose="02040603050506020204" pitchFamily="18"/>
              </a:rPr>
              <a:t>,…</a:t>
            </a:r>
          </a:p>
        </p:txBody>
      </p:sp>
      <p:sp>
        <p:nvSpPr>
          <p:cNvPr id="7" name="Rectangle: Rounded Corners 6">
            <a:extLst>
              <a:ext uri="{FF2B5EF4-FFF2-40B4-BE49-F238E27FC236}">
                <a16:creationId xmlns:a16="http://schemas.microsoft.com/office/drawing/2014/main" id="{E5401F6C-8A27-4878-9423-7A10870ECAEE}"/>
              </a:ext>
            </a:extLst>
          </p:cNvPr>
          <p:cNvSpPr/>
          <p:nvPr/>
        </p:nvSpPr>
        <p:spPr>
          <a:xfrm>
            <a:off x="6192987" y="3551500"/>
            <a:ext cx="3269661" cy="162206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lnSpc>
                <a:spcPct val="114000"/>
              </a:lnSpc>
            </a:pPr>
            <a:r>
              <a:rPr lang="en-US" dirty="0">
                <a:solidFill>
                  <a:schemeClr val="tx1"/>
                </a:solidFill>
                <a:latin typeface="UTM Avo" panose="02040603050506020204" pitchFamily="18"/>
              </a:rPr>
              <a:t>Giai </a:t>
            </a:r>
            <a:r>
              <a:rPr lang="en-US" dirty="0" err="1">
                <a:solidFill>
                  <a:schemeClr val="tx1"/>
                </a:solidFill>
                <a:latin typeface="UTM Avo" panose="02040603050506020204" pitchFamily="18"/>
              </a:rPr>
              <a:t>đoạn</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từ</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đầu</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thế</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kỉ</a:t>
            </a:r>
            <a:r>
              <a:rPr lang="en-US" dirty="0">
                <a:solidFill>
                  <a:schemeClr val="tx1"/>
                </a:solidFill>
                <a:latin typeface="UTM Avo" panose="02040603050506020204" pitchFamily="18"/>
              </a:rPr>
              <a:t> XX </a:t>
            </a:r>
            <a:r>
              <a:rPr lang="en-US" dirty="0" err="1">
                <a:solidFill>
                  <a:schemeClr val="tx1"/>
                </a:solidFill>
                <a:latin typeface="UTM Avo" panose="02040603050506020204" pitchFamily="18"/>
              </a:rPr>
              <a:t>đến</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Cách</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mạng</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tháng</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Tám</a:t>
            </a:r>
            <a:r>
              <a:rPr lang="en-US" dirty="0">
                <a:solidFill>
                  <a:schemeClr val="tx1"/>
                </a:solidFill>
                <a:latin typeface="UTM Avo" panose="02040603050506020204" pitchFamily="18"/>
              </a:rPr>
              <a:t> 1945: </a:t>
            </a:r>
            <a:r>
              <a:rPr lang="en-US" dirty="0" err="1">
                <a:solidFill>
                  <a:schemeClr val="tx1"/>
                </a:solidFill>
                <a:latin typeface="UTM Avo" panose="02040603050506020204" pitchFamily="18"/>
              </a:rPr>
              <a:t>phát</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triển</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nhanh</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nhằm</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hiện</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đại</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hóa</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văn</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học</a:t>
            </a:r>
            <a:r>
              <a:rPr lang="en-US" dirty="0">
                <a:solidFill>
                  <a:schemeClr val="tx1"/>
                </a:solidFill>
                <a:latin typeface="UTM Avo" panose="02040603050506020204" pitchFamily="18"/>
              </a:rPr>
              <a:t> Việt Nam.</a:t>
            </a:r>
          </a:p>
        </p:txBody>
      </p:sp>
      <p:sp>
        <p:nvSpPr>
          <p:cNvPr id="8" name="Rectangle: Rounded Corners 7">
            <a:extLst>
              <a:ext uri="{FF2B5EF4-FFF2-40B4-BE49-F238E27FC236}">
                <a16:creationId xmlns:a16="http://schemas.microsoft.com/office/drawing/2014/main" id="{A8A96F09-9384-764E-5D44-F9F394F80228}"/>
              </a:ext>
            </a:extLst>
          </p:cNvPr>
          <p:cNvSpPr/>
          <p:nvPr/>
        </p:nvSpPr>
        <p:spPr>
          <a:xfrm>
            <a:off x="9573488" y="3551500"/>
            <a:ext cx="2355275" cy="1628013"/>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lnSpc>
                <a:spcPct val="114000"/>
              </a:lnSpc>
            </a:pPr>
            <a:r>
              <a:rPr lang="en-US" dirty="0">
                <a:solidFill>
                  <a:schemeClr val="tx1"/>
                </a:solidFill>
                <a:latin typeface="UTM Avo" panose="02040603050506020204" pitchFamily="18"/>
              </a:rPr>
              <a:t>Giai </a:t>
            </a:r>
            <a:r>
              <a:rPr lang="en-US" dirty="0" err="1">
                <a:solidFill>
                  <a:schemeClr val="tx1"/>
                </a:solidFill>
                <a:latin typeface="UTM Avo" panose="02040603050506020204" pitchFamily="18"/>
              </a:rPr>
              <a:t>đoạn</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từ</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Cách</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mạng</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tháng</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Tám</a:t>
            </a:r>
            <a:r>
              <a:rPr lang="en-US" dirty="0">
                <a:solidFill>
                  <a:schemeClr val="tx1"/>
                </a:solidFill>
                <a:latin typeface="UTM Avo" panose="02040603050506020204" pitchFamily="18"/>
              </a:rPr>
              <a:t> 1945 </a:t>
            </a:r>
            <a:r>
              <a:rPr lang="en-US" dirty="0" err="1">
                <a:solidFill>
                  <a:schemeClr val="tx1"/>
                </a:solidFill>
                <a:latin typeface="UTM Avo" panose="02040603050506020204" pitchFamily="18"/>
              </a:rPr>
              <a:t>đến</a:t>
            </a:r>
            <a:r>
              <a:rPr lang="en-US" dirty="0">
                <a:solidFill>
                  <a:schemeClr val="tx1"/>
                </a:solidFill>
                <a:latin typeface="UTM Avo" panose="02040603050506020204" pitchFamily="18"/>
              </a:rPr>
              <a:t> nay:</a:t>
            </a:r>
          </a:p>
        </p:txBody>
      </p:sp>
      <p:sp>
        <p:nvSpPr>
          <p:cNvPr id="9" name="Rectangle: Rounded Corners 8">
            <a:extLst>
              <a:ext uri="{FF2B5EF4-FFF2-40B4-BE49-F238E27FC236}">
                <a16:creationId xmlns:a16="http://schemas.microsoft.com/office/drawing/2014/main" id="{F13BD0CB-AE9D-9FF3-6E47-40ACBB274E8B}"/>
              </a:ext>
            </a:extLst>
          </p:cNvPr>
          <p:cNvSpPr/>
          <p:nvPr/>
        </p:nvSpPr>
        <p:spPr>
          <a:xfrm>
            <a:off x="5458691" y="5637041"/>
            <a:ext cx="3144981" cy="982806"/>
          </a:xfrm>
          <a:prstGeom prst="roundRect">
            <a:avLst/>
          </a:prstGeom>
          <a:solidFill>
            <a:srgbClr val="F2F2F2"/>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pPr>
            <a:r>
              <a:rPr lang="en-US" dirty="0">
                <a:solidFill>
                  <a:schemeClr val="tx1"/>
                </a:solidFill>
                <a:latin typeface="UTM Avo" panose="02040603050506020204" pitchFamily="18"/>
              </a:rPr>
              <a:t>1945 – 1975: Văn </a:t>
            </a:r>
            <a:r>
              <a:rPr lang="en-US" dirty="0" err="1">
                <a:solidFill>
                  <a:schemeClr val="tx1"/>
                </a:solidFill>
                <a:latin typeface="UTM Avo" panose="02040603050506020204" pitchFamily="18"/>
              </a:rPr>
              <a:t>học</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kháng</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chiến</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kiến</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quốc</a:t>
            </a:r>
            <a:endParaRPr lang="en-US" dirty="0">
              <a:solidFill>
                <a:schemeClr val="tx1"/>
              </a:solidFill>
              <a:latin typeface="UTM Avo" panose="02040603050506020204" pitchFamily="18"/>
            </a:endParaRPr>
          </a:p>
        </p:txBody>
      </p:sp>
      <p:sp>
        <p:nvSpPr>
          <p:cNvPr id="10" name="Rectangle: Rounded Corners 9">
            <a:extLst>
              <a:ext uri="{FF2B5EF4-FFF2-40B4-BE49-F238E27FC236}">
                <a16:creationId xmlns:a16="http://schemas.microsoft.com/office/drawing/2014/main" id="{CD0F37C7-C143-F106-FE18-6AC8DB0E5763}"/>
              </a:ext>
            </a:extLst>
          </p:cNvPr>
          <p:cNvSpPr/>
          <p:nvPr/>
        </p:nvSpPr>
        <p:spPr>
          <a:xfrm>
            <a:off x="8908474" y="5637041"/>
            <a:ext cx="3020290" cy="982806"/>
          </a:xfrm>
          <a:prstGeom prst="roundRect">
            <a:avLst/>
          </a:prstGeom>
          <a:solidFill>
            <a:srgbClr val="F2F2F2"/>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4000"/>
              </a:lnSpc>
            </a:pPr>
            <a:r>
              <a:rPr lang="en-US" dirty="0">
                <a:solidFill>
                  <a:schemeClr val="tx1"/>
                </a:solidFill>
                <a:latin typeface="UTM Avo" panose="02040603050506020204" pitchFamily="18"/>
              </a:rPr>
              <a:t>Sau 1975 – nay: Văn </a:t>
            </a:r>
            <a:r>
              <a:rPr lang="en-US" dirty="0" err="1">
                <a:solidFill>
                  <a:schemeClr val="tx1"/>
                </a:solidFill>
                <a:latin typeface="UTM Avo" panose="02040603050506020204" pitchFamily="18"/>
              </a:rPr>
              <a:t>học</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thống</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nhất</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và</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đổi</a:t>
            </a:r>
            <a:r>
              <a:rPr lang="en-US" dirty="0">
                <a:solidFill>
                  <a:schemeClr val="tx1"/>
                </a:solidFill>
                <a:latin typeface="UTM Avo" panose="02040603050506020204" pitchFamily="18"/>
              </a:rPr>
              <a:t> </a:t>
            </a:r>
            <a:r>
              <a:rPr lang="en-US" dirty="0" err="1">
                <a:solidFill>
                  <a:schemeClr val="tx1"/>
                </a:solidFill>
                <a:latin typeface="UTM Avo" panose="02040603050506020204" pitchFamily="18"/>
              </a:rPr>
              <a:t>mới</a:t>
            </a:r>
            <a:endParaRPr lang="en-US" dirty="0">
              <a:solidFill>
                <a:schemeClr val="tx1"/>
              </a:solidFill>
              <a:latin typeface="UTM Avo" panose="02040603050506020204" pitchFamily="18"/>
            </a:endParaRPr>
          </a:p>
        </p:txBody>
      </p:sp>
      <p:cxnSp>
        <p:nvCxnSpPr>
          <p:cNvPr id="11" name="Straight Arrow Connector 10">
            <a:extLst>
              <a:ext uri="{FF2B5EF4-FFF2-40B4-BE49-F238E27FC236}">
                <a16:creationId xmlns:a16="http://schemas.microsoft.com/office/drawing/2014/main" id="{CD9E26A6-29A2-A4DF-9CD0-62BBD86BB717}"/>
              </a:ext>
            </a:extLst>
          </p:cNvPr>
          <p:cNvCxnSpPr>
            <a:stCxn id="2" idx="2"/>
            <a:endCxn id="3" idx="0"/>
          </p:cNvCxnSpPr>
          <p:nvPr/>
        </p:nvCxnSpPr>
        <p:spPr>
          <a:xfrm flipH="1">
            <a:off x="3948547" y="2470631"/>
            <a:ext cx="2064326" cy="223348"/>
          </a:xfrm>
          <a:prstGeom prst="straightConnector1">
            <a:avLst/>
          </a:prstGeom>
          <a:ln w="19050">
            <a:tailEnd type="triangle"/>
          </a:ln>
        </p:spPr>
        <p:style>
          <a:lnRef idx="2">
            <a:schemeClr val="accent3"/>
          </a:lnRef>
          <a:fillRef idx="0">
            <a:schemeClr val="accent3"/>
          </a:fillRef>
          <a:effectRef idx="1">
            <a:schemeClr val="accent3"/>
          </a:effectRef>
          <a:fontRef idx="minor">
            <a:schemeClr val="tx1"/>
          </a:fontRef>
        </p:style>
      </p:cxnSp>
      <p:cxnSp>
        <p:nvCxnSpPr>
          <p:cNvPr id="12" name="Straight Arrow Connector 11">
            <a:extLst>
              <a:ext uri="{FF2B5EF4-FFF2-40B4-BE49-F238E27FC236}">
                <a16:creationId xmlns:a16="http://schemas.microsoft.com/office/drawing/2014/main" id="{C3481BB3-FE24-335C-A637-8214EA7C038A}"/>
              </a:ext>
            </a:extLst>
          </p:cNvPr>
          <p:cNvCxnSpPr>
            <a:cxnSpLocks/>
            <a:stCxn id="2" idx="2"/>
            <a:endCxn id="4" idx="0"/>
          </p:cNvCxnSpPr>
          <p:nvPr/>
        </p:nvCxnSpPr>
        <p:spPr>
          <a:xfrm>
            <a:off x="6012873" y="2470631"/>
            <a:ext cx="2230583" cy="221506"/>
          </a:xfrm>
          <a:prstGeom prst="straightConnector1">
            <a:avLst/>
          </a:prstGeom>
          <a:ln w="19050">
            <a:tailEnd type="triangle"/>
          </a:ln>
        </p:spPr>
        <p:style>
          <a:lnRef idx="2">
            <a:schemeClr val="accent3"/>
          </a:lnRef>
          <a:fillRef idx="0">
            <a:schemeClr val="accent3"/>
          </a:fillRef>
          <a:effectRef idx="1">
            <a:schemeClr val="accent3"/>
          </a:effectRef>
          <a:fontRef idx="minor">
            <a:schemeClr val="tx1"/>
          </a:fontRef>
        </p:style>
      </p:cxnSp>
      <p:cxnSp>
        <p:nvCxnSpPr>
          <p:cNvPr id="13" name="Straight Arrow Connector 12">
            <a:extLst>
              <a:ext uri="{FF2B5EF4-FFF2-40B4-BE49-F238E27FC236}">
                <a16:creationId xmlns:a16="http://schemas.microsoft.com/office/drawing/2014/main" id="{5BE1689B-0CCE-E6AA-C3E7-299BB1B1328D}"/>
              </a:ext>
            </a:extLst>
          </p:cNvPr>
          <p:cNvCxnSpPr>
            <a:cxnSpLocks/>
            <a:stCxn id="3" idx="2"/>
            <a:endCxn id="5" idx="0"/>
          </p:cNvCxnSpPr>
          <p:nvPr/>
        </p:nvCxnSpPr>
        <p:spPr>
          <a:xfrm flipH="1">
            <a:off x="1787237" y="3282797"/>
            <a:ext cx="2161310" cy="268703"/>
          </a:xfrm>
          <a:prstGeom prst="straightConnector1">
            <a:avLst/>
          </a:prstGeom>
          <a:ln w="19050">
            <a:tailEnd type="triangle"/>
          </a:ln>
        </p:spPr>
        <p:style>
          <a:lnRef idx="2">
            <a:schemeClr val="accent3"/>
          </a:lnRef>
          <a:fillRef idx="0">
            <a:schemeClr val="accent3"/>
          </a:fillRef>
          <a:effectRef idx="1">
            <a:schemeClr val="accent3"/>
          </a:effectRef>
          <a:fontRef idx="minor">
            <a:schemeClr val="tx1"/>
          </a:fontRef>
        </p:style>
      </p:cxnSp>
      <p:cxnSp>
        <p:nvCxnSpPr>
          <p:cNvPr id="14" name="Straight Arrow Connector 13">
            <a:extLst>
              <a:ext uri="{FF2B5EF4-FFF2-40B4-BE49-F238E27FC236}">
                <a16:creationId xmlns:a16="http://schemas.microsoft.com/office/drawing/2014/main" id="{4C671F6A-841B-D461-DCE1-51BDACBFBD1F}"/>
              </a:ext>
            </a:extLst>
          </p:cNvPr>
          <p:cNvCxnSpPr>
            <a:cxnSpLocks/>
            <a:stCxn id="3" idx="2"/>
            <a:endCxn id="6" idx="0"/>
          </p:cNvCxnSpPr>
          <p:nvPr/>
        </p:nvCxnSpPr>
        <p:spPr>
          <a:xfrm>
            <a:off x="3948547" y="3282797"/>
            <a:ext cx="689263" cy="255932"/>
          </a:xfrm>
          <a:prstGeom prst="straightConnector1">
            <a:avLst/>
          </a:prstGeom>
          <a:ln w="19050">
            <a:tailEnd type="triangle"/>
          </a:ln>
        </p:spPr>
        <p:style>
          <a:lnRef idx="2">
            <a:schemeClr val="accent3"/>
          </a:lnRef>
          <a:fillRef idx="0">
            <a:schemeClr val="accent3"/>
          </a:fillRef>
          <a:effectRef idx="1">
            <a:schemeClr val="accent3"/>
          </a:effectRef>
          <a:fontRef idx="minor">
            <a:schemeClr val="tx1"/>
          </a:fontRef>
        </p:style>
      </p:cxnSp>
      <p:cxnSp>
        <p:nvCxnSpPr>
          <p:cNvPr id="15" name="Straight Arrow Connector 14">
            <a:extLst>
              <a:ext uri="{FF2B5EF4-FFF2-40B4-BE49-F238E27FC236}">
                <a16:creationId xmlns:a16="http://schemas.microsoft.com/office/drawing/2014/main" id="{B416B74A-3E1B-951D-D331-6C0C00FA151E}"/>
              </a:ext>
            </a:extLst>
          </p:cNvPr>
          <p:cNvCxnSpPr>
            <a:cxnSpLocks/>
            <a:stCxn id="4" idx="2"/>
            <a:endCxn id="7" idx="0"/>
          </p:cNvCxnSpPr>
          <p:nvPr/>
        </p:nvCxnSpPr>
        <p:spPr>
          <a:xfrm flipH="1">
            <a:off x="7827818" y="3280955"/>
            <a:ext cx="415638" cy="270545"/>
          </a:xfrm>
          <a:prstGeom prst="straightConnector1">
            <a:avLst/>
          </a:prstGeom>
          <a:ln w="19050">
            <a:tailEnd type="triangle"/>
          </a:ln>
        </p:spPr>
        <p:style>
          <a:lnRef idx="2">
            <a:schemeClr val="accent3"/>
          </a:lnRef>
          <a:fillRef idx="0">
            <a:schemeClr val="accent3"/>
          </a:fillRef>
          <a:effectRef idx="1">
            <a:schemeClr val="accent3"/>
          </a:effectRef>
          <a:fontRef idx="minor">
            <a:schemeClr val="tx1"/>
          </a:fontRef>
        </p:style>
      </p:cxnSp>
      <p:cxnSp>
        <p:nvCxnSpPr>
          <p:cNvPr id="16" name="Straight Arrow Connector 15">
            <a:extLst>
              <a:ext uri="{FF2B5EF4-FFF2-40B4-BE49-F238E27FC236}">
                <a16:creationId xmlns:a16="http://schemas.microsoft.com/office/drawing/2014/main" id="{C9E743E0-66D2-401E-86C1-4BA4C08EF8D9}"/>
              </a:ext>
            </a:extLst>
          </p:cNvPr>
          <p:cNvCxnSpPr>
            <a:cxnSpLocks/>
            <a:stCxn id="4" idx="2"/>
            <a:endCxn id="8" idx="0"/>
          </p:cNvCxnSpPr>
          <p:nvPr/>
        </p:nvCxnSpPr>
        <p:spPr>
          <a:xfrm>
            <a:off x="8243456" y="3280955"/>
            <a:ext cx="2507670" cy="270545"/>
          </a:xfrm>
          <a:prstGeom prst="straightConnector1">
            <a:avLst/>
          </a:prstGeom>
          <a:ln w="19050">
            <a:tailEnd type="triangle"/>
          </a:ln>
        </p:spPr>
        <p:style>
          <a:lnRef idx="2">
            <a:schemeClr val="accent3"/>
          </a:lnRef>
          <a:fillRef idx="0">
            <a:schemeClr val="accent3"/>
          </a:fillRef>
          <a:effectRef idx="1">
            <a:schemeClr val="accent3"/>
          </a:effectRef>
          <a:fontRef idx="minor">
            <a:schemeClr val="tx1"/>
          </a:fontRef>
        </p:style>
      </p:cxnSp>
      <p:cxnSp>
        <p:nvCxnSpPr>
          <p:cNvPr id="17" name="Straight Arrow Connector 16">
            <a:extLst>
              <a:ext uri="{FF2B5EF4-FFF2-40B4-BE49-F238E27FC236}">
                <a16:creationId xmlns:a16="http://schemas.microsoft.com/office/drawing/2014/main" id="{1E553874-E995-0E0A-F84C-CD83487E2DFD}"/>
              </a:ext>
            </a:extLst>
          </p:cNvPr>
          <p:cNvCxnSpPr>
            <a:cxnSpLocks/>
            <a:stCxn id="8" idx="2"/>
            <a:endCxn id="9" idx="0"/>
          </p:cNvCxnSpPr>
          <p:nvPr/>
        </p:nvCxnSpPr>
        <p:spPr>
          <a:xfrm flipH="1">
            <a:off x="7031182" y="5179513"/>
            <a:ext cx="3719944" cy="457528"/>
          </a:xfrm>
          <a:prstGeom prst="straightConnector1">
            <a:avLst/>
          </a:prstGeom>
          <a:ln w="19050">
            <a:tailEnd type="triangle"/>
          </a:ln>
        </p:spPr>
        <p:style>
          <a:lnRef idx="2">
            <a:schemeClr val="accent3"/>
          </a:lnRef>
          <a:fillRef idx="0">
            <a:schemeClr val="accent3"/>
          </a:fillRef>
          <a:effectRef idx="1">
            <a:schemeClr val="accent3"/>
          </a:effectRef>
          <a:fontRef idx="minor">
            <a:schemeClr val="tx1"/>
          </a:fontRef>
        </p:style>
      </p:cxnSp>
      <p:cxnSp>
        <p:nvCxnSpPr>
          <p:cNvPr id="18" name="Straight Arrow Connector 17">
            <a:extLst>
              <a:ext uri="{FF2B5EF4-FFF2-40B4-BE49-F238E27FC236}">
                <a16:creationId xmlns:a16="http://schemas.microsoft.com/office/drawing/2014/main" id="{AC6AD2DA-B875-9216-5BF0-7B666430F687}"/>
              </a:ext>
            </a:extLst>
          </p:cNvPr>
          <p:cNvCxnSpPr>
            <a:cxnSpLocks/>
            <a:stCxn id="8" idx="2"/>
            <a:endCxn id="10" idx="0"/>
          </p:cNvCxnSpPr>
          <p:nvPr/>
        </p:nvCxnSpPr>
        <p:spPr>
          <a:xfrm flipH="1">
            <a:off x="10418619" y="5179513"/>
            <a:ext cx="332507" cy="457528"/>
          </a:xfrm>
          <a:prstGeom prst="straightConnector1">
            <a:avLst/>
          </a:prstGeom>
          <a:ln w="19050">
            <a:tailEnd type="triangle"/>
          </a:ln>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926773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500"/>
                                        <p:tgtEl>
                                          <p:spTgt spid="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childTnLst>
                          </p:cTn>
                        </p:par>
                        <p:par>
                          <p:cTn id="53" fill="hold">
                            <p:stCondLst>
                              <p:cond delay="500"/>
                            </p:stCondLst>
                            <p:childTnLst>
                              <p:par>
                                <p:cTn id="54" presetID="10" presetClass="entr" presetSubtype="0" fill="hold" grpId="0" nodeType="after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fade">
                                      <p:cBhvr>
                                        <p:cTn id="56" dur="500"/>
                                        <p:tgtEl>
                                          <p:spTgt spid="8"/>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500"/>
                                        <p:tgtEl>
                                          <p:spTgt spid="17"/>
                                        </p:tgtEl>
                                      </p:cBhvr>
                                    </p:animEffect>
                                  </p:childTnLst>
                                </p:cTn>
                              </p:par>
                            </p:childTnLst>
                          </p:cTn>
                        </p:par>
                        <p:par>
                          <p:cTn id="62" fill="hold">
                            <p:stCondLst>
                              <p:cond delay="500"/>
                            </p:stCondLst>
                            <p:childTnLst>
                              <p:par>
                                <p:cTn id="63" presetID="10" presetClass="entr" presetSubtype="0" fill="hold" grpId="0" nodeType="afterEffect">
                                  <p:stCondLst>
                                    <p:cond delay="0"/>
                                  </p:stCondLst>
                                  <p:childTnLst>
                                    <p:set>
                                      <p:cBhvr>
                                        <p:cTn id="64" dur="1" fill="hold">
                                          <p:stCondLst>
                                            <p:cond delay="0"/>
                                          </p:stCondLst>
                                        </p:cTn>
                                        <p:tgtEl>
                                          <p:spTgt spid="9"/>
                                        </p:tgtEl>
                                        <p:attrNameLst>
                                          <p:attrName>style.visibility</p:attrName>
                                        </p:attrNameLst>
                                      </p:cBhvr>
                                      <p:to>
                                        <p:strVal val="visible"/>
                                      </p:to>
                                    </p:set>
                                    <p:animEffect transition="in" filter="fade">
                                      <p:cBhvr>
                                        <p:cTn id="65" dur="500"/>
                                        <p:tgtEl>
                                          <p:spTgt spid="9"/>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fade">
                                      <p:cBhvr>
                                        <p:cTn id="70" dur="500"/>
                                        <p:tgtEl>
                                          <p:spTgt spid="18"/>
                                        </p:tgtEl>
                                      </p:cBhvr>
                                    </p:animEffect>
                                  </p:childTnLst>
                                </p:cTn>
                              </p:par>
                            </p:childTnLst>
                          </p:cTn>
                        </p:par>
                        <p:par>
                          <p:cTn id="71" fill="hold">
                            <p:stCondLst>
                              <p:cond delay="500"/>
                            </p:stCondLst>
                            <p:childTnLst>
                              <p:par>
                                <p:cTn id="72" presetID="10" presetClass="entr" presetSubtype="0" fill="hold" grpId="0" nodeType="after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fade">
                                      <p:cBhvr>
                                        <p:cTn id="7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1C45331-6898-A287-77D4-32788E5B6EE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70A7F0C-2D4E-37E9-EA00-C8ADE7316A72}"/>
              </a:ext>
            </a:extLst>
          </p:cNvPr>
          <p:cNvSpPr/>
          <p:nvPr/>
        </p:nvSpPr>
        <p:spPr>
          <a:xfrm>
            <a:off x="5405350" y="2438400"/>
            <a:ext cx="5613170" cy="3344338"/>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kern="0" dirty="0">
                <a:solidFill>
                  <a:srgbClr val="000000"/>
                </a:solidFill>
                <a:effectLst/>
                <a:latin typeface="UTM Avo" panose="02040603050506020204" pitchFamily="18"/>
                <a:ea typeface="Times New Roman" panose="02020603050405020304" pitchFamily="18" charset="0"/>
              </a:rPr>
              <a:t>Nêu tên một số tác phẩm, tác giả của văn học Việt Nam thời trung đại và hiện đại có trong sách Ngữ văn từ lớp 6 đến lớp 9.</a:t>
            </a:r>
            <a:endParaRPr lang="vi-VN" sz="2400" dirty="0">
              <a:solidFill>
                <a:srgbClr val="000000"/>
              </a:solidFill>
              <a:latin typeface="UTM Avo" panose="02040603050506020204" pitchFamily="18"/>
            </a:endParaRPr>
          </a:p>
        </p:txBody>
      </p:sp>
      <p:sp>
        <p:nvSpPr>
          <p:cNvPr id="3" name="Freeform 18">
            <a:extLst>
              <a:ext uri="{FF2B5EF4-FFF2-40B4-BE49-F238E27FC236}">
                <a16:creationId xmlns:a16="http://schemas.microsoft.com/office/drawing/2014/main" id="{743BBA3B-7F08-70F2-6F4F-6F0AE1722EDE}"/>
              </a:ext>
            </a:extLst>
          </p:cNvPr>
          <p:cNvSpPr/>
          <p:nvPr/>
        </p:nvSpPr>
        <p:spPr>
          <a:xfrm>
            <a:off x="9875288" y="1959734"/>
            <a:ext cx="1407840" cy="957331"/>
          </a:xfrm>
          <a:custGeom>
            <a:avLst/>
            <a:gdLst/>
            <a:ahLst/>
            <a:cxnLst/>
            <a:rect l="l" t="t" r="r" b="b"/>
            <a:pathLst>
              <a:path w="2365971" h="1608860">
                <a:moveTo>
                  <a:pt x="0" y="0"/>
                </a:moveTo>
                <a:lnTo>
                  <a:pt x="2365971" y="0"/>
                </a:lnTo>
                <a:lnTo>
                  <a:pt x="2365971" y="1608861"/>
                </a:lnTo>
                <a:lnTo>
                  <a:pt x="0" y="1608861"/>
                </a:lnTo>
                <a:lnTo>
                  <a:pt x="0" y="0"/>
                </a:lnTo>
                <a:close/>
              </a:path>
            </a:pathLst>
          </a:custGeom>
          <a:blipFill>
            <a:blip r:embed="rId3"/>
            <a:stretch>
              <a:fillRect/>
            </a:stretch>
          </a:blipFill>
        </p:spPr>
        <p:txBody>
          <a:bodyPr/>
          <a:lstStyle/>
          <a:p>
            <a:endParaRPr lang="en-US"/>
          </a:p>
        </p:txBody>
      </p:sp>
      <p:grpSp>
        <p:nvGrpSpPr>
          <p:cNvPr id="4" name="Group 3">
            <a:extLst>
              <a:ext uri="{FF2B5EF4-FFF2-40B4-BE49-F238E27FC236}">
                <a16:creationId xmlns:a16="http://schemas.microsoft.com/office/drawing/2014/main" id="{D86335CF-021A-3351-84C7-8C47DDE81218}"/>
              </a:ext>
            </a:extLst>
          </p:cNvPr>
          <p:cNvGrpSpPr/>
          <p:nvPr/>
        </p:nvGrpSpPr>
        <p:grpSpPr>
          <a:xfrm>
            <a:off x="1343023" y="2537863"/>
            <a:ext cx="3008995" cy="2787384"/>
            <a:chOff x="1172403" y="2161562"/>
            <a:chExt cx="3008995" cy="2787384"/>
          </a:xfrm>
        </p:grpSpPr>
        <p:sp>
          <p:nvSpPr>
            <p:cNvPr id="5" name="TextBox 4">
              <a:extLst>
                <a:ext uri="{FF2B5EF4-FFF2-40B4-BE49-F238E27FC236}">
                  <a16:creationId xmlns:a16="http://schemas.microsoft.com/office/drawing/2014/main" id="{168E7AF5-6A67-F3DF-EDF0-C9CAF900FB48}"/>
                </a:ext>
              </a:extLst>
            </p:cNvPr>
            <p:cNvSpPr txBox="1"/>
            <p:nvPr/>
          </p:nvSpPr>
          <p:spPr>
            <a:xfrm>
              <a:off x="1317849" y="2161562"/>
              <a:ext cx="2718102" cy="585994"/>
            </a:xfrm>
            <a:prstGeom prst="rect">
              <a:avLst/>
            </a:prstGeom>
            <a:noFill/>
          </p:spPr>
          <p:txBody>
            <a:bodyPr wrap="square">
              <a:spAutoFit/>
            </a:bodyPr>
            <a:lstStyle/>
            <a:p>
              <a:pPr algn="ctr">
                <a:lnSpc>
                  <a:spcPct val="150000"/>
                </a:lnSpc>
              </a:pPr>
              <a:r>
                <a:rPr lang="vi-VN" sz="2400" b="1" dirty="0">
                  <a:latin typeface="UTM Avo" panose="02040603050506020204" pitchFamily="18"/>
                  <a:ea typeface="Calibri" panose="020F0502020204030204" pitchFamily="34" charset="0"/>
                </a:rPr>
                <a:t>Thảo luận nhóm </a:t>
              </a:r>
              <a:endParaRPr lang="en-US" sz="2400" b="1" dirty="0">
                <a:latin typeface="+mn-lt"/>
                <a:ea typeface="Calibri" panose="020F0502020204030204" pitchFamily="34" charset="0"/>
              </a:endParaRPr>
            </a:p>
          </p:txBody>
        </p:sp>
        <p:sp>
          <p:nvSpPr>
            <p:cNvPr id="6" name="Freeform 6">
              <a:extLst>
                <a:ext uri="{FF2B5EF4-FFF2-40B4-BE49-F238E27FC236}">
                  <a16:creationId xmlns:a16="http://schemas.microsoft.com/office/drawing/2014/main" id="{C1A44AAE-F351-4491-A429-83698E05AD96}"/>
                </a:ext>
              </a:extLst>
            </p:cNvPr>
            <p:cNvSpPr/>
            <p:nvPr/>
          </p:nvSpPr>
          <p:spPr>
            <a:xfrm>
              <a:off x="1172403" y="2891546"/>
              <a:ext cx="3008995" cy="2057400"/>
            </a:xfrm>
            <a:custGeom>
              <a:avLst/>
              <a:gdLst/>
              <a:ahLst/>
              <a:cxnLst/>
              <a:rect l="l" t="t" r="r" b="b"/>
              <a:pathLst>
                <a:path w="3008995" h="2057400">
                  <a:moveTo>
                    <a:pt x="0" y="0"/>
                  </a:moveTo>
                  <a:lnTo>
                    <a:pt x="3008995" y="0"/>
                  </a:lnTo>
                  <a:lnTo>
                    <a:pt x="3008995" y="2057400"/>
                  </a:lnTo>
                  <a:lnTo>
                    <a:pt x="0" y="2057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spTree>
    <p:extLst>
      <p:ext uri="{BB962C8B-B14F-4D97-AF65-F5344CB8AC3E}">
        <p14:creationId xmlns:p14="http://schemas.microsoft.com/office/powerpoint/2010/main" val="2854056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6C358A7-4A11-AF9D-1027-FA9BFF58A71F}"/>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FBBF9C9-40B3-E408-CAE9-9F68D12B0743}"/>
              </a:ext>
            </a:extLst>
          </p:cNvPr>
          <p:cNvGraphicFramePr>
            <a:graphicFrameLocks noGrp="1"/>
          </p:cNvGraphicFramePr>
          <p:nvPr>
            <p:extLst>
              <p:ext uri="{D42A27DB-BD31-4B8C-83A1-F6EECF244321}">
                <p14:modId xmlns:p14="http://schemas.microsoft.com/office/powerpoint/2010/main" val="1047461172"/>
              </p:ext>
            </p:extLst>
          </p:nvPr>
        </p:nvGraphicFramePr>
        <p:xfrm>
          <a:off x="917678" y="2476242"/>
          <a:ext cx="10356644" cy="3410968"/>
        </p:xfrm>
        <a:graphic>
          <a:graphicData uri="http://schemas.openxmlformats.org/drawingml/2006/table">
            <a:tbl>
              <a:tblPr firstRow="1" bandRow="1"/>
              <a:tblGrid>
                <a:gridCol w="1112346">
                  <a:extLst>
                    <a:ext uri="{9D8B030D-6E8A-4147-A177-3AD203B41FA5}">
                      <a16:colId xmlns:a16="http://schemas.microsoft.com/office/drawing/2014/main" val="2323827119"/>
                    </a:ext>
                  </a:extLst>
                </a:gridCol>
                <a:gridCol w="4312079">
                  <a:extLst>
                    <a:ext uri="{9D8B030D-6E8A-4147-A177-3AD203B41FA5}">
                      <a16:colId xmlns:a16="http://schemas.microsoft.com/office/drawing/2014/main" val="3427845569"/>
                    </a:ext>
                  </a:extLst>
                </a:gridCol>
                <a:gridCol w="4932219">
                  <a:extLst>
                    <a:ext uri="{9D8B030D-6E8A-4147-A177-3AD203B41FA5}">
                      <a16:colId xmlns:a16="http://schemas.microsoft.com/office/drawing/2014/main" val="1570059775"/>
                    </a:ext>
                  </a:extLst>
                </a:gridCol>
              </a:tblGrid>
              <a:tr h="408215">
                <a:tc>
                  <a:txBody>
                    <a:bodyPr/>
                    <a:lstStyle/>
                    <a:p>
                      <a:pPr algn="ctr"/>
                      <a:r>
                        <a:rPr lang="vi-VN" sz="2400" b="0" i="0" dirty="0">
                          <a:latin typeface="UTM Avo" panose="02040603050506020204" pitchFamily="18"/>
                        </a:rPr>
                        <a:t>Lớp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vi-VN" sz="2400" b="0" i="0" dirty="0">
                          <a:latin typeface="UTM Avo" panose="02040603050506020204" pitchFamily="18"/>
                        </a:rPr>
                        <a:t>VH trung đại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vi-VN" sz="2400" b="0" i="0" dirty="0">
                          <a:latin typeface="UTM Avo" panose="02040603050506020204" pitchFamily="18"/>
                        </a:rPr>
                        <a:t>VH hiện đại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915450663"/>
                  </a:ext>
                </a:extLst>
              </a:tr>
              <a:tr h="738442">
                <a:tc>
                  <a:txBody>
                    <a:bodyPr/>
                    <a:lstStyle/>
                    <a:p>
                      <a:pPr algn="ctr"/>
                      <a:r>
                        <a:rPr lang="vi-VN" sz="2400" b="0" i="0" dirty="0">
                          <a:latin typeface="UTM Avo" panose="02040603050506020204" pitchFamily="18"/>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50000"/>
                        </a:lnSpc>
                      </a:pPr>
                      <a:endParaRPr lang="vi-VN" sz="2400" b="0" i="0" dirty="0">
                        <a:latin typeface="UTM Avo" panose="02040603050506020204" pitchFamily="1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50000"/>
                        </a:lnSpc>
                      </a:pPr>
                      <a:r>
                        <a:rPr lang="vi-VN" sz="2400" b="0" i="0" u="none" strike="noStrike" cap="none" dirty="0">
                          <a:solidFill>
                            <a:srgbClr val="000000"/>
                          </a:solidFill>
                          <a:effectLst/>
                          <a:latin typeface="UTM Avo" panose="02040603050506020204" pitchFamily="18"/>
                          <a:ea typeface="Arial"/>
                          <a:cs typeface="Arial"/>
                          <a:sym typeface="Arial"/>
                        </a:rPr>
                        <a:t>- Dế mèn phiêu lưu kí (Tô Hoài)</a:t>
                      </a:r>
                      <a:endParaRPr lang="vi-VN"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697534"/>
                  </a:ext>
                </a:extLst>
              </a:tr>
              <a:tr h="738442">
                <a:tc>
                  <a:txBody>
                    <a:bodyPr/>
                    <a:lstStyle/>
                    <a:p>
                      <a:pPr algn="ctr"/>
                      <a:r>
                        <a:rPr lang="vi-VN" sz="2400" b="0" i="0" dirty="0">
                          <a:latin typeface="UTM Avo" panose="02040603050506020204" pitchFamily="18"/>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50000"/>
                        </a:lnSpc>
                      </a:pPr>
                      <a:endParaRPr lang="vi-VN" sz="2400" b="0" i="0" dirty="0">
                        <a:latin typeface="UTM Avo" panose="02040603050506020204" pitchFamily="1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50000"/>
                        </a:lnSpc>
                      </a:pPr>
                      <a:endParaRPr lang="vi-VN" sz="2400" b="0" i="0" dirty="0">
                        <a:latin typeface="UTM Avo" panose="02040603050506020204" pitchFamily="1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2852004"/>
                  </a:ext>
                </a:extLst>
              </a:tr>
              <a:tr h="738442">
                <a:tc>
                  <a:txBody>
                    <a:bodyPr/>
                    <a:lstStyle/>
                    <a:p>
                      <a:pPr algn="ctr"/>
                      <a:r>
                        <a:rPr lang="vi-VN" sz="2400" b="0" i="0" dirty="0">
                          <a:latin typeface="UTM Avo" panose="02040603050506020204" pitchFamily="18"/>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vi-VN" sz="2400" b="0" i="0" u="none" strike="noStrike" cap="none" dirty="0">
                          <a:solidFill>
                            <a:srgbClr val="000000"/>
                          </a:solidFill>
                          <a:effectLst/>
                          <a:latin typeface="UTM Avo" panose="02040603050506020204" pitchFamily="18"/>
                          <a:ea typeface="Arial"/>
                          <a:cs typeface="Arial"/>
                          <a:sym typeface="Arial"/>
                        </a:rPr>
                        <a:t>- Mời trầu (Hồ Xuân Hương)</a:t>
                      </a:r>
                      <a:endParaRPr lang="vi-VN"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vi-VN" sz="2400" b="0" i="0" dirty="0">
                        <a:latin typeface="UTM Avo" panose="02040603050506020204" pitchFamily="1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5796324"/>
                  </a:ext>
                </a:extLst>
              </a:tr>
              <a:tr h="738442">
                <a:tc>
                  <a:txBody>
                    <a:bodyPr/>
                    <a:lstStyle/>
                    <a:p>
                      <a:pPr algn="ctr"/>
                      <a:r>
                        <a:rPr lang="vi-VN" sz="2400" b="0" i="0" dirty="0">
                          <a:latin typeface="UTM Avo" panose="02040603050506020204" pitchFamily="18"/>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vi-VN" sz="2400" b="0" i="0" dirty="0">
                        <a:latin typeface="UTM Avo" panose="02040603050506020204" pitchFamily="1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vi-VN" sz="2400" b="0" i="0" dirty="0">
                        <a:latin typeface="UTM Avo" panose="02040603050506020204" pitchFamily="1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80083347"/>
                  </a:ext>
                </a:extLst>
              </a:tr>
            </a:tbl>
          </a:graphicData>
        </a:graphic>
      </p:graphicFrame>
    </p:spTree>
    <p:extLst>
      <p:ext uri="{BB962C8B-B14F-4D97-AF65-F5344CB8AC3E}">
        <p14:creationId xmlns:p14="http://schemas.microsoft.com/office/powerpoint/2010/main" val="96024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08897B3-5C00-7A05-D4A7-107CAC4EFD6C}"/>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FA197EB-A2AD-79A8-C12A-A3DEFC2D9C80}"/>
              </a:ext>
            </a:extLst>
          </p:cNvPr>
          <p:cNvGraphicFramePr>
            <a:graphicFrameLocks noGrp="1"/>
          </p:cNvGraphicFramePr>
          <p:nvPr>
            <p:extLst>
              <p:ext uri="{D42A27DB-BD31-4B8C-83A1-F6EECF244321}">
                <p14:modId xmlns:p14="http://schemas.microsoft.com/office/powerpoint/2010/main" val="3507736584"/>
              </p:ext>
            </p:extLst>
          </p:nvPr>
        </p:nvGraphicFramePr>
        <p:xfrm>
          <a:off x="201168" y="2004924"/>
          <a:ext cx="11789663" cy="4578756"/>
        </p:xfrm>
        <a:graphic>
          <a:graphicData uri="http://schemas.openxmlformats.org/drawingml/2006/table">
            <a:tbl>
              <a:tblPr firstRow="1" bandRow="1"/>
              <a:tblGrid>
                <a:gridCol w="1266258">
                  <a:extLst>
                    <a:ext uri="{9D8B030D-6E8A-4147-A177-3AD203B41FA5}">
                      <a16:colId xmlns:a16="http://schemas.microsoft.com/office/drawing/2014/main" val="2323827119"/>
                    </a:ext>
                  </a:extLst>
                </a:gridCol>
                <a:gridCol w="3719896">
                  <a:extLst>
                    <a:ext uri="{9D8B030D-6E8A-4147-A177-3AD203B41FA5}">
                      <a16:colId xmlns:a16="http://schemas.microsoft.com/office/drawing/2014/main" val="3427845569"/>
                    </a:ext>
                  </a:extLst>
                </a:gridCol>
                <a:gridCol w="6803509">
                  <a:extLst>
                    <a:ext uri="{9D8B030D-6E8A-4147-A177-3AD203B41FA5}">
                      <a16:colId xmlns:a16="http://schemas.microsoft.com/office/drawing/2014/main" val="1570059775"/>
                    </a:ext>
                  </a:extLst>
                </a:gridCol>
              </a:tblGrid>
              <a:tr h="408215">
                <a:tc>
                  <a:txBody>
                    <a:bodyPr/>
                    <a:lstStyle/>
                    <a:p>
                      <a:pPr algn="ctr"/>
                      <a:r>
                        <a:rPr lang="vi-VN" sz="2200" b="0" i="0" dirty="0">
                          <a:latin typeface="UTM Avo" panose="02040603050506020204" pitchFamily="18"/>
                        </a:rPr>
                        <a:t>Lớp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vi-VN" sz="2200" b="0" i="0" dirty="0">
                          <a:latin typeface="UTM Avo" panose="02040603050506020204" pitchFamily="18"/>
                        </a:rPr>
                        <a:t>VH trung đại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vi-VN" sz="2200" b="0" i="0" dirty="0">
                          <a:latin typeface="UTM Avo" panose="02040603050506020204" pitchFamily="18"/>
                        </a:rPr>
                        <a:t>VH hiện đại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915450663"/>
                  </a:ext>
                </a:extLst>
              </a:tr>
              <a:tr h="1779814">
                <a:tc>
                  <a:txBody>
                    <a:bodyPr/>
                    <a:lstStyle/>
                    <a:p>
                      <a:pPr algn="ctr"/>
                      <a:r>
                        <a:rPr lang="vi-VN" sz="2200" b="0" i="0" dirty="0">
                          <a:latin typeface="UTM Avo" panose="02040603050506020204" pitchFamily="18"/>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50000"/>
                        </a:lnSpc>
                      </a:pPr>
                      <a:endParaRPr lang="vi-VN" sz="2200" b="0" i="0" dirty="0">
                        <a:latin typeface="UTM Avo" panose="02040603050506020204" pitchFamily="1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lgn="just">
                        <a:lnSpc>
                          <a:spcPct val="150000"/>
                        </a:lnSpc>
                        <a:buFontTx/>
                        <a:buChar char="-"/>
                      </a:pPr>
                      <a:r>
                        <a:rPr lang="vi-VN" sz="2200" b="0" i="0" u="none" strike="noStrike" cap="none" dirty="0">
                          <a:solidFill>
                            <a:srgbClr val="000000"/>
                          </a:solidFill>
                          <a:effectLst/>
                          <a:latin typeface="UTM Avo" panose="02040603050506020204" pitchFamily="18"/>
                          <a:ea typeface="Arial"/>
                          <a:cs typeface="Arial"/>
                          <a:sym typeface="Arial"/>
                        </a:rPr>
                        <a:t>Dế mèn phiêu lưu kí (Tô Hoài)</a:t>
                      </a:r>
                    </a:p>
                    <a:p>
                      <a:pPr marL="285750" indent="-285750" algn="just">
                        <a:lnSpc>
                          <a:spcPct val="150000"/>
                        </a:lnSpc>
                        <a:buFontTx/>
                        <a:buChar char="-"/>
                      </a:pPr>
                      <a:r>
                        <a:rPr lang="vi-VN" sz="2200" b="0" i="0" u="none" strike="noStrike" cap="none" dirty="0">
                          <a:solidFill>
                            <a:srgbClr val="000000"/>
                          </a:solidFill>
                          <a:effectLst/>
                          <a:latin typeface="UTM Avo" panose="02040603050506020204" pitchFamily="18"/>
                          <a:ea typeface="Arial"/>
                          <a:cs typeface="Arial"/>
                          <a:sym typeface="Arial"/>
                        </a:rPr>
                        <a:t>À ơi tay mẹ (Bình Nguyên)</a:t>
                      </a:r>
                    </a:p>
                    <a:p>
                      <a:pPr marL="285750" indent="-285750" algn="just">
                        <a:lnSpc>
                          <a:spcPct val="150000"/>
                        </a:lnSpc>
                        <a:buFontTx/>
                        <a:buChar char="-"/>
                      </a:pPr>
                      <a:r>
                        <a:rPr lang="vi-VN" sz="2200" b="0" i="0" u="none" strike="noStrike" cap="none" dirty="0">
                          <a:solidFill>
                            <a:srgbClr val="000000"/>
                          </a:solidFill>
                          <a:effectLst/>
                          <a:latin typeface="UTM Avo" panose="02040603050506020204" pitchFamily="18"/>
                          <a:ea typeface="Arial"/>
                          <a:cs typeface="Arial"/>
                          <a:sym typeface="Arial"/>
                        </a:rPr>
                        <a:t>Về thăm mẹ (Đinh Nam Khương)</a:t>
                      </a:r>
                    </a:p>
                    <a:p>
                      <a:pPr marL="285750" indent="-285750" algn="just">
                        <a:lnSpc>
                          <a:spcPct val="150000"/>
                        </a:lnSpc>
                        <a:buFontTx/>
                        <a:buChar char="-"/>
                      </a:pPr>
                      <a:r>
                        <a:rPr lang="vi-VN" sz="2200" b="0" i="0" u="none" strike="noStrike" cap="none" dirty="0">
                          <a:solidFill>
                            <a:srgbClr val="000000"/>
                          </a:solidFill>
                          <a:effectLst/>
                          <a:latin typeface="UTM Avo" panose="02040603050506020204" pitchFamily="18"/>
                          <a:ea typeface="Arial"/>
                          <a:cs typeface="Arial"/>
                          <a:sym typeface="Arial"/>
                        </a:rPr>
                        <a:t>Đêm nay Bác không ngủ (Minh Huệ)</a:t>
                      </a:r>
                    </a:p>
                    <a:p>
                      <a:pPr marL="285750" indent="-285750" algn="just">
                        <a:lnSpc>
                          <a:spcPct val="150000"/>
                        </a:lnSpc>
                        <a:buFontTx/>
                        <a:buChar char="-"/>
                      </a:pPr>
                      <a:r>
                        <a:rPr lang="vi-VN" sz="2200" b="0" i="0" u="none" strike="noStrike" cap="none" dirty="0">
                          <a:solidFill>
                            <a:srgbClr val="000000"/>
                          </a:solidFill>
                          <a:effectLst/>
                          <a:latin typeface="UTM Avo" panose="02040603050506020204" pitchFamily="18"/>
                          <a:ea typeface="Arial"/>
                          <a:cs typeface="Arial"/>
                          <a:sym typeface="Arial"/>
                        </a:rPr>
                        <a:t>Lượm (Tố Hữu).</a:t>
                      </a:r>
                      <a:endParaRPr lang="vi-VN"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697534"/>
                  </a:ext>
                </a:extLst>
              </a:tr>
              <a:tr h="1609813">
                <a:tc>
                  <a:txBody>
                    <a:bodyPr/>
                    <a:lstStyle/>
                    <a:p>
                      <a:pPr algn="ctr"/>
                      <a:r>
                        <a:rPr lang="vi-VN" sz="2200" b="0" i="0" dirty="0">
                          <a:latin typeface="UTM Avo" panose="02040603050506020204" pitchFamily="18"/>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just">
                        <a:lnSpc>
                          <a:spcPct val="150000"/>
                        </a:lnSpc>
                        <a:buFontTx/>
                        <a:buNone/>
                      </a:pPr>
                      <a:endParaRPr lang="vi-VN" sz="2200" b="0" i="0" dirty="0">
                        <a:latin typeface="UTM Avo" panose="02040603050506020204" pitchFamily="1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lgn="just">
                        <a:lnSpc>
                          <a:spcPct val="150000"/>
                        </a:lnSpc>
                        <a:buFontTx/>
                        <a:buChar char="-"/>
                      </a:pPr>
                      <a:r>
                        <a:rPr lang="vi-VN" sz="2200" b="0" i="0" u="none" strike="noStrike" cap="none" dirty="0">
                          <a:solidFill>
                            <a:srgbClr val="000000"/>
                          </a:solidFill>
                          <a:effectLst/>
                          <a:latin typeface="UTM Avo" panose="02040603050506020204" pitchFamily="18"/>
                          <a:ea typeface="Arial"/>
                          <a:cs typeface="Arial"/>
                          <a:sym typeface="Arial"/>
                        </a:rPr>
                        <a:t>Người đàn ông cô độc giữa rừng (Đoàn Giỏi)</a:t>
                      </a:r>
                    </a:p>
                    <a:p>
                      <a:pPr marL="285750" indent="-285750" algn="just">
                        <a:lnSpc>
                          <a:spcPct val="150000"/>
                        </a:lnSpc>
                        <a:buFontTx/>
                        <a:buChar char="-"/>
                      </a:pPr>
                      <a:r>
                        <a:rPr lang="vi-VN" sz="2200" b="0" i="0" u="none" strike="noStrike" cap="none" dirty="0">
                          <a:solidFill>
                            <a:srgbClr val="000000"/>
                          </a:solidFill>
                          <a:effectLst/>
                          <a:latin typeface="UTM Avo" panose="02040603050506020204" pitchFamily="18"/>
                          <a:ea typeface="Arial"/>
                          <a:cs typeface="Arial"/>
                          <a:sym typeface="Arial"/>
                        </a:rPr>
                        <a:t>Mẹ (Đỗ Trung Lai)</a:t>
                      </a:r>
                    </a:p>
                    <a:p>
                      <a:pPr marL="285750" indent="-285750" algn="just">
                        <a:lnSpc>
                          <a:spcPct val="150000"/>
                        </a:lnSpc>
                        <a:buFontTx/>
                        <a:buChar char="-"/>
                      </a:pPr>
                      <a:r>
                        <a:rPr lang="vi-VN" sz="2200" b="0" i="0" u="none" strike="noStrike" cap="none" dirty="0">
                          <a:solidFill>
                            <a:srgbClr val="000000"/>
                          </a:solidFill>
                          <a:effectLst/>
                          <a:latin typeface="UTM Avo" panose="02040603050506020204" pitchFamily="18"/>
                          <a:ea typeface="Arial"/>
                          <a:cs typeface="Arial"/>
                          <a:sym typeface="Arial"/>
                        </a:rPr>
                        <a:t>Ông đồ (Vũ Đình Liên)</a:t>
                      </a:r>
                      <a:endParaRPr lang="vi-VN"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2852004"/>
                  </a:ext>
                </a:extLst>
              </a:tr>
            </a:tbl>
          </a:graphicData>
        </a:graphic>
      </p:graphicFrame>
    </p:spTree>
    <p:extLst>
      <p:ext uri="{BB962C8B-B14F-4D97-AF65-F5344CB8AC3E}">
        <p14:creationId xmlns:p14="http://schemas.microsoft.com/office/powerpoint/2010/main" val="973862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519C0AE-170E-9209-3EEC-EA60C960605E}"/>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E387505-B2FC-8B14-4489-AB8829D38341}"/>
              </a:ext>
            </a:extLst>
          </p:cNvPr>
          <p:cNvGraphicFramePr>
            <a:graphicFrameLocks noGrp="1"/>
          </p:cNvGraphicFramePr>
          <p:nvPr>
            <p:extLst>
              <p:ext uri="{D42A27DB-BD31-4B8C-83A1-F6EECF244321}">
                <p14:modId xmlns:p14="http://schemas.microsoft.com/office/powerpoint/2010/main" val="155614872"/>
              </p:ext>
            </p:extLst>
          </p:nvPr>
        </p:nvGraphicFramePr>
        <p:xfrm>
          <a:off x="831840" y="2187347"/>
          <a:ext cx="10528320" cy="4155802"/>
        </p:xfrm>
        <a:graphic>
          <a:graphicData uri="http://schemas.openxmlformats.org/drawingml/2006/table">
            <a:tbl>
              <a:tblPr firstRow="1" bandRow="1"/>
              <a:tblGrid>
                <a:gridCol w="1030493">
                  <a:extLst>
                    <a:ext uri="{9D8B030D-6E8A-4147-A177-3AD203B41FA5}">
                      <a16:colId xmlns:a16="http://schemas.microsoft.com/office/drawing/2014/main" val="2323827119"/>
                    </a:ext>
                  </a:extLst>
                </a:gridCol>
                <a:gridCol w="6229958">
                  <a:extLst>
                    <a:ext uri="{9D8B030D-6E8A-4147-A177-3AD203B41FA5}">
                      <a16:colId xmlns:a16="http://schemas.microsoft.com/office/drawing/2014/main" val="3427845569"/>
                    </a:ext>
                  </a:extLst>
                </a:gridCol>
                <a:gridCol w="3267869">
                  <a:extLst>
                    <a:ext uri="{9D8B030D-6E8A-4147-A177-3AD203B41FA5}">
                      <a16:colId xmlns:a16="http://schemas.microsoft.com/office/drawing/2014/main" val="1570059775"/>
                    </a:ext>
                  </a:extLst>
                </a:gridCol>
              </a:tblGrid>
              <a:tr h="408215">
                <a:tc>
                  <a:txBody>
                    <a:bodyPr/>
                    <a:lstStyle/>
                    <a:p>
                      <a:pPr algn="ctr"/>
                      <a:r>
                        <a:rPr lang="vi-VN" sz="2400" b="0" i="0" dirty="0">
                          <a:latin typeface="UTM Avo" panose="02040603050506020204" pitchFamily="18"/>
                        </a:rPr>
                        <a:t>Lớp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vi-VN" sz="2400" b="0" i="0" dirty="0">
                          <a:latin typeface="UTM Avo" panose="02040603050506020204" pitchFamily="18"/>
                        </a:rPr>
                        <a:t>VH trung đại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vi-VN" sz="2400" b="0" i="0" dirty="0">
                          <a:latin typeface="UTM Avo" panose="02040603050506020204" pitchFamily="18"/>
                        </a:rPr>
                        <a:t>VH hiện đại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915450663"/>
                  </a:ext>
                </a:extLst>
              </a:tr>
              <a:tr h="3698602">
                <a:tc>
                  <a:txBody>
                    <a:bodyPr/>
                    <a:lstStyle/>
                    <a:p>
                      <a:pPr algn="ctr"/>
                      <a:r>
                        <a:rPr lang="vi-VN" sz="2400" b="0" i="0" dirty="0">
                          <a:latin typeface="UTM Avo" panose="02040603050506020204" pitchFamily="18"/>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lgn="just">
                        <a:lnSpc>
                          <a:spcPct val="150000"/>
                        </a:lnSpc>
                        <a:buFontTx/>
                        <a:buChar char="-"/>
                      </a:pPr>
                      <a:r>
                        <a:rPr lang="vi-VN" sz="2000" b="0" i="0" u="none" strike="noStrike" cap="none" dirty="0">
                          <a:solidFill>
                            <a:srgbClr val="000000"/>
                          </a:solidFill>
                          <a:effectLst/>
                          <a:latin typeface="UTM Avo" panose="02040603050506020204" pitchFamily="18"/>
                          <a:ea typeface="Arial"/>
                          <a:cs typeface="Arial"/>
                          <a:sym typeface="Arial"/>
                        </a:rPr>
                        <a:t>Mời trầu (Hồ Xuân Hương)</a:t>
                      </a:r>
                    </a:p>
                    <a:p>
                      <a:pPr marL="285750" indent="-285750" algn="just">
                        <a:lnSpc>
                          <a:spcPct val="150000"/>
                        </a:lnSpc>
                        <a:buFontTx/>
                        <a:buChar char="-"/>
                      </a:pPr>
                      <a:r>
                        <a:rPr lang="vi-VN" sz="2000" b="0" i="0" u="none" strike="noStrike" cap="none" dirty="0">
                          <a:solidFill>
                            <a:srgbClr val="000000"/>
                          </a:solidFill>
                          <a:effectLst/>
                          <a:latin typeface="UTM Avo" panose="02040603050506020204" pitchFamily="18"/>
                          <a:ea typeface="Arial"/>
                          <a:cs typeface="Arial"/>
                          <a:sym typeface="Arial"/>
                        </a:rPr>
                        <a:t>Hịch tướng sĩ (Trần Quốc Tuấn)</a:t>
                      </a:r>
                    </a:p>
                    <a:p>
                      <a:pPr marL="285750" indent="-285750" algn="just">
                        <a:lnSpc>
                          <a:spcPct val="150000"/>
                        </a:lnSpc>
                        <a:buFontTx/>
                        <a:buChar char="-"/>
                      </a:pPr>
                      <a:r>
                        <a:rPr lang="vi-VN" sz="2000" b="0" i="0" u="none" strike="noStrike" cap="none" dirty="0">
                          <a:solidFill>
                            <a:srgbClr val="000000"/>
                          </a:solidFill>
                          <a:effectLst/>
                          <a:latin typeface="UTM Avo" panose="02040603050506020204" pitchFamily="18"/>
                          <a:ea typeface="Arial"/>
                          <a:cs typeface="Arial"/>
                          <a:sym typeface="Arial"/>
                        </a:rPr>
                        <a:t>Nước Đại Việt ta (Nguyễn Trãi)</a:t>
                      </a:r>
                    </a:p>
                    <a:p>
                      <a:pPr marL="285750" indent="-285750" algn="just">
                        <a:lnSpc>
                          <a:spcPct val="150000"/>
                        </a:lnSpc>
                        <a:buFontTx/>
                        <a:buChar char="-"/>
                      </a:pPr>
                      <a:r>
                        <a:rPr lang="vi-VN" sz="2000" b="0" i="0" u="none" strike="noStrike" cap="none" dirty="0">
                          <a:solidFill>
                            <a:srgbClr val="000000"/>
                          </a:solidFill>
                          <a:effectLst/>
                          <a:latin typeface="UTM Avo" panose="02040603050506020204" pitchFamily="18"/>
                          <a:ea typeface="Arial"/>
                          <a:cs typeface="Arial"/>
                          <a:sym typeface="Arial"/>
                        </a:rPr>
                        <a:t>Chiếu dời đô (Lý Công Uẩn)</a:t>
                      </a:r>
                    </a:p>
                    <a:p>
                      <a:pPr marL="285750" indent="-285750" algn="just">
                        <a:lnSpc>
                          <a:spcPct val="150000"/>
                        </a:lnSpc>
                        <a:buFontTx/>
                        <a:buChar char="-"/>
                      </a:pPr>
                      <a:r>
                        <a:rPr lang="vi-VN" sz="2000" b="0" i="0" u="none" strike="noStrike" cap="none" dirty="0">
                          <a:solidFill>
                            <a:srgbClr val="000000"/>
                          </a:solidFill>
                          <a:effectLst/>
                          <a:latin typeface="UTM Avo" panose="02040603050506020204" pitchFamily="18"/>
                          <a:ea typeface="Arial"/>
                          <a:cs typeface="Arial"/>
                          <a:sym typeface="Arial"/>
                        </a:rPr>
                        <a:t>Vịnh khoa thi Hương (Trần Tế Xương)</a:t>
                      </a:r>
                    </a:p>
                    <a:p>
                      <a:pPr marL="285750" indent="-285750" algn="just">
                        <a:lnSpc>
                          <a:spcPct val="150000"/>
                        </a:lnSpc>
                        <a:buFontTx/>
                        <a:buChar char="-"/>
                      </a:pPr>
                      <a:r>
                        <a:rPr lang="vi-VN" sz="2000" b="0" i="0" u="none" strike="noStrike" cap="none" dirty="0">
                          <a:solidFill>
                            <a:srgbClr val="000000"/>
                          </a:solidFill>
                          <a:effectLst/>
                          <a:latin typeface="UTM Avo" panose="02040603050506020204" pitchFamily="18"/>
                          <a:ea typeface="Arial"/>
                          <a:cs typeface="Arial"/>
                          <a:sym typeface="Arial"/>
                        </a:rPr>
                        <a:t>Qua đèo Ngang (Bà Huyện Thanh Quan)</a:t>
                      </a:r>
                    </a:p>
                    <a:p>
                      <a:pPr marL="285750" indent="-285750" algn="just">
                        <a:lnSpc>
                          <a:spcPct val="150000"/>
                        </a:lnSpc>
                        <a:buFontTx/>
                        <a:buChar char="-"/>
                      </a:pPr>
                      <a:r>
                        <a:rPr lang="vi-VN" sz="2000" b="0" i="0" u="none" strike="noStrike" cap="none" dirty="0">
                          <a:solidFill>
                            <a:srgbClr val="000000"/>
                          </a:solidFill>
                          <a:effectLst/>
                          <a:latin typeface="UTM Avo" panose="02040603050506020204" pitchFamily="18"/>
                          <a:ea typeface="Arial"/>
                          <a:cs typeface="Arial"/>
                          <a:sym typeface="Arial"/>
                        </a:rPr>
                        <a:t>Quang Trung đại phá quân Thanh (Ngô gia văn phái)</a:t>
                      </a:r>
                      <a:endParaRPr lang="vi-VN" sz="2000" dirty="0">
                        <a:latin typeface="UTM Avo" panose="02040603050506020204" pitchFamily="1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lgn="just">
                        <a:lnSpc>
                          <a:spcPct val="150000"/>
                        </a:lnSpc>
                        <a:buFontTx/>
                        <a:buChar char="-"/>
                      </a:pPr>
                      <a:r>
                        <a:rPr lang="vi-VN" sz="2000" b="0" i="0" u="none" strike="noStrike" cap="none" dirty="0">
                          <a:solidFill>
                            <a:srgbClr val="000000"/>
                          </a:solidFill>
                          <a:effectLst/>
                          <a:latin typeface="UTM Avo" panose="02040603050506020204" pitchFamily="18"/>
                          <a:ea typeface="Arial"/>
                          <a:cs typeface="Arial"/>
                          <a:sym typeface="Arial"/>
                        </a:rPr>
                        <a:t>Nước Việt Nam ta nhỏ hay không nhỏ? (Dương Trung Quốc)</a:t>
                      </a:r>
                    </a:p>
                    <a:p>
                      <a:pPr marL="285750" indent="-285750" algn="just">
                        <a:lnSpc>
                          <a:spcPct val="150000"/>
                        </a:lnSpc>
                        <a:buFontTx/>
                        <a:buChar char="-"/>
                      </a:pPr>
                      <a:r>
                        <a:rPr lang="vi-VN" sz="2000" b="0" i="0" u="none" strike="noStrike" cap="none" dirty="0">
                          <a:solidFill>
                            <a:srgbClr val="000000"/>
                          </a:solidFill>
                          <a:effectLst/>
                          <a:latin typeface="UTM Avo" panose="02040603050506020204" pitchFamily="18"/>
                          <a:ea typeface="Arial"/>
                          <a:cs typeface="Arial"/>
                          <a:sym typeface="Arial"/>
                        </a:rPr>
                        <a:t>Lão Hạc (Kim Lân)</a:t>
                      </a:r>
                      <a:endParaRPr lang="vi-VN" sz="2000" dirty="0">
                        <a:latin typeface="UTM Avo" panose="02040603050506020204" pitchFamily="1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697534"/>
                  </a:ext>
                </a:extLst>
              </a:tr>
            </a:tbl>
          </a:graphicData>
        </a:graphic>
      </p:graphicFrame>
    </p:spTree>
    <p:extLst>
      <p:ext uri="{BB962C8B-B14F-4D97-AF65-F5344CB8AC3E}">
        <p14:creationId xmlns:p14="http://schemas.microsoft.com/office/powerpoint/2010/main" val="23289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28BCBA5-8E66-0D6E-078D-1DE8D49E4EEF}"/>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DD27D83-1FF3-E1B8-CFE1-9F08CE00A6C8}"/>
              </a:ext>
            </a:extLst>
          </p:cNvPr>
          <p:cNvGraphicFramePr>
            <a:graphicFrameLocks noGrp="1"/>
          </p:cNvGraphicFramePr>
          <p:nvPr>
            <p:extLst>
              <p:ext uri="{D42A27DB-BD31-4B8C-83A1-F6EECF244321}">
                <p14:modId xmlns:p14="http://schemas.microsoft.com/office/powerpoint/2010/main" val="1975558080"/>
              </p:ext>
            </p:extLst>
          </p:nvPr>
        </p:nvGraphicFramePr>
        <p:xfrm>
          <a:off x="794115" y="2378850"/>
          <a:ext cx="10603769" cy="3399781"/>
        </p:xfrm>
        <a:graphic>
          <a:graphicData uri="http://schemas.openxmlformats.org/drawingml/2006/table">
            <a:tbl>
              <a:tblPr firstRow="1" bandRow="1"/>
              <a:tblGrid>
                <a:gridCol w="854851">
                  <a:extLst>
                    <a:ext uri="{9D8B030D-6E8A-4147-A177-3AD203B41FA5}">
                      <a16:colId xmlns:a16="http://schemas.microsoft.com/office/drawing/2014/main" val="2323827119"/>
                    </a:ext>
                  </a:extLst>
                </a:gridCol>
                <a:gridCol w="5800373">
                  <a:extLst>
                    <a:ext uri="{9D8B030D-6E8A-4147-A177-3AD203B41FA5}">
                      <a16:colId xmlns:a16="http://schemas.microsoft.com/office/drawing/2014/main" val="3427845569"/>
                    </a:ext>
                  </a:extLst>
                </a:gridCol>
                <a:gridCol w="3948545">
                  <a:extLst>
                    <a:ext uri="{9D8B030D-6E8A-4147-A177-3AD203B41FA5}">
                      <a16:colId xmlns:a16="http://schemas.microsoft.com/office/drawing/2014/main" val="1570059775"/>
                    </a:ext>
                  </a:extLst>
                </a:gridCol>
              </a:tblGrid>
              <a:tr h="531762">
                <a:tc>
                  <a:txBody>
                    <a:bodyPr/>
                    <a:lstStyle/>
                    <a:p>
                      <a:pPr algn="ctr"/>
                      <a:r>
                        <a:rPr lang="vi-VN" sz="2400" b="0" i="0" dirty="0">
                          <a:latin typeface="UTM Avo" panose="02040603050506020204" pitchFamily="18"/>
                        </a:rPr>
                        <a:t>Lớp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vi-VN" sz="2400" b="0" i="0" dirty="0">
                          <a:latin typeface="UTM Avo" panose="02040603050506020204" pitchFamily="18"/>
                        </a:rPr>
                        <a:t>VH trung đại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vi-VN" sz="2400" b="0" i="0" dirty="0">
                          <a:latin typeface="UTM Avo" panose="02040603050506020204" pitchFamily="18"/>
                        </a:rPr>
                        <a:t>VH hiện đại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915450663"/>
                  </a:ext>
                </a:extLst>
              </a:tr>
              <a:tr h="2868019">
                <a:tc>
                  <a:txBody>
                    <a:bodyPr/>
                    <a:lstStyle/>
                    <a:p>
                      <a:pPr algn="ctr"/>
                      <a:r>
                        <a:rPr lang="vi-VN" sz="2400" b="0" i="0" dirty="0">
                          <a:latin typeface="UTM Avo" panose="02040603050506020204" pitchFamily="18"/>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lgn="just">
                        <a:lnSpc>
                          <a:spcPct val="150000"/>
                        </a:lnSpc>
                        <a:buFontTx/>
                        <a:buChar char="-"/>
                      </a:pPr>
                      <a:r>
                        <a:rPr lang="vi-VN" sz="2400" b="0" i="0" u="none" strike="noStrike" cap="none" dirty="0">
                          <a:solidFill>
                            <a:srgbClr val="000000"/>
                          </a:solidFill>
                          <a:effectLst/>
                          <a:latin typeface="UTM Avo" panose="02040603050506020204" pitchFamily="18"/>
                          <a:ea typeface="Arial"/>
                          <a:cs typeface="Arial"/>
                          <a:sym typeface="Arial"/>
                        </a:rPr>
                        <a:t>Chuyện người con gái Nam Xương (Nguyễn Dữ)</a:t>
                      </a:r>
                    </a:p>
                    <a:p>
                      <a:pPr marL="285750" indent="-285750" algn="just">
                        <a:lnSpc>
                          <a:spcPct val="150000"/>
                        </a:lnSpc>
                        <a:buFontTx/>
                        <a:buChar char="-"/>
                      </a:pPr>
                      <a:r>
                        <a:rPr lang="vi-VN" sz="2400" b="0" i="0" u="none" strike="noStrike" cap="none" dirty="0">
                          <a:solidFill>
                            <a:srgbClr val="000000"/>
                          </a:solidFill>
                          <a:effectLst/>
                          <a:latin typeface="UTM Avo" panose="02040603050506020204" pitchFamily="18"/>
                          <a:ea typeface="Arial"/>
                          <a:cs typeface="Arial"/>
                          <a:sym typeface="Arial"/>
                        </a:rPr>
                        <a:t>Sông núi nước Nam </a:t>
                      </a:r>
                    </a:p>
                    <a:p>
                      <a:pPr marL="285750" indent="-285750" algn="just">
                        <a:lnSpc>
                          <a:spcPct val="150000"/>
                        </a:lnSpc>
                        <a:buFontTx/>
                        <a:buChar char="-"/>
                      </a:pPr>
                      <a:r>
                        <a:rPr lang="vi-VN" sz="2400" b="0" i="0" u="none" strike="noStrike" cap="none" dirty="0">
                          <a:solidFill>
                            <a:srgbClr val="000000"/>
                          </a:solidFill>
                          <a:effectLst/>
                          <a:latin typeface="UTM Avo" panose="02040603050506020204" pitchFamily="18"/>
                          <a:ea typeface="Arial"/>
                          <a:cs typeface="Arial"/>
                          <a:sym typeface="Arial"/>
                        </a:rPr>
                        <a:t>Phò giá về kinh (Trần Quang Khải)</a:t>
                      </a:r>
                    </a:p>
                    <a:p>
                      <a:pPr marL="285750" indent="-285750" algn="just">
                        <a:lnSpc>
                          <a:spcPct val="150000"/>
                        </a:lnSpc>
                        <a:buFontTx/>
                        <a:buChar char="-"/>
                      </a:pPr>
                      <a:r>
                        <a:rPr lang="vi-VN" sz="2400" b="0" i="0" u="none" strike="noStrike" cap="none" dirty="0">
                          <a:solidFill>
                            <a:srgbClr val="000000"/>
                          </a:solidFill>
                          <a:effectLst/>
                          <a:latin typeface="UTM Avo" panose="02040603050506020204" pitchFamily="18"/>
                          <a:ea typeface="Arial"/>
                          <a:cs typeface="Arial"/>
                          <a:sym typeface="Arial"/>
                        </a:rPr>
                        <a:t>Cảnh ngày xuân (Nguyễn Du)</a:t>
                      </a:r>
                      <a:endParaRPr lang="vi-VN" sz="2400" dirty="0">
                        <a:latin typeface="UTM Avo" panose="02040603050506020204" pitchFamily="1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lgn="just">
                        <a:lnSpc>
                          <a:spcPct val="150000"/>
                        </a:lnSpc>
                        <a:buFontTx/>
                        <a:buChar char="-"/>
                      </a:pPr>
                      <a:r>
                        <a:rPr lang="vi-VN" sz="2400" b="0" i="0" u="none" strike="noStrike" cap="none" dirty="0">
                          <a:solidFill>
                            <a:srgbClr val="000000"/>
                          </a:solidFill>
                          <a:effectLst/>
                          <a:latin typeface="UTM Avo" panose="02040603050506020204" pitchFamily="18"/>
                          <a:ea typeface="Arial"/>
                          <a:cs typeface="Arial"/>
                          <a:sym typeface="Arial"/>
                        </a:rPr>
                        <a:t>Quê hương (Tế Hanh)</a:t>
                      </a:r>
                    </a:p>
                    <a:p>
                      <a:pPr marL="285750" indent="-285750" algn="just">
                        <a:lnSpc>
                          <a:spcPct val="150000"/>
                        </a:lnSpc>
                        <a:buFontTx/>
                        <a:buChar char="-"/>
                      </a:pPr>
                      <a:r>
                        <a:rPr lang="vi-VN" sz="2400" b="0" i="0" u="none" strike="noStrike" cap="none" dirty="0">
                          <a:solidFill>
                            <a:srgbClr val="000000"/>
                          </a:solidFill>
                          <a:effectLst/>
                          <a:latin typeface="UTM Avo" panose="02040603050506020204" pitchFamily="18"/>
                          <a:ea typeface="Arial"/>
                          <a:cs typeface="Arial"/>
                          <a:sym typeface="Arial"/>
                        </a:rPr>
                        <a:t>Bếp lửa (Bằng Việt)</a:t>
                      </a:r>
                    </a:p>
                    <a:p>
                      <a:pPr marL="285750" indent="-285750" algn="just">
                        <a:lnSpc>
                          <a:spcPct val="150000"/>
                        </a:lnSpc>
                        <a:buFontTx/>
                        <a:buChar char="-"/>
                      </a:pPr>
                      <a:r>
                        <a:rPr lang="vi-VN" sz="2400" b="0" i="0" u="none" strike="noStrike" cap="none" dirty="0">
                          <a:solidFill>
                            <a:srgbClr val="000000"/>
                          </a:solidFill>
                          <a:effectLst/>
                          <a:latin typeface="UTM Avo" panose="02040603050506020204" pitchFamily="18"/>
                          <a:ea typeface="Arial"/>
                          <a:cs typeface="Arial"/>
                          <a:sym typeface="Arial"/>
                        </a:rPr>
                        <a:t>Chiều xuân (Anh Thơ)</a:t>
                      </a:r>
                      <a:endParaRPr lang="vi-VN" sz="2400" dirty="0">
                        <a:latin typeface="UTM Avo" panose="02040603050506020204" pitchFamily="1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697534"/>
                  </a:ext>
                </a:extLst>
              </a:tr>
            </a:tbl>
          </a:graphicData>
        </a:graphic>
      </p:graphicFrame>
    </p:spTree>
    <p:extLst>
      <p:ext uri="{BB962C8B-B14F-4D97-AF65-F5344CB8AC3E}">
        <p14:creationId xmlns:p14="http://schemas.microsoft.com/office/powerpoint/2010/main" val="218747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B93C791-765F-205A-CBA4-B6033F1FEEF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120843F-4744-BC63-8562-5B1809EDB2AD}"/>
              </a:ext>
            </a:extLst>
          </p:cNvPr>
          <p:cNvSpPr/>
          <p:nvPr/>
        </p:nvSpPr>
        <p:spPr>
          <a:xfrm>
            <a:off x="5405350" y="2438400"/>
            <a:ext cx="5613170" cy="334433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lvl="0" algn="just">
              <a:lnSpc>
                <a:spcPct val="150000"/>
              </a:lnSpc>
            </a:pPr>
            <a:r>
              <a:rPr lang="vi-VN" sz="2400" kern="0" dirty="0">
                <a:solidFill>
                  <a:srgbClr val="000000"/>
                </a:solidFill>
                <a:latin typeface="UTM Avo" panose="02040603050506020204" pitchFamily="18"/>
                <a:ea typeface="Times New Roman" panose="02020603050405020304" pitchFamily="18" charset="0"/>
              </a:rPr>
              <a:t>Thống kê một số thể loại tiêu biểu của văn học Việt Nam đã học trong sách Ngữ văn từ lớp 6 đến lớp 9.</a:t>
            </a:r>
          </a:p>
        </p:txBody>
      </p:sp>
      <p:sp>
        <p:nvSpPr>
          <p:cNvPr id="5" name="TextBox 4">
            <a:extLst>
              <a:ext uri="{FF2B5EF4-FFF2-40B4-BE49-F238E27FC236}">
                <a16:creationId xmlns:a16="http://schemas.microsoft.com/office/drawing/2014/main" id="{745DB6E7-A5DD-B0C4-A242-CA302C1AF8CF}"/>
              </a:ext>
            </a:extLst>
          </p:cNvPr>
          <p:cNvSpPr txBox="1"/>
          <p:nvPr/>
        </p:nvSpPr>
        <p:spPr>
          <a:xfrm>
            <a:off x="1488469" y="2537863"/>
            <a:ext cx="2718102" cy="585994"/>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mn-cs"/>
              </a:rPr>
              <a:t>Thảo luận nhóm </a:t>
            </a:r>
            <a:endParaRPr kumimoji="0" lang="en-US" sz="24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endParaRPr>
          </a:p>
        </p:txBody>
      </p:sp>
      <p:sp>
        <p:nvSpPr>
          <p:cNvPr id="7" name="Freeform 12">
            <a:extLst>
              <a:ext uri="{FF2B5EF4-FFF2-40B4-BE49-F238E27FC236}">
                <a16:creationId xmlns:a16="http://schemas.microsoft.com/office/drawing/2014/main" id="{699856DC-C24D-BCB0-DAD3-A373C21DD344}"/>
              </a:ext>
            </a:extLst>
          </p:cNvPr>
          <p:cNvSpPr/>
          <p:nvPr/>
        </p:nvSpPr>
        <p:spPr>
          <a:xfrm>
            <a:off x="1386432" y="3259669"/>
            <a:ext cx="2922175" cy="2989437"/>
          </a:xfrm>
          <a:custGeom>
            <a:avLst/>
            <a:gdLst/>
            <a:ahLst/>
            <a:cxnLst/>
            <a:rect l="l" t="t" r="r" b="b"/>
            <a:pathLst>
              <a:path w="2191631" h="2242078">
                <a:moveTo>
                  <a:pt x="0" y="0"/>
                </a:moveTo>
                <a:lnTo>
                  <a:pt x="2191631" y="0"/>
                </a:lnTo>
                <a:lnTo>
                  <a:pt x="2191631" y="2242078"/>
                </a:lnTo>
                <a:lnTo>
                  <a:pt x="0" y="224207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Freeform 16">
            <a:extLst>
              <a:ext uri="{FF2B5EF4-FFF2-40B4-BE49-F238E27FC236}">
                <a16:creationId xmlns:a16="http://schemas.microsoft.com/office/drawing/2014/main" id="{1F4FFA14-4A47-F536-A2A2-CD653C6839BD}"/>
              </a:ext>
            </a:extLst>
          </p:cNvPr>
          <p:cNvSpPr/>
          <p:nvPr/>
        </p:nvSpPr>
        <p:spPr>
          <a:xfrm>
            <a:off x="9617173" y="1915979"/>
            <a:ext cx="1856371" cy="1243768"/>
          </a:xfrm>
          <a:custGeom>
            <a:avLst/>
            <a:gdLst/>
            <a:ahLst/>
            <a:cxnLst/>
            <a:rect l="l" t="t" r="r" b="b"/>
            <a:pathLst>
              <a:path w="2595936" h="1739277">
                <a:moveTo>
                  <a:pt x="0" y="0"/>
                </a:moveTo>
                <a:lnTo>
                  <a:pt x="2595936" y="0"/>
                </a:lnTo>
                <a:lnTo>
                  <a:pt x="2595936" y="1739277"/>
                </a:lnTo>
                <a:lnTo>
                  <a:pt x="0" y="1739277"/>
                </a:lnTo>
                <a:lnTo>
                  <a:pt x="0" y="0"/>
                </a:lnTo>
                <a:close/>
              </a:path>
            </a:pathLst>
          </a:custGeom>
          <a:blipFill>
            <a:blip r:embed="rId5"/>
            <a:stretch>
              <a:fillRect/>
            </a:stretch>
          </a:blipFill>
        </p:spPr>
        <p:txBody>
          <a:bodyPr/>
          <a:lstStyle/>
          <a:p>
            <a:pPr defTabSz="1219170">
              <a:buClr>
                <a:srgbClr val="000000"/>
              </a:buClr>
            </a:pPr>
            <a:endParaRPr lang="en-US" sz="1867" kern="0">
              <a:solidFill>
                <a:srgbClr val="000000"/>
              </a:solidFill>
              <a:latin typeface="Arial"/>
              <a:cs typeface="Arial"/>
              <a:sym typeface="Arial"/>
            </a:endParaRPr>
          </a:p>
        </p:txBody>
      </p:sp>
    </p:spTree>
    <p:extLst>
      <p:ext uri="{BB962C8B-B14F-4D97-AF65-F5344CB8AC3E}">
        <p14:creationId xmlns:p14="http://schemas.microsoft.com/office/powerpoint/2010/main" val="147511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14" presetClass="entr" presetSubtype="1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8B2D126-2D71-8252-52E7-AF4BC6E8C1B4}"/>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F7C31F1-57D0-C00A-D956-C2324CC941ED}"/>
              </a:ext>
            </a:extLst>
          </p:cNvPr>
          <p:cNvGraphicFramePr>
            <a:graphicFrameLocks noGrp="1"/>
          </p:cNvGraphicFramePr>
          <p:nvPr>
            <p:extLst>
              <p:ext uri="{D42A27DB-BD31-4B8C-83A1-F6EECF244321}">
                <p14:modId xmlns:p14="http://schemas.microsoft.com/office/powerpoint/2010/main" val="180286262"/>
              </p:ext>
            </p:extLst>
          </p:nvPr>
        </p:nvGraphicFramePr>
        <p:xfrm>
          <a:off x="1397608" y="2404092"/>
          <a:ext cx="9396784" cy="3845204"/>
        </p:xfrm>
        <a:graphic>
          <a:graphicData uri="http://schemas.openxmlformats.org/drawingml/2006/table">
            <a:tbl>
              <a:tblPr firstRow="1" bandRow="1"/>
              <a:tblGrid>
                <a:gridCol w="1009253">
                  <a:extLst>
                    <a:ext uri="{9D8B030D-6E8A-4147-A177-3AD203B41FA5}">
                      <a16:colId xmlns:a16="http://schemas.microsoft.com/office/drawing/2014/main" val="2323827119"/>
                    </a:ext>
                  </a:extLst>
                </a:gridCol>
                <a:gridCol w="3997895">
                  <a:extLst>
                    <a:ext uri="{9D8B030D-6E8A-4147-A177-3AD203B41FA5}">
                      <a16:colId xmlns:a16="http://schemas.microsoft.com/office/drawing/2014/main" val="3427845569"/>
                    </a:ext>
                  </a:extLst>
                </a:gridCol>
                <a:gridCol w="4389636">
                  <a:extLst>
                    <a:ext uri="{9D8B030D-6E8A-4147-A177-3AD203B41FA5}">
                      <a16:colId xmlns:a16="http://schemas.microsoft.com/office/drawing/2014/main" val="1570059775"/>
                    </a:ext>
                  </a:extLst>
                </a:gridCol>
              </a:tblGrid>
              <a:tr h="515404">
                <a:tc>
                  <a:txBody>
                    <a:bodyPr/>
                    <a:lstStyle/>
                    <a:p>
                      <a:pPr algn="ctr"/>
                      <a:r>
                        <a:rPr lang="vi-VN" sz="2400" b="0" i="0" dirty="0">
                          <a:latin typeface="UTM Avo" panose="02040603050506020204" pitchFamily="18"/>
                        </a:rPr>
                        <a:t>Lớp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vi-VN" sz="2400" b="0" i="0" dirty="0">
                          <a:latin typeface="UTM Avo" panose="02040603050506020204" pitchFamily="18"/>
                        </a:rPr>
                        <a:t>Thể loại văn học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vi-VN" sz="2400" b="0" i="0" dirty="0">
                          <a:latin typeface="UTM Avo" panose="02040603050506020204" pitchFamily="18"/>
                        </a:rPr>
                        <a:t>Ví dụ về văn bản đã học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915450663"/>
                  </a:ext>
                </a:extLst>
              </a:tr>
              <a:tr h="832450">
                <a:tc>
                  <a:txBody>
                    <a:bodyPr/>
                    <a:lstStyle/>
                    <a:p>
                      <a:pPr algn="ctr"/>
                      <a:r>
                        <a:rPr lang="vi-VN" sz="2400" b="0" i="0" dirty="0">
                          <a:latin typeface="UTM Avo" panose="02040603050506020204" pitchFamily="18"/>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50000"/>
                        </a:lnSpc>
                      </a:pPr>
                      <a:endParaRPr lang="vi-VN" sz="2400" b="0" i="0" dirty="0">
                        <a:latin typeface="UTM Avo" panose="02040603050506020204" pitchFamily="1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50000"/>
                        </a:lnSpc>
                      </a:pPr>
                      <a:endParaRPr lang="vi-VN" sz="2400" b="0" i="0" dirty="0">
                        <a:latin typeface="UTM Avo" panose="02040603050506020204" pitchFamily="1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697534"/>
                  </a:ext>
                </a:extLst>
              </a:tr>
              <a:tr h="832450">
                <a:tc>
                  <a:txBody>
                    <a:bodyPr/>
                    <a:lstStyle/>
                    <a:p>
                      <a:pPr algn="ctr"/>
                      <a:r>
                        <a:rPr lang="vi-VN" sz="2400" b="0" i="0" dirty="0">
                          <a:latin typeface="UTM Avo" panose="02040603050506020204" pitchFamily="18"/>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50000"/>
                        </a:lnSpc>
                      </a:pPr>
                      <a:endParaRPr lang="vi-VN" sz="2400" b="0" i="0" dirty="0">
                        <a:latin typeface="UTM Avo" panose="02040603050506020204" pitchFamily="1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50000"/>
                        </a:lnSpc>
                      </a:pPr>
                      <a:endParaRPr lang="vi-VN" sz="2400" b="0" i="0" dirty="0">
                        <a:latin typeface="UTM Avo" panose="02040603050506020204" pitchFamily="1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2852004"/>
                  </a:ext>
                </a:extLst>
              </a:tr>
              <a:tr h="832450">
                <a:tc>
                  <a:txBody>
                    <a:bodyPr/>
                    <a:lstStyle/>
                    <a:p>
                      <a:pPr algn="ctr"/>
                      <a:r>
                        <a:rPr lang="vi-VN" sz="2400" b="0" i="0" dirty="0">
                          <a:latin typeface="UTM Avo" panose="02040603050506020204" pitchFamily="18"/>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vi-VN" sz="2400" b="0" i="0" dirty="0">
                        <a:latin typeface="UTM Avo" panose="02040603050506020204" pitchFamily="1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vi-VN" sz="2400" b="0" i="0" dirty="0">
                        <a:latin typeface="UTM Avo" panose="02040603050506020204" pitchFamily="1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5796324"/>
                  </a:ext>
                </a:extLst>
              </a:tr>
              <a:tr h="832450">
                <a:tc>
                  <a:txBody>
                    <a:bodyPr/>
                    <a:lstStyle/>
                    <a:p>
                      <a:pPr algn="ctr"/>
                      <a:r>
                        <a:rPr lang="vi-VN" sz="2400" b="0" i="0" dirty="0">
                          <a:latin typeface="UTM Avo" panose="02040603050506020204" pitchFamily="18"/>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vi-VN" sz="2400" b="0" i="0" dirty="0">
                        <a:latin typeface="UTM Avo" panose="02040603050506020204" pitchFamily="1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vi-VN" sz="2400" b="0" i="0" dirty="0">
                        <a:latin typeface="UTM Avo" panose="02040603050506020204" pitchFamily="1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80083347"/>
                  </a:ext>
                </a:extLst>
              </a:tr>
            </a:tbl>
          </a:graphicData>
        </a:graphic>
      </p:graphicFrame>
      <p:sp>
        <p:nvSpPr>
          <p:cNvPr id="4" name="TextBox 3">
            <a:extLst>
              <a:ext uri="{FF2B5EF4-FFF2-40B4-BE49-F238E27FC236}">
                <a16:creationId xmlns:a16="http://schemas.microsoft.com/office/drawing/2014/main" id="{1460D730-102F-47FC-70BC-115F05B5203E}"/>
              </a:ext>
            </a:extLst>
          </p:cNvPr>
          <p:cNvSpPr txBox="1"/>
          <p:nvPr/>
        </p:nvSpPr>
        <p:spPr>
          <a:xfrm>
            <a:off x="2601006" y="3045217"/>
            <a:ext cx="3951576" cy="567848"/>
          </a:xfrm>
          <a:prstGeom prst="rect">
            <a:avLst/>
          </a:prstGeom>
          <a:noFill/>
        </p:spPr>
        <p:txBody>
          <a:bodyPr wrap="square">
            <a:spAutoFit/>
          </a:bodyPr>
          <a:lstStyle/>
          <a:p>
            <a:pPr algn="just">
              <a:lnSpc>
                <a:spcPct val="150000"/>
              </a:lnSpc>
            </a:pPr>
            <a:r>
              <a:rPr lang="vi-VN" sz="2400" kern="0" dirty="0">
                <a:effectLst/>
                <a:latin typeface="UTM Avo" panose="02040603050506020204" pitchFamily="18"/>
                <a:ea typeface="Times New Roman" panose="02020603050405020304" pitchFamily="18" charset="0"/>
              </a:rPr>
              <a:t>- Thơ lục bát</a:t>
            </a:r>
            <a:endParaRPr lang="vi-VN" sz="2400" dirty="0">
              <a:latin typeface="UTM Avo" panose="02040603050506020204" pitchFamily="18"/>
            </a:endParaRPr>
          </a:p>
        </p:txBody>
      </p:sp>
      <p:sp>
        <p:nvSpPr>
          <p:cNvPr id="5" name="TextBox 4">
            <a:extLst>
              <a:ext uri="{FF2B5EF4-FFF2-40B4-BE49-F238E27FC236}">
                <a16:creationId xmlns:a16="http://schemas.microsoft.com/office/drawing/2014/main" id="{867152F0-2304-48BC-977A-A2F81FA8606E}"/>
              </a:ext>
            </a:extLst>
          </p:cNvPr>
          <p:cNvSpPr txBox="1"/>
          <p:nvPr/>
        </p:nvSpPr>
        <p:spPr>
          <a:xfrm>
            <a:off x="6552582" y="2989032"/>
            <a:ext cx="3216728" cy="567848"/>
          </a:xfrm>
          <a:prstGeom prst="rect">
            <a:avLst/>
          </a:prstGeom>
          <a:noFill/>
        </p:spPr>
        <p:txBody>
          <a:bodyPr wrap="square">
            <a:spAutoFit/>
          </a:bodyPr>
          <a:lstStyle/>
          <a:p>
            <a:pPr algn="just">
              <a:lnSpc>
                <a:spcPct val="150000"/>
              </a:lnSpc>
            </a:pPr>
            <a:r>
              <a:rPr lang="vi-VN" sz="2400" kern="0" dirty="0">
                <a:effectLst/>
                <a:latin typeface="UTM Avo" panose="02040603050506020204" pitchFamily="18"/>
                <a:ea typeface="Times New Roman" panose="02020603050405020304" pitchFamily="18" charset="0"/>
              </a:rPr>
              <a:t>- Về thăm mẹ</a:t>
            </a:r>
            <a:endParaRPr lang="vi-VN" sz="2400" dirty="0">
              <a:latin typeface="UTM Avo" panose="02040603050506020204" pitchFamily="18"/>
            </a:endParaRPr>
          </a:p>
        </p:txBody>
      </p:sp>
      <p:sp>
        <p:nvSpPr>
          <p:cNvPr id="6" name="TextBox 5">
            <a:extLst>
              <a:ext uri="{FF2B5EF4-FFF2-40B4-BE49-F238E27FC236}">
                <a16:creationId xmlns:a16="http://schemas.microsoft.com/office/drawing/2014/main" id="{EDB64D8F-A63C-CDC2-994D-BA0B3C76A9BB}"/>
              </a:ext>
            </a:extLst>
          </p:cNvPr>
          <p:cNvSpPr txBox="1"/>
          <p:nvPr/>
        </p:nvSpPr>
        <p:spPr>
          <a:xfrm>
            <a:off x="2601006" y="3876554"/>
            <a:ext cx="3951576" cy="567848"/>
          </a:xfrm>
          <a:prstGeom prst="rect">
            <a:avLst/>
          </a:prstGeom>
          <a:noFill/>
        </p:spPr>
        <p:txBody>
          <a:bodyPr wrap="square">
            <a:spAutoFit/>
          </a:bodyPr>
          <a:lstStyle/>
          <a:p>
            <a:pPr algn="just">
              <a:lnSpc>
                <a:spcPct val="150000"/>
              </a:lnSpc>
            </a:pPr>
            <a:r>
              <a:rPr lang="vi-VN" sz="2400" kern="0" dirty="0">
                <a:effectLst/>
                <a:latin typeface="UTM Avo" panose="02040603050506020204" pitchFamily="18"/>
                <a:ea typeface="Times New Roman" panose="02020603050405020304" pitchFamily="18" charset="0"/>
              </a:rPr>
              <a:t>- Truyện ngụ ngôn</a:t>
            </a:r>
            <a:endParaRPr lang="vi-VN" sz="2400" dirty="0">
              <a:latin typeface="UTM Avo" panose="02040603050506020204" pitchFamily="18"/>
            </a:endParaRPr>
          </a:p>
        </p:txBody>
      </p:sp>
      <p:sp>
        <p:nvSpPr>
          <p:cNvPr id="7" name="TextBox 6">
            <a:extLst>
              <a:ext uri="{FF2B5EF4-FFF2-40B4-BE49-F238E27FC236}">
                <a16:creationId xmlns:a16="http://schemas.microsoft.com/office/drawing/2014/main" id="{15700344-B213-210B-978D-5C2476412163}"/>
              </a:ext>
            </a:extLst>
          </p:cNvPr>
          <p:cNvSpPr txBox="1"/>
          <p:nvPr/>
        </p:nvSpPr>
        <p:spPr>
          <a:xfrm>
            <a:off x="6552582" y="3869429"/>
            <a:ext cx="3601007" cy="567848"/>
          </a:xfrm>
          <a:prstGeom prst="rect">
            <a:avLst/>
          </a:prstGeom>
          <a:noFill/>
        </p:spPr>
        <p:txBody>
          <a:bodyPr wrap="square">
            <a:spAutoFit/>
          </a:bodyPr>
          <a:lstStyle/>
          <a:p>
            <a:pPr algn="just">
              <a:lnSpc>
                <a:spcPct val="150000"/>
              </a:lnSpc>
            </a:pPr>
            <a:r>
              <a:rPr lang="vi-VN" sz="2400" kern="0" dirty="0">
                <a:effectLst/>
                <a:latin typeface="UTM Avo" panose="02040603050506020204" pitchFamily="18"/>
                <a:ea typeface="Times New Roman" panose="02020603050405020304" pitchFamily="18" charset="0"/>
              </a:rPr>
              <a:t>- Ếch ngồi đáy giếng</a:t>
            </a:r>
            <a:endParaRPr lang="vi-VN" sz="2400" dirty="0">
              <a:latin typeface="UTM Avo" panose="02040603050506020204" pitchFamily="18"/>
            </a:endParaRPr>
          </a:p>
        </p:txBody>
      </p:sp>
      <p:sp>
        <p:nvSpPr>
          <p:cNvPr id="8" name="TextBox 7">
            <a:extLst>
              <a:ext uri="{FF2B5EF4-FFF2-40B4-BE49-F238E27FC236}">
                <a16:creationId xmlns:a16="http://schemas.microsoft.com/office/drawing/2014/main" id="{F78CE027-F019-92CC-DE5D-019CC0170757}"/>
              </a:ext>
            </a:extLst>
          </p:cNvPr>
          <p:cNvSpPr txBox="1"/>
          <p:nvPr/>
        </p:nvSpPr>
        <p:spPr>
          <a:xfrm>
            <a:off x="2601006" y="4641275"/>
            <a:ext cx="3951576" cy="567848"/>
          </a:xfrm>
          <a:prstGeom prst="rect">
            <a:avLst/>
          </a:prstGeom>
          <a:noFill/>
        </p:spPr>
        <p:txBody>
          <a:bodyPr wrap="square">
            <a:spAutoFit/>
          </a:bodyPr>
          <a:lstStyle/>
          <a:p>
            <a:pPr algn="just">
              <a:lnSpc>
                <a:spcPct val="150000"/>
              </a:lnSpc>
            </a:pPr>
            <a:r>
              <a:rPr lang="vi-VN" sz="2400" kern="0" dirty="0">
                <a:effectLst/>
                <a:latin typeface="UTM Avo" panose="02040603050506020204" pitchFamily="18"/>
                <a:ea typeface="Times New Roman" panose="02020603050405020304" pitchFamily="18" charset="0"/>
              </a:rPr>
              <a:t>- Thơ sáu chữ, bảy chữ</a:t>
            </a:r>
            <a:endParaRPr lang="vi-VN" sz="2400" dirty="0">
              <a:latin typeface="UTM Avo" panose="02040603050506020204" pitchFamily="18"/>
            </a:endParaRPr>
          </a:p>
        </p:txBody>
      </p:sp>
      <p:sp>
        <p:nvSpPr>
          <p:cNvPr id="9" name="TextBox 8">
            <a:extLst>
              <a:ext uri="{FF2B5EF4-FFF2-40B4-BE49-F238E27FC236}">
                <a16:creationId xmlns:a16="http://schemas.microsoft.com/office/drawing/2014/main" id="{46FFF1E6-29B8-BE46-5D2E-67EB56C94966}"/>
              </a:ext>
            </a:extLst>
          </p:cNvPr>
          <p:cNvSpPr txBox="1"/>
          <p:nvPr/>
        </p:nvSpPr>
        <p:spPr>
          <a:xfrm>
            <a:off x="6552582" y="4648400"/>
            <a:ext cx="3216728" cy="567848"/>
          </a:xfrm>
          <a:prstGeom prst="rect">
            <a:avLst/>
          </a:prstGeom>
          <a:noFill/>
        </p:spPr>
        <p:txBody>
          <a:bodyPr wrap="square">
            <a:spAutoFit/>
          </a:bodyPr>
          <a:lstStyle/>
          <a:p>
            <a:pPr algn="just">
              <a:lnSpc>
                <a:spcPct val="150000"/>
              </a:lnSpc>
            </a:pPr>
            <a:r>
              <a:rPr lang="vi-VN" sz="2400" kern="0" dirty="0">
                <a:effectLst/>
                <a:latin typeface="UTM Avo" panose="02040603050506020204" pitchFamily="18"/>
                <a:ea typeface="Times New Roman" panose="02020603050405020304" pitchFamily="18" charset="0"/>
              </a:rPr>
              <a:t>- Nắng mới</a:t>
            </a:r>
            <a:endParaRPr lang="vi-VN" sz="2400" dirty="0">
              <a:latin typeface="UTM Avo" panose="02040603050506020204" pitchFamily="18"/>
            </a:endParaRPr>
          </a:p>
        </p:txBody>
      </p:sp>
      <p:sp>
        <p:nvSpPr>
          <p:cNvPr id="10" name="TextBox 9">
            <a:extLst>
              <a:ext uri="{FF2B5EF4-FFF2-40B4-BE49-F238E27FC236}">
                <a16:creationId xmlns:a16="http://schemas.microsoft.com/office/drawing/2014/main" id="{04F85896-6CCC-C691-9D3B-6FC5DEC08AD5}"/>
              </a:ext>
            </a:extLst>
          </p:cNvPr>
          <p:cNvSpPr txBox="1"/>
          <p:nvPr/>
        </p:nvSpPr>
        <p:spPr>
          <a:xfrm>
            <a:off x="2601006" y="5521672"/>
            <a:ext cx="3951576" cy="567848"/>
          </a:xfrm>
          <a:prstGeom prst="rect">
            <a:avLst/>
          </a:prstGeom>
          <a:noFill/>
        </p:spPr>
        <p:txBody>
          <a:bodyPr wrap="square">
            <a:spAutoFit/>
          </a:bodyPr>
          <a:lstStyle/>
          <a:p>
            <a:pPr algn="just">
              <a:lnSpc>
                <a:spcPct val="150000"/>
              </a:lnSpc>
            </a:pPr>
            <a:r>
              <a:rPr lang="vi-VN" sz="2400" kern="0" dirty="0">
                <a:effectLst/>
                <a:latin typeface="UTM Avo" panose="02040603050506020204" pitchFamily="18"/>
                <a:ea typeface="Times New Roman" panose="02020603050405020304" pitchFamily="18" charset="0"/>
              </a:rPr>
              <a:t>- Bi kịch</a:t>
            </a:r>
            <a:endParaRPr lang="vi-VN" sz="2400" dirty="0">
              <a:latin typeface="UTM Avo" panose="02040603050506020204" pitchFamily="18"/>
            </a:endParaRPr>
          </a:p>
        </p:txBody>
      </p:sp>
      <p:sp>
        <p:nvSpPr>
          <p:cNvPr id="11" name="TextBox 10">
            <a:extLst>
              <a:ext uri="{FF2B5EF4-FFF2-40B4-BE49-F238E27FC236}">
                <a16:creationId xmlns:a16="http://schemas.microsoft.com/office/drawing/2014/main" id="{16D605B2-C71A-F880-12CE-586030B54DCB}"/>
              </a:ext>
            </a:extLst>
          </p:cNvPr>
          <p:cNvSpPr txBox="1"/>
          <p:nvPr/>
        </p:nvSpPr>
        <p:spPr>
          <a:xfrm>
            <a:off x="6552582" y="5521672"/>
            <a:ext cx="3951575" cy="567848"/>
          </a:xfrm>
          <a:prstGeom prst="rect">
            <a:avLst/>
          </a:prstGeom>
          <a:noFill/>
        </p:spPr>
        <p:txBody>
          <a:bodyPr wrap="square">
            <a:spAutoFit/>
          </a:bodyPr>
          <a:lstStyle/>
          <a:p>
            <a:pPr algn="just">
              <a:lnSpc>
                <a:spcPct val="150000"/>
              </a:lnSpc>
            </a:pPr>
            <a:r>
              <a:rPr lang="vi-VN" sz="2400" kern="0" dirty="0">
                <a:effectLst/>
                <a:latin typeface="UTM Avo" panose="02040603050506020204" pitchFamily="18"/>
                <a:ea typeface="Times New Roman" panose="02020603050405020304" pitchFamily="18" charset="0"/>
              </a:rPr>
              <a:t>- Đình công và nổi dậy</a:t>
            </a:r>
            <a:endParaRPr lang="vi-VN" sz="2400" dirty="0">
              <a:latin typeface="UTM Avo" panose="02040603050506020204" pitchFamily="18"/>
            </a:endParaRPr>
          </a:p>
        </p:txBody>
      </p:sp>
    </p:spTree>
    <p:extLst>
      <p:ext uri="{BB962C8B-B14F-4D97-AF65-F5344CB8AC3E}">
        <p14:creationId xmlns:p14="http://schemas.microsoft.com/office/powerpoint/2010/main" val="2875588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34DC059-1C41-0349-7AB5-E428DFE74501}"/>
            </a:ext>
          </a:extLst>
        </p:cNvPr>
        <p:cNvGrpSpPr/>
        <p:nvPr/>
      </p:nvGrpSpPr>
      <p:grpSpPr>
        <a:xfrm>
          <a:off x="0" y="0"/>
          <a:ext cx="0" cy="0"/>
          <a:chOff x="0" y="0"/>
          <a:chExt cx="0" cy="0"/>
        </a:xfrm>
      </p:grpSpPr>
      <p:sp>
        <p:nvSpPr>
          <p:cNvPr id="2" name="Rounded Rectangle 16">
            <a:extLst>
              <a:ext uri="{FF2B5EF4-FFF2-40B4-BE49-F238E27FC236}">
                <a16:creationId xmlns:a16="http://schemas.microsoft.com/office/drawing/2014/main" id="{AEED1482-2A7C-311A-3686-52D177A89586}"/>
              </a:ext>
            </a:extLst>
          </p:cNvPr>
          <p:cNvSpPr/>
          <p:nvPr/>
        </p:nvSpPr>
        <p:spPr>
          <a:xfrm>
            <a:off x="65362" y="1921232"/>
            <a:ext cx="7864482" cy="596679"/>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000" b="1" dirty="0">
                <a:solidFill>
                  <a:srgbClr val="000000"/>
                </a:solidFill>
                <a:latin typeface="UTM Avo" panose="02040603050506020204" pitchFamily="18"/>
                <a:cs typeface="Arial" panose="020B0604020202020204" pitchFamily="34" charset="0"/>
              </a:rPr>
              <a:t>a. </a:t>
            </a:r>
            <a:r>
              <a:rPr lang="vi-VN" sz="2000" b="1" dirty="0">
                <a:solidFill>
                  <a:srgbClr val="000000"/>
                </a:solidFill>
                <a:latin typeface="UTM Avo" panose="02040603050506020204" pitchFamily="18"/>
              </a:rPr>
              <a:t>Các yếu tố cần chú ý khi đọc hiểu tác phẩm văn học</a:t>
            </a:r>
            <a:endParaRPr lang="en-US" sz="2000" b="1" dirty="0">
              <a:solidFill>
                <a:srgbClr val="000000"/>
              </a:solidFill>
              <a:latin typeface="UTM Avo" panose="02040603050506020204" pitchFamily="18"/>
              <a:cs typeface="Arial" panose="020B0604020202020204" pitchFamily="34" charset="0"/>
            </a:endParaRPr>
          </a:p>
        </p:txBody>
      </p:sp>
      <p:sp>
        <p:nvSpPr>
          <p:cNvPr id="3" name="Flowchart: Preparation 2">
            <a:extLst>
              <a:ext uri="{FF2B5EF4-FFF2-40B4-BE49-F238E27FC236}">
                <a16:creationId xmlns:a16="http://schemas.microsoft.com/office/drawing/2014/main" id="{65ED193A-6FA8-7256-18D6-39587F4B5D9A}"/>
              </a:ext>
            </a:extLst>
          </p:cNvPr>
          <p:cNvSpPr/>
          <p:nvPr/>
        </p:nvSpPr>
        <p:spPr>
          <a:xfrm>
            <a:off x="4691351" y="3977130"/>
            <a:ext cx="2265471" cy="1335070"/>
          </a:xfrm>
          <a:prstGeom prst="flowChartPreparation">
            <a:avLst/>
          </a:prstGeom>
          <a:solidFill>
            <a:srgbClr val="FFFFCC"/>
          </a:solid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000" b="1" dirty="0">
                <a:solidFill>
                  <a:schemeClr val="tx1"/>
                </a:solidFill>
                <a:latin typeface="UTM Avo" panose="02040603050506020204" pitchFamily="18"/>
                <a:cs typeface="Arial" panose="020B0604020202020204" pitchFamily="34" charset="0"/>
              </a:rPr>
              <a:t>Yếu tố của </a:t>
            </a:r>
            <a:endParaRPr lang="en-US" sz="2000" b="1" dirty="0">
              <a:solidFill>
                <a:schemeClr val="tx1"/>
              </a:solidFill>
              <a:latin typeface="UTM Avo" panose="02040603050506020204" pitchFamily="18"/>
              <a:cs typeface="Arial" panose="020B0604020202020204" pitchFamily="34" charset="0"/>
            </a:endParaRPr>
          </a:p>
          <a:p>
            <a:pPr algn="ctr">
              <a:lnSpc>
                <a:spcPct val="150000"/>
              </a:lnSpc>
            </a:pPr>
            <a:r>
              <a:rPr lang="vi-VN" sz="2000" b="1" dirty="0">
                <a:solidFill>
                  <a:schemeClr val="tx1"/>
                </a:solidFill>
                <a:latin typeface="UTM Avo" panose="02040603050506020204" pitchFamily="18"/>
                <a:cs typeface="Arial" panose="020B0604020202020204" pitchFamily="34" charset="0"/>
              </a:rPr>
              <a:t>văn bản</a:t>
            </a:r>
            <a:endParaRPr lang="en-US" sz="2000" b="1" dirty="0">
              <a:solidFill>
                <a:schemeClr val="tx1"/>
              </a:solidFill>
              <a:latin typeface="UTM Avo" panose="02040603050506020204" pitchFamily="18"/>
              <a:cs typeface="Arial" panose="020B0604020202020204" pitchFamily="34" charset="0"/>
            </a:endParaRPr>
          </a:p>
        </p:txBody>
      </p:sp>
      <p:cxnSp>
        <p:nvCxnSpPr>
          <p:cNvPr id="4" name="Elbow Connector 22">
            <a:extLst>
              <a:ext uri="{FF2B5EF4-FFF2-40B4-BE49-F238E27FC236}">
                <a16:creationId xmlns:a16="http://schemas.microsoft.com/office/drawing/2014/main" id="{ADCFDD6D-EF00-AE80-583A-EE32ACE5BAFC}"/>
              </a:ext>
            </a:extLst>
          </p:cNvPr>
          <p:cNvCxnSpPr>
            <a:cxnSpLocks/>
            <a:stCxn id="11" idx="1"/>
          </p:cNvCxnSpPr>
          <p:nvPr/>
        </p:nvCxnSpPr>
        <p:spPr>
          <a:xfrm rot="10800000" flipV="1">
            <a:off x="6663910" y="3068018"/>
            <a:ext cx="669381" cy="1153167"/>
          </a:xfrm>
          <a:prstGeom prst="bentConnector2">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 name="Elbow Connector 12">
            <a:extLst>
              <a:ext uri="{FF2B5EF4-FFF2-40B4-BE49-F238E27FC236}">
                <a16:creationId xmlns:a16="http://schemas.microsoft.com/office/drawing/2014/main" id="{22811D30-3161-686B-D38F-C4C49DEB602A}"/>
              </a:ext>
            </a:extLst>
          </p:cNvPr>
          <p:cNvCxnSpPr>
            <a:cxnSpLocks/>
            <a:stCxn id="6" idx="3"/>
            <a:endCxn id="3" idx="0"/>
          </p:cNvCxnSpPr>
          <p:nvPr/>
        </p:nvCxnSpPr>
        <p:spPr>
          <a:xfrm>
            <a:off x="4114282" y="3068019"/>
            <a:ext cx="1709805" cy="909111"/>
          </a:xfrm>
          <a:prstGeom prst="bentConnector2">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E473BF8-5654-CF72-AD1A-0EFB7D23F917}"/>
              </a:ext>
            </a:extLst>
          </p:cNvPr>
          <p:cNvSpPr txBox="1"/>
          <p:nvPr/>
        </p:nvSpPr>
        <p:spPr>
          <a:xfrm>
            <a:off x="2199909" y="2823689"/>
            <a:ext cx="1914373" cy="488660"/>
          </a:xfrm>
          <a:prstGeom prst="rect">
            <a:avLst/>
          </a:prstGeom>
          <a:noFill/>
        </p:spPr>
        <p:txBody>
          <a:bodyPr wrap="square">
            <a:spAutoFit/>
          </a:bodyPr>
          <a:lstStyle/>
          <a:p>
            <a:pPr algn="ctr">
              <a:lnSpc>
                <a:spcPct val="150000"/>
              </a:lnSpc>
            </a:pPr>
            <a:r>
              <a:rPr lang="vi-VN" sz="2000" dirty="0">
                <a:latin typeface="UTM Avo" panose="02040603050506020204" pitchFamily="18"/>
              </a:rPr>
              <a:t>Đề tài</a:t>
            </a:r>
            <a:endParaRPr lang="vi-VN" sz="2800" dirty="0">
              <a:latin typeface="UTM Avo" panose="02040603050506020204" pitchFamily="18"/>
            </a:endParaRPr>
          </a:p>
        </p:txBody>
      </p:sp>
      <p:cxnSp>
        <p:nvCxnSpPr>
          <p:cNvPr id="7" name="Straight Connector 6">
            <a:extLst>
              <a:ext uri="{FF2B5EF4-FFF2-40B4-BE49-F238E27FC236}">
                <a16:creationId xmlns:a16="http://schemas.microsoft.com/office/drawing/2014/main" id="{4EFBAB6F-2445-E98D-6D4B-7BA02D752430}"/>
              </a:ext>
            </a:extLst>
          </p:cNvPr>
          <p:cNvCxnSpPr>
            <a:cxnSpLocks/>
          </p:cNvCxnSpPr>
          <p:nvPr/>
        </p:nvCxnSpPr>
        <p:spPr>
          <a:xfrm flipV="1">
            <a:off x="3904218" y="4143522"/>
            <a:ext cx="1137065" cy="16062"/>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4FF99316-2F86-ED2A-FDF4-C2876B19E323}"/>
              </a:ext>
            </a:extLst>
          </p:cNvPr>
          <p:cNvSpPr txBox="1"/>
          <p:nvPr/>
        </p:nvSpPr>
        <p:spPr>
          <a:xfrm>
            <a:off x="2447000" y="3915254"/>
            <a:ext cx="1475506" cy="488660"/>
          </a:xfrm>
          <a:prstGeom prst="rect">
            <a:avLst/>
          </a:prstGeom>
          <a:noFill/>
        </p:spPr>
        <p:txBody>
          <a:bodyPr wrap="square">
            <a:spAutoFit/>
          </a:bodyPr>
          <a:lstStyle/>
          <a:p>
            <a:pPr algn="ctr">
              <a:lnSpc>
                <a:spcPct val="150000"/>
              </a:lnSpc>
            </a:pPr>
            <a:r>
              <a:rPr lang="vi-VN" sz="2000" dirty="0">
                <a:latin typeface="UTM Avo" panose="02040603050506020204" pitchFamily="18"/>
              </a:rPr>
              <a:t>Chủ đề</a:t>
            </a:r>
            <a:endParaRPr lang="vi-VN" sz="2800" dirty="0">
              <a:latin typeface="UTM Avo" panose="02040603050506020204" pitchFamily="18"/>
            </a:endParaRPr>
          </a:p>
        </p:txBody>
      </p:sp>
      <p:cxnSp>
        <p:nvCxnSpPr>
          <p:cNvPr id="9" name="Elbow Connector 16">
            <a:extLst>
              <a:ext uri="{FF2B5EF4-FFF2-40B4-BE49-F238E27FC236}">
                <a16:creationId xmlns:a16="http://schemas.microsoft.com/office/drawing/2014/main" id="{578B3D56-C1E3-CB11-BB3B-343FEA58678D}"/>
              </a:ext>
            </a:extLst>
          </p:cNvPr>
          <p:cNvCxnSpPr>
            <a:cxnSpLocks/>
          </p:cNvCxnSpPr>
          <p:nvPr/>
        </p:nvCxnSpPr>
        <p:spPr>
          <a:xfrm rot="5400000" flipH="1" flipV="1">
            <a:off x="3638760" y="4831004"/>
            <a:ext cx="1197264" cy="1049868"/>
          </a:xfrm>
          <a:prstGeom prst="bentConnector3">
            <a:avLst>
              <a:gd name="adj1" fmla="val 50000"/>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B715E9B-DFF2-7FE8-99AF-947E80C59C9C}"/>
              </a:ext>
            </a:extLst>
          </p:cNvPr>
          <p:cNvSpPr txBox="1"/>
          <p:nvPr/>
        </p:nvSpPr>
        <p:spPr>
          <a:xfrm>
            <a:off x="2306990" y="5963714"/>
            <a:ext cx="2810936" cy="488660"/>
          </a:xfrm>
          <a:prstGeom prst="rect">
            <a:avLst/>
          </a:prstGeom>
          <a:noFill/>
        </p:spPr>
        <p:txBody>
          <a:bodyPr wrap="square">
            <a:spAutoFit/>
          </a:bodyPr>
          <a:lstStyle/>
          <a:p>
            <a:pPr algn="ctr">
              <a:lnSpc>
                <a:spcPct val="150000"/>
              </a:lnSpc>
            </a:pPr>
            <a:r>
              <a:rPr lang="vi-VN" sz="2000" dirty="0">
                <a:latin typeface="UTM Avo" panose="02040603050506020204" pitchFamily="18"/>
              </a:rPr>
              <a:t>Nhan đề</a:t>
            </a:r>
            <a:endParaRPr lang="vi-VN" sz="2800" dirty="0">
              <a:latin typeface="UTM Avo" panose="02040603050506020204" pitchFamily="18"/>
            </a:endParaRPr>
          </a:p>
        </p:txBody>
      </p:sp>
      <p:sp>
        <p:nvSpPr>
          <p:cNvPr id="11" name="TextBox 10">
            <a:extLst>
              <a:ext uri="{FF2B5EF4-FFF2-40B4-BE49-F238E27FC236}">
                <a16:creationId xmlns:a16="http://schemas.microsoft.com/office/drawing/2014/main" id="{BA085916-FA71-4197-BB46-2B923CB6090D}"/>
              </a:ext>
            </a:extLst>
          </p:cNvPr>
          <p:cNvSpPr txBox="1"/>
          <p:nvPr/>
        </p:nvSpPr>
        <p:spPr>
          <a:xfrm>
            <a:off x="7333290" y="2823689"/>
            <a:ext cx="2785541" cy="488660"/>
          </a:xfrm>
          <a:prstGeom prst="rect">
            <a:avLst/>
          </a:prstGeom>
          <a:noFill/>
        </p:spPr>
        <p:txBody>
          <a:bodyPr wrap="square">
            <a:spAutoFit/>
          </a:bodyPr>
          <a:lstStyle/>
          <a:p>
            <a:pPr algn="ctr">
              <a:lnSpc>
                <a:spcPct val="150000"/>
              </a:lnSpc>
            </a:pPr>
            <a:r>
              <a:rPr lang="vi-VN" sz="2000" dirty="0">
                <a:latin typeface="UTM Avo" panose="02040603050506020204" pitchFamily="18"/>
              </a:rPr>
              <a:t>Cảm hứng chủ đạo</a:t>
            </a:r>
          </a:p>
        </p:txBody>
      </p:sp>
      <p:cxnSp>
        <p:nvCxnSpPr>
          <p:cNvPr id="12" name="Straight Connector 11">
            <a:extLst>
              <a:ext uri="{FF2B5EF4-FFF2-40B4-BE49-F238E27FC236}">
                <a16:creationId xmlns:a16="http://schemas.microsoft.com/office/drawing/2014/main" id="{065D767F-F12B-FA96-8AA2-DA8B9ED8DA42}"/>
              </a:ext>
            </a:extLst>
          </p:cNvPr>
          <p:cNvCxnSpPr>
            <a:cxnSpLocks/>
          </p:cNvCxnSpPr>
          <p:nvPr/>
        </p:nvCxnSpPr>
        <p:spPr>
          <a:xfrm>
            <a:off x="6940288" y="4644665"/>
            <a:ext cx="897468" cy="0"/>
          </a:xfrm>
          <a:prstGeom prst="line">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DDF68EF5-5D29-33AB-3F3E-3462F6A66BB9}"/>
              </a:ext>
            </a:extLst>
          </p:cNvPr>
          <p:cNvSpPr txBox="1"/>
          <p:nvPr/>
        </p:nvSpPr>
        <p:spPr>
          <a:xfrm>
            <a:off x="7796641" y="4369672"/>
            <a:ext cx="2956703" cy="488660"/>
          </a:xfrm>
          <a:prstGeom prst="rect">
            <a:avLst/>
          </a:prstGeom>
          <a:noFill/>
        </p:spPr>
        <p:txBody>
          <a:bodyPr wrap="square">
            <a:spAutoFit/>
          </a:bodyPr>
          <a:lstStyle/>
          <a:p>
            <a:pPr algn="ctr">
              <a:lnSpc>
                <a:spcPct val="150000"/>
              </a:lnSpc>
            </a:pPr>
            <a:r>
              <a:rPr lang="vi-VN" sz="2000" dirty="0">
                <a:latin typeface="UTM Avo" panose="02040603050506020204" pitchFamily="18"/>
              </a:rPr>
              <a:t>Biện pháp nghệ thuật</a:t>
            </a:r>
            <a:endParaRPr lang="vi-VN" sz="2800" dirty="0">
              <a:latin typeface="UTM Avo" panose="02040603050506020204" pitchFamily="18"/>
            </a:endParaRPr>
          </a:p>
        </p:txBody>
      </p:sp>
      <p:cxnSp>
        <p:nvCxnSpPr>
          <p:cNvPr id="14" name="Elbow Connector 18">
            <a:extLst>
              <a:ext uri="{FF2B5EF4-FFF2-40B4-BE49-F238E27FC236}">
                <a16:creationId xmlns:a16="http://schemas.microsoft.com/office/drawing/2014/main" id="{53F55E3E-8310-9649-4A92-1CA52C246C7E}"/>
              </a:ext>
            </a:extLst>
          </p:cNvPr>
          <p:cNvCxnSpPr>
            <a:cxnSpLocks/>
            <a:stCxn id="3" idx="2"/>
            <a:endCxn id="15" idx="1"/>
          </p:cNvCxnSpPr>
          <p:nvPr/>
        </p:nvCxnSpPr>
        <p:spPr>
          <a:xfrm rot="16200000" flipH="1">
            <a:off x="5531663" y="5604624"/>
            <a:ext cx="1077358" cy="492510"/>
          </a:xfrm>
          <a:prstGeom prst="bentConnector2">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ADED237-B577-7846-649D-B39F3F915CA5}"/>
              </a:ext>
            </a:extLst>
          </p:cNvPr>
          <p:cNvSpPr txBox="1"/>
          <p:nvPr/>
        </p:nvSpPr>
        <p:spPr>
          <a:xfrm>
            <a:off x="6316597" y="6189503"/>
            <a:ext cx="1493727" cy="400110"/>
          </a:xfrm>
          <a:prstGeom prst="rect">
            <a:avLst/>
          </a:prstGeom>
          <a:noFill/>
        </p:spPr>
        <p:txBody>
          <a:bodyPr wrap="square">
            <a:spAutoFit/>
          </a:bodyPr>
          <a:lstStyle/>
          <a:p>
            <a:r>
              <a:rPr lang="vi-VN" sz="2000" dirty="0">
                <a:latin typeface="UTM Avo" panose="02040603050506020204" pitchFamily="18"/>
              </a:rPr>
              <a:t>Từ ngữ</a:t>
            </a:r>
          </a:p>
        </p:txBody>
      </p:sp>
      <p:cxnSp>
        <p:nvCxnSpPr>
          <p:cNvPr id="16" name="Elbow Connector 18">
            <a:extLst>
              <a:ext uri="{FF2B5EF4-FFF2-40B4-BE49-F238E27FC236}">
                <a16:creationId xmlns:a16="http://schemas.microsoft.com/office/drawing/2014/main" id="{807EEA58-6BD8-E61B-5B7A-CE056EC3C84B}"/>
              </a:ext>
            </a:extLst>
          </p:cNvPr>
          <p:cNvCxnSpPr>
            <a:cxnSpLocks/>
          </p:cNvCxnSpPr>
          <p:nvPr/>
        </p:nvCxnSpPr>
        <p:spPr>
          <a:xfrm>
            <a:off x="6674008" y="5045286"/>
            <a:ext cx="1038935" cy="553518"/>
          </a:xfrm>
          <a:prstGeom prst="bentConnector3">
            <a:avLst>
              <a:gd name="adj1" fmla="val 50000"/>
            </a:avLst>
          </a:prstGeom>
          <a:ln w="285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D4B73A6B-634A-00E8-8A89-A0663E2D8949}"/>
              </a:ext>
            </a:extLst>
          </p:cNvPr>
          <p:cNvSpPr txBox="1"/>
          <p:nvPr/>
        </p:nvSpPr>
        <p:spPr>
          <a:xfrm>
            <a:off x="7703799" y="5398749"/>
            <a:ext cx="1586570" cy="400110"/>
          </a:xfrm>
          <a:prstGeom prst="rect">
            <a:avLst/>
          </a:prstGeom>
          <a:noFill/>
        </p:spPr>
        <p:txBody>
          <a:bodyPr wrap="square">
            <a:spAutoFit/>
          </a:bodyPr>
          <a:lstStyle/>
          <a:p>
            <a:pPr algn="ctr"/>
            <a:r>
              <a:rPr lang="vi-VN" sz="2000" dirty="0">
                <a:latin typeface="UTM Avo" panose="02040603050506020204" pitchFamily="18"/>
              </a:rPr>
              <a:t>Bố cục</a:t>
            </a:r>
            <a:endParaRPr lang="vi-VN" sz="2800" dirty="0">
              <a:latin typeface="UTM Avo" panose="02040603050506020204" pitchFamily="18"/>
            </a:endParaRPr>
          </a:p>
        </p:txBody>
      </p:sp>
      <p:sp>
        <p:nvSpPr>
          <p:cNvPr id="18" name="TextBox 17">
            <a:extLst>
              <a:ext uri="{FF2B5EF4-FFF2-40B4-BE49-F238E27FC236}">
                <a16:creationId xmlns:a16="http://schemas.microsoft.com/office/drawing/2014/main" id="{E1A780B1-4788-508C-8721-F688FF9DA596}"/>
              </a:ext>
            </a:extLst>
          </p:cNvPr>
          <p:cNvSpPr txBox="1"/>
          <p:nvPr/>
        </p:nvSpPr>
        <p:spPr>
          <a:xfrm>
            <a:off x="4914320" y="1315005"/>
            <a:ext cx="6031048" cy="400110"/>
          </a:xfrm>
          <a:prstGeom prst="rect">
            <a:avLst/>
          </a:prstGeom>
          <a:noFill/>
        </p:spPr>
        <p:txBody>
          <a:bodyPr wrap="square">
            <a:spAutoFit/>
          </a:bodyPr>
          <a:lstStyle/>
          <a:p>
            <a:pPr algn="ctr"/>
            <a:r>
              <a:rPr lang="vi-VN" sz="2000" b="1" dirty="0">
                <a:solidFill>
                  <a:srgbClr val="000000"/>
                </a:solidFill>
                <a:latin typeface="UTM Avo" panose="02040603050506020204" pitchFamily="18"/>
                <a:cs typeface="Arial" panose="020B0604020202020204" pitchFamily="34" charset="0"/>
              </a:rPr>
              <a:t>2. Lịch sử văn học và việc đọc hiểu văn bản</a:t>
            </a:r>
            <a:endParaRPr lang="en-US" sz="2000" b="1" dirty="0">
              <a:solidFill>
                <a:srgbClr val="000000"/>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4192879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right)">
                                      <p:cBhvr>
                                        <p:cTn id="12" dur="500"/>
                                        <p:tgtEl>
                                          <p:spTgt spid="5"/>
                                        </p:tgtEl>
                                      </p:cBhvr>
                                    </p:animEffect>
                                  </p:childTnLst>
                                </p:cTn>
                              </p:par>
                            </p:childTnLst>
                          </p:cTn>
                        </p:par>
                        <p:par>
                          <p:cTn id="13" fill="hold">
                            <p:stCondLst>
                              <p:cond delay="500"/>
                            </p:stCondLst>
                            <p:childTnLst>
                              <p:par>
                                <p:cTn id="14" presetID="22" presetClass="entr" presetSubtype="2"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right)">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right)">
                                      <p:cBhvr>
                                        <p:cTn id="21" dur="500"/>
                                        <p:tgtEl>
                                          <p:spTgt spid="7"/>
                                        </p:tgtEl>
                                      </p:cBhvr>
                                    </p:animEffect>
                                  </p:childTnLst>
                                </p:cTn>
                              </p:par>
                            </p:childTnLst>
                          </p:cTn>
                        </p:par>
                        <p:par>
                          <p:cTn id="22" fill="hold">
                            <p:stCondLst>
                              <p:cond delay="500"/>
                            </p:stCondLst>
                            <p:childTnLst>
                              <p:par>
                                <p:cTn id="23" presetID="22" presetClass="entr" presetSubtype="2"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right)">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up)">
                                      <p:cBhvr>
                                        <p:cTn id="30" dur="500"/>
                                        <p:tgtEl>
                                          <p:spTgt spid="9"/>
                                        </p:tgtEl>
                                      </p:cBhvr>
                                    </p:animEffect>
                                  </p:childTnLst>
                                </p:cTn>
                              </p:par>
                            </p:childTnLst>
                          </p:cTn>
                        </p:par>
                        <p:par>
                          <p:cTn id="31" fill="hold">
                            <p:stCondLst>
                              <p:cond delay="500"/>
                            </p:stCondLst>
                            <p:childTnLst>
                              <p:par>
                                <p:cTn id="32" presetID="22" presetClass="entr" presetSubtype="1"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up)">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left)">
                                      <p:cBhvr>
                                        <p:cTn id="39" dur="500"/>
                                        <p:tgtEl>
                                          <p:spTgt spid="4"/>
                                        </p:tgtEl>
                                      </p:cBhvr>
                                    </p:animEffect>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left)">
                                      <p:cBhvr>
                                        <p:cTn id="48" dur="500"/>
                                        <p:tgtEl>
                                          <p:spTgt spid="12"/>
                                        </p:tgtEl>
                                      </p:cBhvr>
                                    </p:animEffect>
                                  </p:childTnLst>
                                </p:cTn>
                              </p:par>
                            </p:childTnLst>
                          </p:cTn>
                        </p:par>
                        <p:par>
                          <p:cTn id="49" fill="hold">
                            <p:stCondLst>
                              <p:cond delay="500"/>
                            </p:stCondLst>
                            <p:childTnLst>
                              <p:par>
                                <p:cTn id="50" presetID="22" presetClass="entr" presetSubtype="8"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left)">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left)">
                                      <p:cBhvr>
                                        <p:cTn id="57" dur="500"/>
                                        <p:tgtEl>
                                          <p:spTgt spid="16"/>
                                        </p:tgtEl>
                                      </p:cBhvr>
                                    </p:animEffect>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left)">
                                      <p:cBhvr>
                                        <p:cTn id="61" dur="500"/>
                                        <p:tgtEl>
                                          <p:spTgt spid="17"/>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nodeType="click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wipe(left)">
                                      <p:cBhvr>
                                        <p:cTn id="66" dur="500"/>
                                        <p:tgtEl>
                                          <p:spTgt spid="14"/>
                                        </p:tgtEl>
                                      </p:cBhvr>
                                    </p:animEffect>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wipe(left)">
                                      <p:cBhvr>
                                        <p:cTn id="7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8" grpId="0"/>
      <p:bldP spid="10" grpId="0"/>
      <p:bldP spid="11" grpId="0"/>
      <p:bldP spid="13" grpId="0"/>
      <p:bldP spid="15"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269EB6C-F2EB-1A94-3AC2-B30BC15FA225}"/>
            </a:ext>
          </a:extLst>
        </p:cNvPr>
        <p:cNvGrpSpPr/>
        <p:nvPr/>
      </p:nvGrpSpPr>
      <p:grpSpPr>
        <a:xfrm>
          <a:off x="0" y="0"/>
          <a:ext cx="0" cy="0"/>
          <a:chOff x="0" y="0"/>
          <a:chExt cx="0" cy="0"/>
        </a:xfrm>
      </p:grpSpPr>
      <p:sp>
        <p:nvSpPr>
          <p:cNvPr id="2" name="Rounded Rectangle 6">
            <a:extLst>
              <a:ext uri="{FF2B5EF4-FFF2-40B4-BE49-F238E27FC236}">
                <a16:creationId xmlns:a16="http://schemas.microsoft.com/office/drawing/2014/main" id="{E7502376-C8B8-D328-C872-FE77365CEEE2}"/>
              </a:ext>
            </a:extLst>
          </p:cNvPr>
          <p:cNvSpPr/>
          <p:nvPr/>
        </p:nvSpPr>
        <p:spPr>
          <a:xfrm>
            <a:off x="1190160" y="2888664"/>
            <a:ext cx="3962862" cy="942126"/>
          </a:xfrm>
          <a:prstGeom prst="roundRect">
            <a:avLst>
              <a:gd name="adj" fmla="val 8411"/>
            </a:avLst>
          </a:prstGeom>
          <a:solidFill>
            <a:srgbClr val="FFFF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a:solidFill>
                  <a:schemeClr val="tx1"/>
                </a:solidFill>
                <a:latin typeface="UTM Avo" panose="02040603050506020204" pitchFamily="18"/>
                <a:cs typeface="Arial" panose="020B0604020202020204" pitchFamily="34" charset="0"/>
              </a:rPr>
              <a:t>Thông tin </a:t>
            </a:r>
            <a:r>
              <a:rPr lang="en-US" sz="2400" dirty="0" err="1">
                <a:solidFill>
                  <a:schemeClr val="tx1"/>
                </a:solidFill>
                <a:latin typeface="UTM Avo" panose="02040603050506020204" pitchFamily="18"/>
                <a:cs typeface="Arial" panose="020B0604020202020204" pitchFamily="34" charset="0"/>
              </a:rPr>
              <a:t>về</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tác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giả</a:t>
            </a:r>
            <a:endParaRPr lang="en-US" sz="2400" dirty="0">
              <a:solidFill>
                <a:schemeClr val="tx1"/>
              </a:solidFill>
              <a:latin typeface="UTM Avo" panose="02040603050506020204" pitchFamily="18"/>
              <a:cs typeface="Arial" panose="020B0604020202020204" pitchFamily="34" charset="0"/>
            </a:endParaRPr>
          </a:p>
        </p:txBody>
      </p:sp>
      <p:sp>
        <p:nvSpPr>
          <p:cNvPr id="3" name="Rounded Rectangle 7">
            <a:extLst>
              <a:ext uri="{FF2B5EF4-FFF2-40B4-BE49-F238E27FC236}">
                <a16:creationId xmlns:a16="http://schemas.microsoft.com/office/drawing/2014/main" id="{8B6C0D7C-9CAD-C74C-F28C-D78F0626ACFB}"/>
              </a:ext>
            </a:extLst>
          </p:cNvPr>
          <p:cNvSpPr/>
          <p:nvPr/>
        </p:nvSpPr>
        <p:spPr>
          <a:xfrm>
            <a:off x="7741508" y="3359727"/>
            <a:ext cx="3041812" cy="942126"/>
          </a:xfrm>
          <a:prstGeom prst="roundRect">
            <a:avLst>
              <a:gd name="adj" fmla="val 8411"/>
            </a:avLst>
          </a:prstGeom>
          <a:solidFill>
            <a:srgbClr val="FFFF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a:solidFill>
                  <a:schemeClr val="tx1"/>
                </a:solidFill>
                <a:latin typeface="UTM Avo" panose="02040603050506020204" pitchFamily="18"/>
                <a:cs typeface="Arial" panose="020B0604020202020204" pitchFamily="34" charset="0"/>
              </a:rPr>
              <a:t>Hoàn </a:t>
            </a:r>
            <a:r>
              <a:rPr lang="en-US" sz="2400" dirty="0" err="1">
                <a:solidFill>
                  <a:schemeClr val="tx1"/>
                </a:solidFill>
                <a:latin typeface="UTM Avo" panose="02040603050506020204" pitchFamily="18"/>
                <a:cs typeface="Arial" panose="020B0604020202020204" pitchFamily="34" charset="0"/>
              </a:rPr>
              <a:t>cảnh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ra</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đời</a:t>
            </a:r>
            <a:endParaRPr lang="en-US" sz="2400" dirty="0">
              <a:solidFill>
                <a:schemeClr val="tx1"/>
              </a:solidFill>
              <a:latin typeface="UTM Avo" panose="02040603050506020204" pitchFamily="18"/>
              <a:cs typeface="Arial" panose="020B0604020202020204" pitchFamily="34" charset="0"/>
            </a:endParaRPr>
          </a:p>
        </p:txBody>
      </p:sp>
      <p:sp>
        <p:nvSpPr>
          <p:cNvPr id="4" name="Rounded Rectangle 8">
            <a:extLst>
              <a:ext uri="{FF2B5EF4-FFF2-40B4-BE49-F238E27FC236}">
                <a16:creationId xmlns:a16="http://schemas.microsoft.com/office/drawing/2014/main" id="{6954D4C1-0539-8505-A427-4246AECF5C82}"/>
              </a:ext>
            </a:extLst>
          </p:cNvPr>
          <p:cNvSpPr/>
          <p:nvPr/>
        </p:nvSpPr>
        <p:spPr>
          <a:xfrm>
            <a:off x="2382982" y="5177586"/>
            <a:ext cx="3962862" cy="942126"/>
          </a:xfrm>
          <a:prstGeom prst="roundRect">
            <a:avLst>
              <a:gd name="adj" fmla="val 8411"/>
            </a:avLst>
          </a:prstGeom>
          <a:solidFill>
            <a:srgbClr val="FFFF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dirty="0">
                <a:solidFill>
                  <a:schemeClr val="tx1"/>
                </a:solidFill>
                <a:latin typeface="UTM Avo" panose="02040603050506020204" pitchFamily="18"/>
                <a:cs typeface="Arial" panose="020B0604020202020204" pitchFamily="34" charset="0"/>
              </a:rPr>
              <a:t>Bối cảnh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lịch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sử</a:t>
            </a:r>
            <a:r>
              <a:rPr lang="en-US" sz="2400" dirty="0">
                <a:solidFill>
                  <a:schemeClr val="tx1"/>
                </a:solidFill>
                <a:latin typeface="UTM Avo" panose="02040603050506020204" pitchFamily="18"/>
                <a:cs typeface="Arial" panose="020B0604020202020204" pitchFamily="34" charset="0"/>
              </a:rPr>
              <a:t> – </a:t>
            </a:r>
            <a:r>
              <a:rPr lang="en-US" sz="2400" dirty="0" err="1">
                <a:solidFill>
                  <a:schemeClr val="tx1"/>
                </a:solidFill>
                <a:latin typeface="UTM Avo" panose="02040603050506020204" pitchFamily="18"/>
                <a:cs typeface="Arial" panose="020B0604020202020204" pitchFamily="34" charset="0"/>
              </a:rPr>
              <a:t>xã</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hội</a:t>
            </a:r>
            <a:endParaRPr lang="en-US" sz="2400" dirty="0">
              <a:solidFill>
                <a:schemeClr val="tx1"/>
              </a:solidFill>
              <a:latin typeface="UTM Avo" panose="02040603050506020204" pitchFamily="18"/>
              <a:cs typeface="Arial" panose="020B0604020202020204" pitchFamily="34" charset="0"/>
            </a:endParaRPr>
          </a:p>
        </p:txBody>
      </p:sp>
      <p:cxnSp>
        <p:nvCxnSpPr>
          <p:cNvPr id="5" name="Straight Arrow Connector 4">
            <a:extLst>
              <a:ext uri="{FF2B5EF4-FFF2-40B4-BE49-F238E27FC236}">
                <a16:creationId xmlns:a16="http://schemas.microsoft.com/office/drawing/2014/main" id="{58946932-BD5A-F501-993E-0330F157F48B}"/>
              </a:ext>
            </a:extLst>
          </p:cNvPr>
          <p:cNvCxnSpPr>
            <a:cxnSpLocks/>
            <a:stCxn id="2" idx="3"/>
            <a:endCxn id="3" idx="1"/>
          </p:cNvCxnSpPr>
          <p:nvPr/>
        </p:nvCxnSpPr>
        <p:spPr>
          <a:xfrm>
            <a:off x="5153022" y="3359727"/>
            <a:ext cx="2588486" cy="471063"/>
          </a:xfrm>
          <a:prstGeom prst="straightConnector1">
            <a:avLst/>
          </a:prstGeom>
          <a:ln w="38100">
            <a:solidFill>
              <a:schemeClr val="accent2">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5C06D47B-F206-9867-8E7F-A2F36B1FD179}"/>
              </a:ext>
            </a:extLst>
          </p:cNvPr>
          <p:cNvCxnSpPr>
            <a:cxnSpLocks/>
            <a:stCxn id="3" idx="2"/>
            <a:endCxn id="4" idx="0"/>
          </p:cNvCxnSpPr>
          <p:nvPr/>
        </p:nvCxnSpPr>
        <p:spPr>
          <a:xfrm flipH="1">
            <a:off x="4364413" y="4301853"/>
            <a:ext cx="4898001" cy="875733"/>
          </a:xfrm>
          <a:prstGeom prst="straightConnector1">
            <a:avLst/>
          </a:prstGeom>
          <a:ln w="38100">
            <a:solidFill>
              <a:schemeClr val="accent2">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9257754-713A-1338-1899-6B6DD6991A78}"/>
              </a:ext>
            </a:extLst>
          </p:cNvPr>
          <p:cNvSpPr txBox="1"/>
          <p:nvPr/>
        </p:nvSpPr>
        <p:spPr>
          <a:xfrm>
            <a:off x="3805918" y="1940835"/>
            <a:ext cx="4580164" cy="584647"/>
          </a:xfrm>
          <a:prstGeom prst="rect">
            <a:avLst/>
          </a:prstGeom>
          <a:noFill/>
        </p:spPr>
        <p:txBody>
          <a:bodyPr wrap="square">
            <a:spAutoFit/>
          </a:bodyPr>
          <a:lstStyle/>
          <a:p>
            <a:pPr algn="ctr">
              <a:lnSpc>
                <a:spcPct val="150000"/>
              </a:lnSpc>
            </a:pPr>
            <a:r>
              <a:rPr lang="vi-VN" sz="2400" b="1" dirty="0">
                <a:latin typeface="UTM Avo" panose="02040603050506020204" pitchFamily="18"/>
                <a:cs typeface="Arial" panose="020B0604020202020204" pitchFamily="34" charset="0"/>
              </a:rPr>
              <a:t>Yếu tố ngoài văn bản</a:t>
            </a:r>
            <a:endParaRPr lang="en-US" sz="2400" b="1"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328078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randombar(horizontal)">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500"/>
                                        <p:tgtEl>
                                          <p:spTgt spid="6"/>
                                        </p:tgtEl>
                                      </p:cBhvr>
                                    </p:animEffect>
                                  </p:childTnLst>
                                </p:cTn>
                              </p:par>
                            </p:childTnLst>
                          </p:cTn>
                        </p:par>
                        <p:par>
                          <p:cTn id="22" fill="hold">
                            <p:stCondLst>
                              <p:cond delay="500"/>
                            </p:stCondLst>
                            <p:childTnLst>
                              <p:par>
                                <p:cTn id="23" presetID="14" presetClass="entr" presetSubtype="1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C3A60D0-CAC1-201B-ADB6-C150D84440A2}"/>
            </a:ext>
          </a:extLst>
        </p:cNvPr>
        <p:cNvGrpSpPr/>
        <p:nvPr/>
      </p:nvGrpSpPr>
      <p:grpSpPr>
        <a:xfrm>
          <a:off x="0" y="0"/>
          <a:ext cx="0" cy="0"/>
          <a:chOff x="0" y="0"/>
          <a:chExt cx="0" cy="0"/>
        </a:xfrm>
      </p:grpSpPr>
      <p:sp>
        <p:nvSpPr>
          <p:cNvPr id="2" name="Rounded Rectangle 16">
            <a:extLst>
              <a:ext uri="{FF2B5EF4-FFF2-40B4-BE49-F238E27FC236}">
                <a16:creationId xmlns:a16="http://schemas.microsoft.com/office/drawing/2014/main" id="{71FC4AF4-4968-D9A9-82AC-CAC9CB222637}"/>
              </a:ext>
            </a:extLst>
          </p:cNvPr>
          <p:cNvSpPr/>
          <p:nvPr/>
        </p:nvSpPr>
        <p:spPr>
          <a:xfrm>
            <a:off x="-174261" y="1913992"/>
            <a:ext cx="10832273" cy="596679"/>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000" b="1" dirty="0">
                <a:solidFill>
                  <a:schemeClr val="tx1"/>
                </a:solidFill>
                <a:latin typeface="UTM Avo" panose="02040603050506020204" pitchFamily="18"/>
                <a:cs typeface="Arial" panose="020B0604020202020204" pitchFamily="34" charset="0"/>
              </a:rPr>
              <a:t>b. </a:t>
            </a:r>
            <a:r>
              <a:rPr lang="vi-VN" sz="2000" b="1" dirty="0">
                <a:solidFill>
                  <a:schemeClr val="tx1"/>
                </a:solidFill>
                <a:latin typeface="UTM Avo" panose="02040603050506020204" pitchFamily="18"/>
              </a:rPr>
              <a:t>Chi phối của kiến thức lịch sử văn học đối với việc đọc hiểu một văn bản</a:t>
            </a:r>
            <a:endParaRPr lang="en-US" sz="2000" b="1" dirty="0">
              <a:solidFill>
                <a:schemeClr val="tx1"/>
              </a:solidFill>
              <a:cs typeface="Arial" panose="020B0604020202020204" pitchFamily="34" charset="0"/>
            </a:endParaRPr>
          </a:p>
        </p:txBody>
      </p:sp>
      <p:sp>
        <p:nvSpPr>
          <p:cNvPr id="3" name="TextBox 2">
            <a:extLst>
              <a:ext uri="{FF2B5EF4-FFF2-40B4-BE49-F238E27FC236}">
                <a16:creationId xmlns:a16="http://schemas.microsoft.com/office/drawing/2014/main" id="{706AFE2A-007B-5F9B-58E5-C0400A44F10C}"/>
              </a:ext>
            </a:extLst>
          </p:cNvPr>
          <p:cNvSpPr txBox="1"/>
          <p:nvPr/>
        </p:nvSpPr>
        <p:spPr>
          <a:xfrm>
            <a:off x="556181" y="2615787"/>
            <a:ext cx="5147035" cy="1873654"/>
          </a:xfrm>
          <a:prstGeom prst="rect">
            <a:avLst/>
          </a:prstGeom>
          <a:noFill/>
        </p:spPr>
        <p:txBody>
          <a:bodyPr wrap="square">
            <a:spAutoFit/>
          </a:bodyPr>
          <a:lstStyle/>
          <a:p>
            <a:pPr marL="285750" indent="-285750" algn="just">
              <a:lnSpc>
                <a:spcPct val="150000"/>
              </a:lnSpc>
              <a:buFont typeface="Wingdings" panose="05000000000000000000" pitchFamily="2" charset="2"/>
              <a:buChar char="v"/>
            </a:pPr>
            <a:r>
              <a:rPr lang="vi-VN" sz="2000" dirty="0">
                <a:latin typeface="UTM Avo" panose="02040603050506020204" pitchFamily="18"/>
                <a:ea typeface="Times New Roman" panose="02020603050405020304" pitchFamily="18" charset="0"/>
              </a:rPr>
              <a:t>C</a:t>
            </a:r>
            <a:r>
              <a:rPr lang="vi-VN" sz="2000" kern="0" dirty="0">
                <a:effectLst/>
                <a:latin typeface="UTM Avo" panose="02040603050506020204" pitchFamily="18"/>
                <a:ea typeface="Times New Roman" panose="02020603050405020304" pitchFamily="18" charset="0"/>
              </a:rPr>
              <a:t>ác tác phẩm trung đại ra đời trong thời kì chế độ phong kiến thịnh vượng (thời Lý, Trần, Lê) phản ánh rõ tinh thần yêu nước và tự hào dân tộc.</a:t>
            </a:r>
            <a:endParaRPr lang="vi-VN" sz="2000" dirty="0">
              <a:latin typeface="UTM Avo" panose="02040603050506020204" pitchFamily="18"/>
            </a:endParaRPr>
          </a:p>
        </p:txBody>
      </p:sp>
      <p:cxnSp>
        <p:nvCxnSpPr>
          <p:cNvPr id="4" name="Straight Connector 3">
            <a:extLst>
              <a:ext uri="{FF2B5EF4-FFF2-40B4-BE49-F238E27FC236}">
                <a16:creationId xmlns:a16="http://schemas.microsoft.com/office/drawing/2014/main" id="{4C4EB034-DCEC-B567-E6E2-725C1E92D193}"/>
              </a:ext>
            </a:extLst>
          </p:cNvPr>
          <p:cNvCxnSpPr>
            <a:cxnSpLocks/>
          </p:cNvCxnSpPr>
          <p:nvPr/>
        </p:nvCxnSpPr>
        <p:spPr>
          <a:xfrm>
            <a:off x="6096000" y="2800800"/>
            <a:ext cx="0" cy="3764592"/>
          </a:xfrm>
          <a:prstGeom prst="line">
            <a:avLst/>
          </a:prstGeom>
          <a:ln w="19050"/>
        </p:spPr>
        <p:style>
          <a:lnRef idx="2">
            <a:schemeClr val="dk1"/>
          </a:lnRef>
          <a:fillRef idx="0">
            <a:schemeClr val="dk1"/>
          </a:fillRef>
          <a:effectRef idx="1">
            <a:schemeClr val="dk1"/>
          </a:effectRef>
          <a:fontRef idx="minor">
            <a:schemeClr val="tx1"/>
          </a:fontRef>
        </p:style>
      </p:cxnSp>
      <p:grpSp>
        <p:nvGrpSpPr>
          <p:cNvPr id="5" name="Group 4">
            <a:extLst>
              <a:ext uri="{FF2B5EF4-FFF2-40B4-BE49-F238E27FC236}">
                <a16:creationId xmlns:a16="http://schemas.microsoft.com/office/drawing/2014/main" id="{F6565850-85B1-523F-50B5-8A9B8BB49A14}"/>
              </a:ext>
            </a:extLst>
          </p:cNvPr>
          <p:cNvGrpSpPr/>
          <p:nvPr/>
        </p:nvGrpSpPr>
        <p:grpSpPr>
          <a:xfrm>
            <a:off x="538215" y="4594557"/>
            <a:ext cx="3100531" cy="842302"/>
            <a:chOff x="187778" y="2951465"/>
            <a:chExt cx="3273306" cy="842302"/>
          </a:xfrm>
        </p:grpSpPr>
        <p:sp>
          <p:nvSpPr>
            <p:cNvPr id="6" name="Freeform 16">
              <a:extLst>
                <a:ext uri="{FF2B5EF4-FFF2-40B4-BE49-F238E27FC236}">
                  <a16:creationId xmlns:a16="http://schemas.microsoft.com/office/drawing/2014/main" id="{BD57BCE6-A253-32B5-92D6-FC010EF4A8E0}"/>
                </a:ext>
              </a:extLst>
            </p:cNvPr>
            <p:cNvSpPr/>
            <p:nvPr/>
          </p:nvSpPr>
          <p:spPr>
            <a:xfrm>
              <a:off x="187778" y="2951465"/>
              <a:ext cx="3273306" cy="842302"/>
            </a:xfrm>
            <a:custGeom>
              <a:avLst/>
              <a:gdLst/>
              <a:ahLst/>
              <a:cxnLst/>
              <a:rect l="l" t="t" r="r" b="b"/>
              <a:pathLst>
                <a:path w="2597402" h="811688">
                  <a:moveTo>
                    <a:pt x="0" y="0"/>
                  </a:moveTo>
                  <a:lnTo>
                    <a:pt x="2597402" y="0"/>
                  </a:lnTo>
                  <a:lnTo>
                    <a:pt x="2597402" y="811688"/>
                  </a:lnTo>
                  <a:lnTo>
                    <a:pt x="0" y="81168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dirty="0"/>
            </a:p>
          </p:txBody>
        </p:sp>
        <p:sp>
          <p:nvSpPr>
            <p:cNvPr id="7" name="TextBox 6">
              <a:extLst>
                <a:ext uri="{FF2B5EF4-FFF2-40B4-BE49-F238E27FC236}">
                  <a16:creationId xmlns:a16="http://schemas.microsoft.com/office/drawing/2014/main" id="{C82F2C9F-7BC1-2516-9AB2-C21A0E415C45}"/>
                </a:ext>
              </a:extLst>
            </p:cNvPr>
            <p:cNvSpPr txBox="1"/>
            <p:nvPr/>
          </p:nvSpPr>
          <p:spPr>
            <a:xfrm>
              <a:off x="603992" y="3172608"/>
              <a:ext cx="2783899" cy="488660"/>
            </a:xfrm>
            <a:prstGeom prst="rect">
              <a:avLst/>
            </a:prstGeom>
            <a:noFill/>
          </p:spPr>
          <p:txBody>
            <a:bodyPr wrap="square">
              <a:spAutoFit/>
            </a:bodyPr>
            <a:lstStyle/>
            <a:p>
              <a:pPr algn="ctr">
                <a:lnSpc>
                  <a:spcPct val="150000"/>
                </a:lnSpc>
              </a:pPr>
              <a:r>
                <a:rPr lang="vi-VN" sz="2000" dirty="0">
                  <a:latin typeface="UTM Avo" panose="02040603050506020204" pitchFamily="18"/>
                </a:rPr>
                <a:t>Sông núi nước Nam</a:t>
              </a:r>
              <a:endParaRPr lang="vi-VN" sz="2800" dirty="0">
                <a:latin typeface="UTM Avo" panose="02040603050506020204" pitchFamily="18"/>
              </a:endParaRPr>
            </a:p>
          </p:txBody>
        </p:sp>
      </p:grpSp>
      <p:grpSp>
        <p:nvGrpSpPr>
          <p:cNvPr id="8" name="Group 7">
            <a:extLst>
              <a:ext uri="{FF2B5EF4-FFF2-40B4-BE49-F238E27FC236}">
                <a16:creationId xmlns:a16="http://schemas.microsoft.com/office/drawing/2014/main" id="{BA923755-3A2C-4CC1-8DF9-0271D096CAE4}"/>
              </a:ext>
            </a:extLst>
          </p:cNvPr>
          <p:cNvGrpSpPr/>
          <p:nvPr/>
        </p:nvGrpSpPr>
        <p:grpSpPr>
          <a:xfrm>
            <a:off x="3007849" y="5640841"/>
            <a:ext cx="2695367" cy="842302"/>
            <a:chOff x="187778" y="2951465"/>
            <a:chExt cx="2695367" cy="842302"/>
          </a:xfrm>
        </p:grpSpPr>
        <p:sp>
          <p:nvSpPr>
            <p:cNvPr id="9" name="Freeform 16">
              <a:extLst>
                <a:ext uri="{FF2B5EF4-FFF2-40B4-BE49-F238E27FC236}">
                  <a16:creationId xmlns:a16="http://schemas.microsoft.com/office/drawing/2014/main" id="{C42C5970-55FA-40C7-DBBC-B13E1014E2F3}"/>
                </a:ext>
              </a:extLst>
            </p:cNvPr>
            <p:cNvSpPr/>
            <p:nvPr/>
          </p:nvSpPr>
          <p:spPr>
            <a:xfrm>
              <a:off x="187778" y="2951465"/>
              <a:ext cx="2695367" cy="842302"/>
            </a:xfrm>
            <a:custGeom>
              <a:avLst/>
              <a:gdLst/>
              <a:ahLst/>
              <a:cxnLst/>
              <a:rect l="l" t="t" r="r" b="b"/>
              <a:pathLst>
                <a:path w="2597402" h="811688">
                  <a:moveTo>
                    <a:pt x="0" y="0"/>
                  </a:moveTo>
                  <a:lnTo>
                    <a:pt x="2597402" y="0"/>
                  </a:lnTo>
                  <a:lnTo>
                    <a:pt x="2597402" y="811688"/>
                  </a:lnTo>
                  <a:lnTo>
                    <a:pt x="0" y="81168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0" name="TextBox 9">
              <a:extLst>
                <a:ext uri="{FF2B5EF4-FFF2-40B4-BE49-F238E27FC236}">
                  <a16:creationId xmlns:a16="http://schemas.microsoft.com/office/drawing/2014/main" id="{DDED2A09-716C-1EEA-4017-07B61EFE7F7D}"/>
                </a:ext>
              </a:extLst>
            </p:cNvPr>
            <p:cNvSpPr txBox="1"/>
            <p:nvPr/>
          </p:nvSpPr>
          <p:spPr>
            <a:xfrm>
              <a:off x="509197" y="3171825"/>
              <a:ext cx="2279687" cy="488660"/>
            </a:xfrm>
            <a:prstGeom prst="rect">
              <a:avLst/>
            </a:prstGeom>
            <a:noFill/>
          </p:spPr>
          <p:txBody>
            <a:bodyPr wrap="square">
              <a:spAutoFit/>
            </a:bodyPr>
            <a:lstStyle/>
            <a:p>
              <a:pPr algn="ctr">
                <a:lnSpc>
                  <a:spcPct val="150000"/>
                </a:lnSpc>
              </a:pPr>
              <a:r>
                <a:rPr lang="vi-VN" sz="2000" dirty="0">
                  <a:latin typeface="UTM Avo" panose="02040603050506020204" pitchFamily="18"/>
                </a:rPr>
                <a:t>Hịch tướng sĩ</a:t>
              </a:r>
              <a:endParaRPr lang="vi-VN" sz="2800" dirty="0">
                <a:latin typeface="UTM Avo" panose="02040603050506020204" pitchFamily="18"/>
              </a:endParaRPr>
            </a:p>
          </p:txBody>
        </p:sp>
      </p:grpSp>
      <p:sp>
        <p:nvSpPr>
          <p:cNvPr id="11" name="TextBox 10">
            <a:extLst>
              <a:ext uri="{FF2B5EF4-FFF2-40B4-BE49-F238E27FC236}">
                <a16:creationId xmlns:a16="http://schemas.microsoft.com/office/drawing/2014/main" id="{25DA19EC-3F0B-5BB4-7569-91976964C08C}"/>
              </a:ext>
            </a:extLst>
          </p:cNvPr>
          <p:cNvSpPr txBox="1"/>
          <p:nvPr/>
        </p:nvSpPr>
        <p:spPr>
          <a:xfrm>
            <a:off x="6342719" y="2615787"/>
            <a:ext cx="5231324" cy="1873654"/>
          </a:xfrm>
          <a:prstGeom prst="rect">
            <a:avLst/>
          </a:prstGeom>
          <a:noFill/>
        </p:spPr>
        <p:txBody>
          <a:bodyPr wrap="square">
            <a:spAutoFit/>
          </a:bodyPr>
          <a:lstStyle/>
          <a:p>
            <a:pPr marL="285750" indent="-285750" algn="just">
              <a:lnSpc>
                <a:spcPct val="150000"/>
              </a:lnSpc>
              <a:buFont typeface="Wingdings" panose="05000000000000000000" pitchFamily="2" charset="2"/>
              <a:buChar char="v"/>
            </a:pPr>
            <a:r>
              <a:rPr lang="vi-VN" sz="2000" dirty="0">
                <a:latin typeface="UTM Avo" panose="02040603050506020204" pitchFamily="18"/>
                <a:ea typeface="Times New Roman" panose="02020603050405020304" pitchFamily="18" charset="0"/>
              </a:rPr>
              <a:t>C</a:t>
            </a:r>
            <a:r>
              <a:rPr lang="vi-VN" sz="2000" kern="0" dirty="0">
                <a:effectLst/>
                <a:latin typeface="UTM Avo" panose="02040603050506020204" pitchFamily="18"/>
                <a:ea typeface="Times New Roman" panose="02020603050405020304" pitchFamily="18" charset="0"/>
              </a:rPr>
              <a:t>ác tác phẩm ra đời thời kì chế độ phong kiến suy tàn đều in dấu ấn của chủ nghĩa nhân đạo, đấu tranh vì quyền sống của con người.</a:t>
            </a:r>
            <a:endParaRPr lang="vi-VN" sz="2000" dirty="0">
              <a:latin typeface="UTM Avo" panose="02040603050506020204" pitchFamily="18"/>
            </a:endParaRPr>
          </a:p>
        </p:txBody>
      </p:sp>
      <p:grpSp>
        <p:nvGrpSpPr>
          <p:cNvPr id="12" name="Group 11">
            <a:extLst>
              <a:ext uri="{FF2B5EF4-FFF2-40B4-BE49-F238E27FC236}">
                <a16:creationId xmlns:a16="http://schemas.microsoft.com/office/drawing/2014/main" id="{302A06EC-C143-CA8A-FC5C-D9F976FFC456}"/>
              </a:ext>
            </a:extLst>
          </p:cNvPr>
          <p:cNvGrpSpPr/>
          <p:nvPr/>
        </p:nvGrpSpPr>
        <p:grpSpPr>
          <a:xfrm>
            <a:off x="6342719" y="4582396"/>
            <a:ext cx="2695374" cy="842302"/>
            <a:chOff x="187778" y="2951465"/>
            <a:chExt cx="2695374" cy="842302"/>
          </a:xfrm>
        </p:grpSpPr>
        <p:sp>
          <p:nvSpPr>
            <p:cNvPr id="13" name="Freeform 16">
              <a:extLst>
                <a:ext uri="{FF2B5EF4-FFF2-40B4-BE49-F238E27FC236}">
                  <a16:creationId xmlns:a16="http://schemas.microsoft.com/office/drawing/2014/main" id="{89A456A3-4A35-E53D-15E9-AC80C68D83EA}"/>
                </a:ext>
              </a:extLst>
            </p:cNvPr>
            <p:cNvSpPr/>
            <p:nvPr/>
          </p:nvSpPr>
          <p:spPr>
            <a:xfrm>
              <a:off x="187778" y="2951465"/>
              <a:ext cx="2695367" cy="842302"/>
            </a:xfrm>
            <a:custGeom>
              <a:avLst/>
              <a:gdLst/>
              <a:ahLst/>
              <a:cxnLst/>
              <a:rect l="l" t="t" r="r" b="b"/>
              <a:pathLst>
                <a:path w="2597402" h="811688">
                  <a:moveTo>
                    <a:pt x="0" y="0"/>
                  </a:moveTo>
                  <a:lnTo>
                    <a:pt x="2597402" y="0"/>
                  </a:lnTo>
                  <a:lnTo>
                    <a:pt x="2597402" y="811688"/>
                  </a:lnTo>
                  <a:lnTo>
                    <a:pt x="0" y="81168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4" name="TextBox 13">
              <a:extLst>
                <a:ext uri="{FF2B5EF4-FFF2-40B4-BE49-F238E27FC236}">
                  <a16:creationId xmlns:a16="http://schemas.microsoft.com/office/drawing/2014/main" id="{1E56AB6D-CC59-BE16-41AE-BB0F73314030}"/>
                </a:ext>
              </a:extLst>
            </p:cNvPr>
            <p:cNvSpPr txBox="1"/>
            <p:nvPr/>
          </p:nvSpPr>
          <p:spPr>
            <a:xfrm>
              <a:off x="603465" y="3171825"/>
              <a:ext cx="2279687" cy="488660"/>
            </a:xfrm>
            <a:prstGeom prst="rect">
              <a:avLst/>
            </a:prstGeom>
            <a:noFill/>
          </p:spPr>
          <p:txBody>
            <a:bodyPr wrap="square">
              <a:spAutoFit/>
            </a:bodyPr>
            <a:lstStyle/>
            <a:p>
              <a:pPr algn="ctr">
                <a:lnSpc>
                  <a:spcPct val="150000"/>
                </a:lnSpc>
              </a:pPr>
              <a:r>
                <a:rPr lang="vi-VN" sz="2000" dirty="0">
                  <a:latin typeface="UTM Avo" panose="02040603050506020204" pitchFamily="18"/>
                </a:rPr>
                <a:t>Chinh phụ ngâm</a:t>
              </a:r>
              <a:endParaRPr lang="vi-VN" sz="2800" dirty="0">
                <a:latin typeface="UTM Avo" panose="02040603050506020204" pitchFamily="18"/>
              </a:endParaRPr>
            </a:p>
          </p:txBody>
        </p:sp>
      </p:grpSp>
      <p:grpSp>
        <p:nvGrpSpPr>
          <p:cNvPr id="15" name="Group 14">
            <a:extLst>
              <a:ext uri="{FF2B5EF4-FFF2-40B4-BE49-F238E27FC236}">
                <a16:creationId xmlns:a16="http://schemas.microsoft.com/office/drawing/2014/main" id="{177AAC02-2B5C-CDDC-FBF7-44354F17F3A3}"/>
              </a:ext>
            </a:extLst>
          </p:cNvPr>
          <p:cNvGrpSpPr/>
          <p:nvPr/>
        </p:nvGrpSpPr>
        <p:grpSpPr>
          <a:xfrm>
            <a:off x="8878669" y="5640841"/>
            <a:ext cx="2695367" cy="842302"/>
            <a:chOff x="187778" y="2951465"/>
            <a:chExt cx="2695367" cy="842302"/>
          </a:xfrm>
        </p:grpSpPr>
        <p:sp>
          <p:nvSpPr>
            <p:cNvPr id="16" name="Freeform 16">
              <a:extLst>
                <a:ext uri="{FF2B5EF4-FFF2-40B4-BE49-F238E27FC236}">
                  <a16:creationId xmlns:a16="http://schemas.microsoft.com/office/drawing/2014/main" id="{149FEF9C-5F21-9D18-2D3F-1555F0EA4926}"/>
                </a:ext>
              </a:extLst>
            </p:cNvPr>
            <p:cNvSpPr/>
            <p:nvPr/>
          </p:nvSpPr>
          <p:spPr>
            <a:xfrm>
              <a:off x="187778" y="2951465"/>
              <a:ext cx="2695367" cy="842302"/>
            </a:xfrm>
            <a:custGeom>
              <a:avLst/>
              <a:gdLst/>
              <a:ahLst/>
              <a:cxnLst/>
              <a:rect l="l" t="t" r="r" b="b"/>
              <a:pathLst>
                <a:path w="2597402" h="811688">
                  <a:moveTo>
                    <a:pt x="0" y="0"/>
                  </a:moveTo>
                  <a:lnTo>
                    <a:pt x="2597402" y="0"/>
                  </a:lnTo>
                  <a:lnTo>
                    <a:pt x="2597402" y="811688"/>
                  </a:lnTo>
                  <a:lnTo>
                    <a:pt x="0" y="81168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7" name="TextBox 16">
              <a:extLst>
                <a:ext uri="{FF2B5EF4-FFF2-40B4-BE49-F238E27FC236}">
                  <a16:creationId xmlns:a16="http://schemas.microsoft.com/office/drawing/2014/main" id="{4E071D26-5770-2289-6F25-AD8A73E67B02}"/>
                </a:ext>
              </a:extLst>
            </p:cNvPr>
            <p:cNvSpPr txBox="1"/>
            <p:nvPr/>
          </p:nvSpPr>
          <p:spPr>
            <a:xfrm>
              <a:off x="580563" y="3171825"/>
              <a:ext cx="2279687" cy="488660"/>
            </a:xfrm>
            <a:prstGeom prst="rect">
              <a:avLst/>
            </a:prstGeom>
            <a:noFill/>
          </p:spPr>
          <p:txBody>
            <a:bodyPr wrap="square">
              <a:spAutoFit/>
            </a:bodyPr>
            <a:lstStyle/>
            <a:p>
              <a:pPr algn="ctr">
                <a:lnSpc>
                  <a:spcPct val="150000"/>
                </a:lnSpc>
              </a:pPr>
              <a:r>
                <a:rPr lang="vi-VN" sz="2000" dirty="0">
                  <a:latin typeface="UTM Avo" panose="02040603050506020204" pitchFamily="18"/>
                </a:rPr>
                <a:t>Truyện Kiều</a:t>
              </a:r>
              <a:endParaRPr lang="vi-VN" sz="2800" dirty="0">
                <a:latin typeface="UTM Avo" panose="02040603050506020204" pitchFamily="18"/>
              </a:endParaRPr>
            </a:p>
          </p:txBody>
        </p:sp>
      </p:grpSp>
    </p:spTree>
    <p:extLst>
      <p:ext uri="{BB962C8B-B14F-4D97-AF65-F5344CB8AC3E}">
        <p14:creationId xmlns:p14="http://schemas.microsoft.com/office/powerpoint/2010/main" val="2779774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anim calcmode="lin" valueType="num">
                                      <p:cBhvr>
                                        <p:cTn id="18" dur="500" fill="hold"/>
                                        <p:tgtEl>
                                          <p:spTgt spid="8"/>
                                        </p:tgtEl>
                                        <p:attrNameLst>
                                          <p:attrName>ppt_x</p:attrName>
                                        </p:attrNameLst>
                                      </p:cBhvr>
                                      <p:tavLst>
                                        <p:tav tm="0">
                                          <p:val>
                                            <p:strVal val="#ppt_x"/>
                                          </p:val>
                                        </p:tav>
                                        <p:tav tm="100000">
                                          <p:val>
                                            <p:strVal val="#ppt_x"/>
                                          </p:val>
                                        </p:tav>
                                      </p:tavLst>
                                    </p:anim>
                                    <p:anim calcmode="lin" valueType="num">
                                      <p:cBhvr>
                                        <p:cTn id="19"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up)">
                                      <p:cBhvr>
                                        <p:cTn id="24" dur="500"/>
                                        <p:tgtEl>
                                          <p:spTgt spid="4"/>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randombar(horizont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anim calcmode="lin" valueType="num">
                                      <p:cBhvr>
                                        <p:cTn id="38" dur="500" fill="hold"/>
                                        <p:tgtEl>
                                          <p:spTgt spid="15"/>
                                        </p:tgtEl>
                                        <p:attrNameLst>
                                          <p:attrName>ppt_x</p:attrName>
                                        </p:attrNameLst>
                                      </p:cBhvr>
                                      <p:tavLst>
                                        <p:tav tm="0">
                                          <p:val>
                                            <p:strVal val="#ppt_x"/>
                                          </p:val>
                                        </p:tav>
                                        <p:tav tm="100000">
                                          <p:val>
                                            <p:strVal val="#ppt_x"/>
                                          </p:val>
                                        </p:tav>
                                      </p:tavLst>
                                    </p:anim>
                                    <p:anim calcmode="lin" valueType="num">
                                      <p:cBhvr>
                                        <p:cTn id="39"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170;p2">
            <a:extLst>
              <a:ext uri="{FF2B5EF4-FFF2-40B4-BE49-F238E27FC236}">
                <a16:creationId xmlns:a16="http://schemas.microsoft.com/office/drawing/2014/main" id="{80B315D3-F78B-7E79-3DA9-A98D7C9AD30B}"/>
              </a:ext>
            </a:extLst>
          </p:cNvPr>
          <p:cNvGrpSpPr/>
          <p:nvPr/>
        </p:nvGrpSpPr>
        <p:grpSpPr>
          <a:xfrm>
            <a:off x="4727728" y="3056241"/>
            <a:ext cx="2736543" cy="1674349"/>
            <a:chOff x="309542" y="967667"/>
            <a:chExt cx="2878585" cy="1674349"/>
          </a:xfrm>
        </p:grpSpPr>
        <p:pic>
          <p:nvPicPr>
            <p:cNvPr id="3" name="Google Shape;171;p2">
              <a:hlinkClick r:id="rId3"/>
              <a:extLst>
                <a:ext uri="{FF2B5EF4-FFF2-40B4-BE49-F238E27FC236}">
                  <a16:creationId xmlns:a16="http://schemas.microsoft.com/office/drawing/2014/main" id="{C10C21DE-B354-B1DF-64B8-AD0FDBCAE3AC}"/>
                </a:ext>
              </a:extLst>
            </p:cNvPr>
            <p:cNvPicPr preferRelativeResize="0"/>
            <p:nvPr/>
          </p:nvPicPr>
          <p:blipFill rotWithShape="1">
            <a:blip r:embed="rId4">
              <a:alphaModFix/>
            </a:blip>
            <a:srcRect l="7499" t="15368" r="7236" b="7264"/>
            <a:stretch/>
          </p:blipFill>
          <p:spPr>
            <a:xfrm>
              <a:off x="1029743" y="1336999"/>
              <a:ext cx="1438182" cy="1305017"/>
            </a:xfrm>
            <a:prstGeom prst="rect">
              <a:avLst/>
            </a:prstGeom>
            <a:noFill/>
            <a:ln>
              <a:noFill/>
            </a:ln>
          </p:spPr>
        </p:pic>
        <p:sp>
          <p:nvSpPr>
            <p:cNvPr id="5" name="Google Shape;172;p2">
              <a:extLst>
                <a:ext uri="{FF2B5EF4-FFF2-40B4-BE49-F238E27FC236}">
                  <a16:creationId xmlns:a16="http://schemas.microsoft.com/office/drawing/2014/main" id="{5CA90180-8930-9191-DE40-3CE29B1E0231}"/>
                </a:ext>
              </a:extLst>
            </p:cNvPr>
            <p:cNvSpPr txBox="1"/>
            <p:nvPr/>
          </p:nvSpPr>
          <p:spPr>
            <a:xfrm>
              <a:off x="309542" y="967667"/>
              <a:ext cx="287858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0" u="none" strike="noStrike" cap="none" dirty="0" err="1">
                  <a:solidFill>
                    <a:schemeClr val="accent2"/>
                  </a:solidFill>
                  <a:latin typeface="UTM Avo" panose="02040603050506020204" pitchFamily="18" charset="0"/>
                  <a:sym typeface="Arial"/>
                </a:rPr>
                <a:t>Ấn</a:t>
              </a:r>
              <a:r>
                <a:rPr lang="en-US" sz="1800" b="1" i="0" u="none" strike="noStrike" cap="none" dirty="0">
                  <a:solidFill>
                    <a:schemeClr val="accent2"/>
                  </a:solidFill>
                  <a:latin typeface="UTM Avo" panose="02040603050506020204" pitchFamily="18" charset="0"/>
                  <a:sym typeface="Arial"/>
                </a:rPr>
                <a:t> </a:t>
              </a:r>
              <a:r>
                <a:rPr lang="en-US" sz="1800" b="1" i="0" u="none" strike="noStrike" cap="none" dirty="0" err="1">
                  <a:solidFill>
                    <a:schemeClr val="accent2"/>
                  </a:solidFill>
                  <a:latin typeface="UTM Avo" panose="02040603050506020204" pitchFamily="18" charset="0"/>
                  <a:sym typeface="Arial"/>
                </a:rPr>
                <a:t>để</a:t>
              </a:r>
              <a:r>
                <a:rPr lang="en-US" sz="1800" b="1" i="0" u="none" strike="noStrike" cap="none" dirty="0">
                  <a:solidFill>
                    <a:schemeClr val="accent2"/>
                  </a:solidFill>
                  <a:latin typeface="UTM Avo" panose="02040603050506020204" pitchFamily="18" charset="0"/>
                  <a:sym typeface="Arial"/>
                </a:rPr>
                <a:t> </a:t>
              </a:r>
              <a:r>
                <a:rPr lang="en-US" sz="1800" b="1" i="0" u="none" strike="noStrike" cap="none" dirty="0" err="1">
                  <a:solidFill>
                    <a:schemeClr val="accent2"/>
                  </a:solidFill>
                  <a:latin typeface="UTM Avo" panose="02040603050506020204" pitchFamily="18" charset="0"/>
                  <a:sym typeface="Arial"/>
                </a:rPr>
                <a:t>đến</a:t>
              </a:r>
              <a:r>
                <a:rPr lang="en-US" sz="1800" b="1" i="0" u="none" strike="noStrike" cap="none" dirty="0">
                  <a:solidFill>
                    <a:schemeClr val="accent2"/>
                  </a:solidFill>
                  <a:latin typeface="UTM Avo" panose="02040603050506020204" pitchFamily="18" charset="0"/>
                  <a:sym typeface="Arial"/>
                </a:rPr>
                <a:t> </a:t>
              </a:r>
              <a:r>
                <a:rPr lang="en-US" sz="1800" b="1" i="0" u="none" strike="noStrike" cap="none" dirty="0" err="1">
                  <a:solidFill>
                    <a:schemeClr val="accent2"/>
                  </a:solidFill>
                  <a:latin typeface="UTM Avo" panose="02040603050506020204" pitchFamily="18" charset="0"/>
                  <a:sym typeface="Arial"/>
                </a:rPr>
                <a:t>trang</a:t>
              </a:r>
              <a:r>
                <a:rPr lang="en-US" sz="1800" b="1" i="0" u="none" strike="noStrike" cap="none" dirty="0">
                  <a:solidFill>
                    <a:schemeClr val="accent2"/>
                  </a:solidFill>
                  <a:latin typeface="UTM Avo" panose="02040603050506020204" pitchFamily="18" charset="0"/>
                  <a:sym typeface="Arial"/>
                </a:rPr>
                <a:t> </a:t>
              </a:r>
              <a:r>
                <a:rPr lang="en-US" sz="1800" b="1" i="0" u="none" strike="noStrike" cap="none" dirty="0" err="1">
                  <a:solidFill>
                    <a:schemeClr val="accent2"/>
                  </a:solidFill>
                  <a:latin typeface="UTM Avo" panose="02040603050506020204" pitchFamily="18" charset="0"/>
                  <a:sym typeface="Arial"/>
                </a:rPr>
                <a:t>sách</a:t>
              </a:r>
              <a:endParaRPr dirty="0">
                <a:latin typeface="UTM Avo" panose="02040603050506020204" pitchFamily="18" charset="0"/>
              </a:endParaRPr>
            </a:p>
          </p:txBody>
        </p:sp>
      </p:grpSp>
    </p:spTree>
    <p:extLst>
      <p:ext uri="{BB962C8B-B14F-4D97-AF65-F5344CB8AC3E}">
        <p14:creationId xmlns:p14="http://schemas.microsoft.com/office/powerpoint/2010/main" val="1329930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1850;p66">
            <a:extLst>
              <a:ext uri="{FF2B5EF4-FFF2-40B4-BE49-F238E27FC236}">
                <a16:creationId xmlns:a16="http://schemas.microsoft.com/office/drawing/2014/main" id="{F8D5156A-25D0-74A0-EDD6-84D3C586E06D}"/>
              </a:ext>
            </a:extLst>
          </p:cNvPr>
          <p:cNvGrpSpPr/>
          <p:nvPr/>
        </p:nvGrpSpPr>
        <p:grpSpPr>
          <a:xfrm>
            <a:off x="4273520" y="2145604"/>
            <a:ext cx="3440292" cy="3541139"/>
            <a:chOff x="2364953" y="3339382"/>
            <a:chExt cx="1353114" cy="1392778"/>
          </a:xfrm>
        </p:grpSpPr>
        <p:sp>
          <p:nvSpPr>
            <p:cNvPr id="3" name="Google Shape;1851;p66">
              <a:extLst>
                <a:ext uri="{FF2B5EF4-FFF2-40B4-BE49-F238E27FC236}">
                  <a16:creationId xmlns:a16="http://schemas.microsoft.com/office/drawing/2014/main" id="{4D0DB7A9-3835-5EE3-3C12-28CB6EC86143}"/>
                </a:ext>
              </a:extLst>
            </p:cNvPr>
            <p:cNvSpPr/>
            <p:nvPr/>
          </p:nvSpPr>
          <p:spPr>
            <a:xfrm rot="-1891145" flipH="1">
              <a:off x="2978690" y="3480544"/>
              <a:ext cx="448054" cy="322790"/>
            </a:xfrm>
            <a:custGeom>
              <a:avLst/>
              <a:gdLst/>
              <a:ahLst/>
              <a:cxnLst/>
              <a:rect l="l" t="t" r="r" b="b"/>
              <a:pathLst>
                <a:path w="14658" h="10560" extrusionOk="0">
                  <a:moveTo>
                    <a:pt x="2240" y="1"/>
                  </a:moveTo>
                  <a:lnTo>
                    <a:pt x="1387" y="1555"/>
                  </a:lnTo>
                  <a:lnTo>
                    <a:pt x="0" y="1296"/>
                  </a:lnTo>
                  <a:lnTo>
                    <a:pt x="0" y="1296"/>
                  </a:lnTo>
                  <a:cubicBezTo>
                    <a:pt x="0" y="1296"/>
                    <a:pt x="1341" y="4678"/>
                    <a:pt x="6582" y="5852"/>
                  </a:cubicBezTo>
                  <a:cubicBezTo>
                    <a:pt x="13347" y="7375"/>
                    <a:pt x="13728" y="10559"/>
                    <a:pt x="13728" y="10559"/>
                  </a:cubicBezTo>
                  <a:lnTo>
                    <a:pt x="14657" y="8731"/>
                  </a:lnTo>
                  <a:cubicBezTo>
                    <a:pt x="14657" y="8731"/>
                    <a:pt x="13895" y="5029"/>
                    <a:pt x="8487" y="3947"/>
                  </a:cubicBezTo>
                  <a:cubicBezTo>
                    <a:pt x="3078" y="2865"/>
                    <a:pt x="2240" y="1"/>
                    <a:pt x="22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4" name="Google Shape;1852;p66">
              <a:extLst>
                <a:ext uri="{FF2B5EF4-FFF2-40B4-BE49-F238E27FC236}">
                  <a16:creationId xmlns:a16="http://schemas.microsoft.com/office/drawing/2014/main" id="{0283C11E-BF5B-0063-0CC1-0C81EE0F7DA0}"/>
                </a:ext>
              </a:extLst>
            </p:cNvPr>
            <p:cNvSpPr/>
            <p:nvPr/>
          </p:nvSpPr>
          <p:spPr>
            <a:xfrm rot="-709043" flipH="1">
              <a:off x="3201059" y="3567339"/>
              <a:ext cx="91409" cy="38296"/>
            </a:xfrm>
            <a:custGeom>
              <a:avLst/>
              <a:gdLst/>
              <a:ahLst/>
              <a:cxnLst/>
              <a:rect l="l" t="t" r="r" b="b"/>
              <a:pathLst>
                <a:path w="6400" h="2667" extrusionOk="0">
                  <a:moveTo>
                    <a:pt x="6399" y="1"/>
                  </a:moveTo>
                  <a:lnTo>
                    <a:pt x="0" y="976"/>
                  </a:lnTo>
                  <a:lnTo>
                    <a:pt x="1828" y="2667"/>
                  </a:lnTo>
                  <a:lnTo>
                    <a:pt x="6399" y="1"/>
                  </a:lnTo>
                  <a:close/>
                </a:path>
              </a:pathLst>
            </a:custGeom>
            <a:solidFill>
              <a:srgbClr val="F3C561">
                <a:alpha val="633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5" name="Google Shape;1853;p66">
              <a:extLst>
                <a:ext uri="{FF2B5EF4-FFF2-40B4-BE49-F238E27FC236}">
                  <a16:creationId xmlns:a16="http://schemas.microsoft.com/office/drawing/2014/main" id="{C83D3F7E-4ECE-8CA6-B6F3-133F163D440D}"/>
                </a:ext>
              </a:extLst>
            </p:cNvPr>
            <p:cNvSpPr/>
            <p:nvPr/>
          </p:nvSpPr>
          <p:spPr>
            <a:xfrm rot="-1891145" flipH="1">
              <a:off x="2922927" y="4215658"/>
              <a:ext cx="95033" cy="81462"/>
            </a:xfrm>
            <a:custGeom>
              <a:avLst/>
              <a:gdLst/>
              <a:ahLst/>
              <a:cxnLst/>
              <a:rect l="l" t="t" r="r" b="b"/>
              <a:pathLst>
                <a:path w="3109" h="2665" extrusionOk="0">
                  <a:moveTo>
                    <a:pt x="2576" y="1"/>
                  </a:moveTo>
                  <a:lnTo>
                    <a:pt x="961" y="1159"/>
                  </a:lnTo>
                  <a:lnTo>
                    <a:pt x="1" y="2545"/>
                  </a:lnTo>
                  <a:cubicBezTo>
                    <a:pt x="1" y="2545"/>
                    <a:pt x="164" y="2665"/>
                    <a:pt x="461" y="2665"/>
                  </a:cubicBezTo>
                  <a:cubicBezTo>
                    <a:pt x="791" y="2665"/>
                    <a:pt x="1287" y="2516"/>
                    <a:pt x="1905" y="1890"/>
                  </a:cubicBezTo>
                  <a:cubicBezTo>
                    <a:pt x="3109" y="687"/>
                    <a:pt x="2576" y="1"/>
                    <a:pt x="257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6" name="Google Shape;1854;p66">
              <a:extLst>
                <a:ext uri="{FF2B5EF4-FFF2-40B4-BE49-F238E27FC236}">
                  <a16:creationId xmlns:a16="http://schemas.microsoft.com/office/drawing/2014/main" id="{C8DAB164-6173-BFCF-E86B-92B35F68FFA1}"/>
                </a:ext>
              </a:extLst>
            </p:cNvPr>
            <p:cNvSpPr/>
            <p:nvPr/>
          </p:nvSpPr>
          <p:spPr>
            <a:xfrm rot="-1891145" flipH="1">
              <a:off x="2544335" y="3576698"/>
              <a:ext cx="994351" cy="966871"/>
            </a:xfrm>
            <a:custGeom>
              <a:avLst/>
              <a:gdLst/>
              <a:ahLst/>
              <a:cxnLst/>
              <a:rect l="l" t="t" r="r" b="b"/>
              <a:pathLst>
                <a:path w="32530" h="31631" extrusionOk="0">
                  <a:moveTo>
                    <a:pt x="18725" y="1"/>
                  </a:moveTo>
                  <a:lnTo>
                    <a:pt x="11732" y="10620"/>
                  </a:lnTo>
                  <a:lnTo>
                    <a:pt x="0" y="18528"/>
                  </a:lnTo>
                  <a:lnTo>
                    <a:pt x="12570" y="31630"/>
                  </a:lnTo>
                  <a:lnTo>
                    <a:pt x="21193" y="20097"/>
                  </a:lnTo>
                  <a:lnTo>
                    <a:pt x="32529" y="10955"/>
                  </a:lnTo>
                  <a:lnTo>
                    <a:pt x="1872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7" name="Google Shape;1855;p66">
              <a:extLst>
                <a:ext uri="{FF2B5EF4-FFF2-40B4-BE49-F238E27FC236}">
                  <a16:creationId xmlns:a16="http://schemas.microsoft.com/office/drawing/2014/main" id="{21B9F235-9DE1-2713-20D0-14EC78EE50AC}"/>
                </a:ext>
              </a:extLst>
            </p:cNvPr>
            <p:cNvSpPr/>
            <p:nvPr/>
          </p:nvSpPr>
          <p:spPr>
            <a:xfrm rot="-1891145" flipH="1">
              <a:off x="2552787" y="3571586"/>
              <a:ext cx="985976" cy="957090"/>
            </a:xfrm>
            <a:custGeom>
              <a:avLst/>
              <a:gdLst/>
              <a:ahLst/>
              <a:cxnLst/>
              <a:rect l="l" t="t" r="r" b="b"/>
              <a:pathLst>
                <a:path w="32256" h="31311" extrusionOk="0">
                  <a:moveTo>
                    <a:pt x="18787" y="1"/>
                  </a:moveTo>
                  <a:lnTo>
                    <a:pt x="11443" y="10285"/>
                  </a:lnTo>
                  <a:lnTo>
                    <a:pt x="1" y="18421"/>
                  </a:lnTo>
                  <a:lnTo>
                    <a:pt x="12342" y="31311"/>
                  </a:lnTo>
                  <a:lnTo>
                    <a:pt x="20920" y="19777"/>
                  </a:lnTo>
                  <a:lnTo>
                    <a:pt x="32255" y="10620"/>
                  </a:lnTo>
                  <a:lnTo>
                    <a:pt x="187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8" name="Google Shape;1856;p66">
              <a:extLst>
                <a:ext uri="{FF2B5EF4-FFF2-40B4-BE49-F238E27FC236}">
                  <a16:creationId xmlns:a16="http://schemas.microsoft.com/office/drawing/2014/main" id="{E2F1CCBA-B702-0336-5E5E-934973C9E062}"/>
                </a:ext>
              </a:extLst>
            </p:cNvPr>
            <p:cNvSpPr/>
            <p:nvPr/>
          </p:nvSpPr>
          <p:spPr>
            <a:xfrm rot="-1891145" flipH="1">
              <a:off x="2587841" y="3577673"/>
              <a:ext cx="951954" cy="883484"/>
            </a:xfrm>
            <a:custGeom>
              <a:avLst/>
              <a:gdLst/>
              <a:ahLst/>
              <a:cxnLst/>
              <a:rect l="l" t="t" r="r" b="b"/>
              <a:pathLst>
                <a:path w="31143" h="28903" extrusionOk="0">
                  <a:moveTo>
                    <a:pt x="18985" y="0"/>
                  </a:moveTo>
                  <a:cubicBezTo>
                    <a:pt x="18985" y="0"/>
                    <a:pt x="7588" y="2209"/>
                    <a:pt x="10605" y="8791"/>
                  </a:cubicBezTo>
                  <a:cubicBezTo>
                    <a:pt x="10599" y="8791"/>
                    <a:pt x="9670" y="8158"/>
                    <a:pt x="8257" y="8158"/>
                  </a:cubicBezTo>
                  <a:cubicBezTo>
                    <a:pt x="6108" y="8158"/>
                    <a:pt x="2841" y="9622"/>
                    <a:pt x="1" y="17003"/>
                  </a:cubicBezTo>
                  <a:lnTo>
                    <a:pt x="13027" y="28903"/>
                  </a:lnTo>
                  <a:cubicBezTo>
                    <a:pt x="13027" y="28903"/>
                    <a:pt x="16117" y="19095"/>
                    <a:pt x="20943" y="19095"/>
                  </a:cubicBezTo>
                  <a:cubicBezTo>
                    <a:pt x="21121" y="19095"/>
                    <a:pt x="21301" y="19109"/>
                    <a:pt x="21483" y="19136"/>
                  </a:cubicBezTo>
                  <a:cubicBezTo>
                    <a:pt x="21483" y="19136"/>
                    <a:pt x="20036" y="14794"/>
                    <a:pt x="31143" y="10589"/>
                  </a:cubicBezTo>
                  <a:lnTo>
                    <a:pt x="18985" y="0"/>
                  </a:lnTo>
                  <a:close/>
                </a:path>
              </a:pathLst>
            </a:custGeom>
            <a:solidFill>
              <a:srgbClr val="345941">
                <a:alpha val="778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9" name="Google Shape;1857;p66">
              <a:extLst>
                <a:ext uri="{FF2B5EF4-FFF2-40B4-BE49-F238E27FC236}">
                  <a16:creationId xmlns:a16="http://schemas.microsoft.com/office/drawing/2014/main" id="{F158DE07-6A6C-AE0E-D328-9A9A0299261A}"/>
                </a:ext>
              </a:extLst>
            </p:cNvPr>
            <p:cNvSpPr/>
            <p:nvPr/>
          </p:nvSpPr>
          <p:spPr>
            <a:xfrm rot="-1891145" flipH="1">
              <a:off x="2591124" y="3523610"/>
              <a:ext cx="957548" cy="895619"/>
            </a:xfrm>
            <a:custGeom>
              <a:avLst/>
              <a:gdLst/>
              <a:ahLst/>
              <a:cxnLst/>
              <a:rect l="l" t="t" r="r" b="b"/>
              <a:pathLst>
                <a:path w="31326" h="29300" extrusionOk="0">
                  <a:moveTo>
                    <a:pt x="19411" y="1"/>
                  </a:moveTo>
                  <a:cubicBezTo>
                    <a:pt x="19411" y="1"/>
                    <a:pt x="8365" y="3292"/>
                    <a:pt x="11367" y="9889"/>
                  </a:cubicBezTo>
                  <a:cubicBezTo>
                    <a:pt x="11367" y="9889"/>
                    <a:pt x="10197" y="9119"/>
                    <a:pt x="8493" y="9119"/>
                  </a:cubicBezTo>
                  <a:cubicBezTo>
                    <a:pt x="6124" y="9119"/>
                    <a:pt x="2722" y="10609"/>
                    <a:pt x="1" y="17736"/>
                  </a:cubicBezTo>
                  <a:lnTo>
                    <a:pt x="11793" y="29300"/>
                  </a:lnTo>
                  <a:cubicBezTo>
                    <a:pt x="11793" y="29300"/>
                    <a:pt x="16524" y="20330"/>
                    <a:pt x="21283" y="20330"/>
                  </a:cubicBezTo>
                  <a:cubicBezTo>
                    <a:pt x="21691" y="20330"/>
                    <a:pt x="22099" y="20396"/>
                    <a:pt x="22504" y="20539"/>
                  </a:cubicBezTo>
                  <a:cubicBezTo>
                    <a:pt x="22504" y="20539"/>
                    <a:pt x="20219" y="14368"/>
                    <a:pt x="31326" y="10133"/>
                  </a:cubicBezTo>
                  <a:lnTo>
                    <a:pt x="1941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10" name="Google Shape;1858;p66">
              <a:extLst>
                <a:ext uri="{FF2B5EF4-FFF2-40B4-BE49-F238E27FC236}">
                  <a16:creationId xmlns:a16="http://schemas.microsoft.com/office/drawing/2014/main" id="{77429D6A-B2DE-D45F-64A6-C38745906B1C}"/>
                </a:ext>
              </a:extLst>
            </p:cNvPr>
            <p:cNvSpPr/>
            <p:nvPr/>
          </p:nvSpPr>
          <p:spPr>
            <a:xfrm rot="-1891145" flipH="1">
              <a:off x="3086582" y="3723853"/>
              <a:ext cx="243621" cy="170840"/>
            </a:xfrm>
            <a:custGeom>
              <a:avLst/>
              <a:gdLst/>
              <a:ahLst/>
              <a:cxnLst/>
              <a:rect l="l" t="t" r="r" b="b"/>
              <a:pathLst>
                <a:path w="7970" h="5589" extrusionOk="0">
                  <a:moveTo>
                    <a:pt x="3843" y="1"/>
                  </a:moveTo>
                  <a:cubicBezTo>
                    <a:pt x="3015" y="1"/>
                    <a:pt x="1377" y="195"/>
                    <a:pt x="123" y="1574"/>
                  </a:cubicBezTo>
                  <a:cubicBezTo>
                    <a:pt x="1" y="1695"/>
                    <a:pt x="1" y="1863"/>
                    <a:pt x="123" y="1970"/>
                  </a:cubicBezTo>
                  <a:lnTo>
                    <a:pt x="3962" y="5520"/>
                  </a:lnTo>
                  <a:cubicBezTo>
                    <a:pt x="4023" y="5565"/>
                    <a:pt x="4096" y="5588"/>
                    <a:pt x="4166" y="5588"/>
                  </a:cubicBezTo>
                  <a:cubicBezTo>
                    <a:pt x="4237" y="5588"/>
                    <a:pt x="4305" y="5565"/>
                    <a:pt x="4358" y="5520"/>
                  </a:cubicBezTo>
                  <a:cubicBezTo>
                    <a:pt x="4816" y="5093"/>
                    <a:pt x="6034" y="4087"/>
                    <a:pt x="7634" y="3828"/>
                  </a:cubicBezTo>
                  <a:cubicBezTo>
                    <a:pt x="7863" y="3783"/>
                    <a:pt x="7969" y="3493"/>
                    <a:pt x="7787" y="3326"/>
                  </a:cubicBezTo>
                  <a:lnTo>
                    <a:pt x="4435" y="96"/>
                  </a:lnTo>
                  <a:cubicBezTo>
                    <a:pt x="4389" y="50"/>
                    <a:pt x="4328" y="19"/>
                    <a:pt x="4267" y="19"/>
                  </a:cubicBezTo>
                  <a:cubicBezTo>
                    <a:pt x="4177" y="11"/>
                    <a:pt x="4031" y="1"/>
                    <a:pt x="384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11" name="Google Shape;1859;p66">
              <a:extLst>
                <a:ext uri="{FF2B5EF4-FFF2-40B4-BE49-F238E27FC236}">
                  <a16:creationId xmlns:a16="http://schemas.microsoft.com/office/drawing/2014/main" id="{1881207F-C644-25A0-F1B2-700075D52E62}"/>
                </a:ext>
              </a:extLst>
            </p:cNvPr>
            <p:cNvSpPr/>
            <p:nvPr/>
          </p:nvSpPr>
          <p:spPr>
            <a:xfrm rot="-1891145" flipH="1">
              <a:off x="3227104" y="4042237"/>
              <a:ext cx="148587" cy="184809"/>
            </a:xfrm>
            <a:custGeom>
              <a:avLst/>
              <a:gdLst/>
              <a:ahLst/>
              <a:cxnLst/>
              <a:rect l="l" t="t" r="r" b="b"/>
              <a:pathLst>
                <a:path w="4861" h="6046" extrusionOk="0">
                  <a:moveTo>
                    <a:pt x="2996" y="1"/>
                  </a:moveTo>
                  <a:cubicBezTo>
                    <a:pt x="2963" y="1"/>
                    <a:pt x="2933" y="12"/>
                    <a:pt x="2910" y="35"/>
                  </a:cubicBezTo>
                  <a:cubicBezTo>
                    <a:pt x="670" y="1498"/>
                    <a:pt x="122" y="3783"/>
                    <a:pt x="31" y="4256"/>
                  </a:cubicBezTo>
                  <a:cubicBezTo>
                    <a:pt x="0" y="4317"/>
                    <a:pt x="31" y="4378"/>
                    <a:pt x="61" y="4408"/>
                  </a:cubicBezTo>
                  <a:lnTo>
                    <a:pt x="1600" y="5993"/>
                  </a:lnTo>
                  <a:cubicBezTo>
                    <a:pt x="1642" y="6029"/>
                    <a:pt x="1691" y="6046"/>
                    <a:pt x="1737" y="6046"/>
                  </a:cubicBezTo>
                  <a:cubicBezTo>
                    <a:pt x="1808" y="6046"/>
                    <a:pt x="1871" y="6005"/>
                    <a:pt x="1889" y="5932"/>
                  </a:cubicBezTo>
                  <a:cubicBezTo>
                    <a:pt x="2788" y="3616"/>
                    <a:pt x="4312" y="1985"/>
                    <a:pt x="4784" y="1544"/>
                  </a:cubicBezTo>
                  <a:cubicBezTo>
                    <a:pt x="4860" y="1467"/>
                    <a:pt x="4845" y="1330"/>
                    <a:pt x="4769" y="1269"/>
                  </a:cubicBezTo>
                  <a:lnTo>
                    <a:pt x="3093" y="35"/>
                  </a:lnTo>
                  <a:cubicBezTo>
                    <a:pt x="3062" y="12"/>
                    <a:pt x="3028" y="1"/>
                    <a:pt x="29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12" name="Google Shape;1860;p66">
              <a:extLst>
                <a:ext uri="{FF2B5EF4-FFF2-40B4-BE49-F238E27FC236}">
                  <a16:creationId xmlns:a16="http://schemas.microsoft.com/office/drawing/2014/main" id="{9DCD654B-894E-2940-4B5B-F48E97CFD9C8}"/>
                </a:ext>
              </a:extLst>
            </p:cNvPr>
            <p:cNvSpPr/>
            <p:nvPr/>
          </p:nvSpPr>
          <p:spPr>
            <a:xfrm rot="-1891145" flipH="1">
              <a:off x="2907740" y="3672925"/>
              <a:ext cx="179796" cy="218861"/>
            </a:xfrm>
            <a:custGeom>
              <a:avLst/>
              <a:gdLst/>
              <a:ahLst/>
              <a:cxnLst/>
              <a:rect l="l" t="t" r="r" b="b"/>
              <a:pathLst>
                <a:path w="5882" h="7160" extrusionOk="0">
                  <a:moveTo>
                    <a:pt x="1897" y="1"/>
                  </a:moveTo>
                  <a:cubicBezTo>
                    <a:pt x="1785" y="1"/>
                    <a:pt x="1672" y="52"/>
                    <a:pt x="1585" y="148"/>
                  </a:cubicBezTo>
                  <a:cubicBezTo>
                    <a:pt x="152" y="1671"/>
                    <a:pt x="0" y="3286"/>
                    <a:pt x="0" y="3835"/>
                  </a:cubicBezTo>
                  <a:cubicBezTo>
                    <a:pt x="0" y="3957"/>
                    <a:pt x="30" y="4063"/>
                    <a:pt x="137" y="4140"/>
                  </a:cubicBezTo>
                  <a:lnTo>
                    <a:pt x="3382" y="7050"/>
                  </a:lnTo>
                  <a:cubicBezTo>
                    <a:pt x="3463" y="7125"/>
                    <a:pt x="3562" y="7160"/>
                    <a:pt x="3659" y="7160"/>
                  </a:cubicBezTo>
                  <a:cubicBezTo>
                    <a:pt x="3839" y="7160"/>
                    <a:pt x="4013" y="7039"/>
                    <a:pt x="4053" y="6821"/>
                  </a:cubicBezTo>
                  <a:cubicBezTo>
                    <a:pt x="4327" y="5267"/>
                    <a:pt x="5241" y="4124"/>
                    <a:pt x="5713" y="3606"/>
                  </a:cubicBezTo>
                  <a:cubicBezTo>
                    <a:pt x="5881" y="3439"/>
                    <a:pt x="5851" y="3165"/>
                    <a:pt x="5668" y="3012"/>
                  </a:cubicBezTo>
                  <a:lnTo>
                    <a:pt x="2133" y="87"/>
                  </a:lnTo>
                  <a:cubicBezTo>
                    <a:pt x="2062" y="29"/>
                    <a:pt x="1979" y="1"/>
                    <a:pt x="18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13" name="Google Shape;1861;p66">
              <a:extLst>
                <a:ext uri="{FF2B5EF4-FFF2-40B4-BE49-F238E27FC236}">
                  <a16:creationId xmlns:a16="http://schemas.microsoft.com/office/drawing/2014/main" id="{CB0AA175-4820-52A7-6488-341101B3C9B4}"/>
                </a:ext>
              </a:extLst>
            </p:cNvPr>
            <p:cNvSpPr/>
            <p:nvPr/>
          </p:nvSpPr>
          <p:spPr>
            <a:xfrm rot="-1891145" flipH="1">
              <a:off x="2658599" y="3927240"/>
              <a:ext cx="183067" cy="154578"/>
            </a:xfrm>
            <a:custGeom>
              <a:avLst/>
              <a:gdLst/>
              <a:ahLst/>
              <a:cxnLst/>
              <a:rect l="l" t="t" r="r" b="b"/>
              <a:pathLst>
                <a:path w="5989" h="5057" extrusionOk="0">
                  <a:moveTo>
                    <a:pt x="4070" y="0"/>
                  </a:moveTo>
                  <a:cubicBezTo>
                    <a:pt x="4059" y="0"/>
                    <a:pt x="4048" y="4"/>
                    <a:pt x="4038" y="13"/>
                  </a:cubicBezTo>
                  <a:cubicBezTo>
                    <a:pt x="3627" y="120"/>
                    <a:pt x="1326" y="821"/>
                    <a:pt x="16" y="3243"/>
                  </a:cubicBezTo>
                  <a:cubicBezTo>
                    <a:pt x="1" y="3289"/>
                    <a:pt x="1" y="3335"/>
                    <a:pt x="31" y="3381"/>
                  </a:cubicBezTo>
                  <a:lnTo>
                    <a:pt x="1464" y="5011"/>
                  </a:lnTo>
                  <a:cubicBezTo>
                    <a:pt x="1486" y="5041"/>
                    <a:pt x="1521" y="5057"/>
                    <a:pt x="1555" y="5057"/>
                  </a:cubicBezTo>
                  <a:cubicBezTo>
                    <a:pt x="1589" y="5057"/>
                    <a:pt x="1624" y="5041"/>
                    <a:pt x="1646" y="5011"/>
                  </a:cubicBezTo>
                  <a:cubicBezTo>
                    <a:pt x="2027" y="4554"/>
                    <a:pt x="3551" y="2802"/>
                    <a:pt x="5897" y="1705"/>
                  </a:cubicBezTo>
                  <a:cubicBezTo>
                    <a:pt x="5973" y="1659"/>
                    <a:pt x="5989" y="1552"/>
                    <a:pt x="5912" y="1491"/>
                  </a:cubicBezTo>
                  <a:lnTo>
                    <a:pt x="4145" y="29"/>
                  </a:lnTo>
                  <a:cubicBezTo>
                    <a:pt x="4124" y="18"/>
                    <a:pt x="4096" y="0"/>
                    <a:pt x="40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grpSp>
          <p:nvGrpSpPr>
            <p:cNvPr id="14" name="Google Shape;1862;p66">
              <a:extLst>
                <a:ext uri="{FF2B5EF4-FFF2-40B4-BE49-F238E27FC236}">
                  <a16:creationId xmlns:a16="http://schemas.microsoft.com/office/drawing/2014/main" id="{3D9BFC6B-05CE-346C-1CD3-15E35EDC6E1B}"/>
                </a:ext>
              </a:extLst>
            </p:cNvPr>
            <p:cNvGrpSpPr/>
            <p:nvPr/>
          </p:nvGrpSpPr>
          <p:grpSpPr>
            <a:xfrm rot="-1891313" flipH="1">
              <a:off x="2738103" y="3529272"/>
              <a:ext cx="721411" cy="672992"/>
              <a:chOff x="1045314" y="3302504"/>
              <a:chExt cx="1582094" cy="1475908"/>
            </a:xfrm>
          </p:grpSpPr>
          <p:sp>
            <p:nvSpPr>
              <p:cNvPr id="16" name="Google Shape;1863;p66">
                <a:extLst>
                  <a:ext uri="{FF2B5EF4-FFF2-40B4-BE49-F238E27FC236}">
                    <a16:creationId xmlns:a16="http://schemas.microsoft.com/office/drawing/2014/main" id="{E648399B-D5B0-387C-A73C-A9C2D597B0BF}"/>
                  </a:ext>
                </a:extLst>
              </p:cNvPr>
              <p:cNvSpPr/>
              <p:nvPr/>
            </p:nvSpPr>
            <p:spPr>
              <a:xfrm>
                <a:off x="1722435" y="3877530"/>
                <a:ext cx="746703" cy="719084"/>
              </a:xfrm>
              <a:custGeom>
                <a:avLst/>
                <a:gdLst/>
                <a:ahLst/>
                <a:cxnLst/>
                <a:rect l="l" t="t" r="r" b="b"/>
                <a:pathLst>
                  <a:path w="11139" h="10727" fill="none" extrusionOk="0">
                    <a:moveTo>
                      <a:pt x="1" y="0"/>
                    </a:moveTo>
                    <a:lnTo>
                      <a:pt x="11138" y="10726"/>
                    </a:lnTo>
                  </a:path>
                </a:pathLst>
              </a:custGeom>
              <a:noFill/>
              <a:ln w="4950" cap="flat" cmpd="sng">
                <a:solidFill>
                  <a:schemeClr val="accent3"/>
                </a:solidFill>
                <a:prstDash val="solid"/>
                <a:miter lim="1523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17" name="Google Shape;1864;p66">
                <a:extLst>
                  <a:ext uri="{FF2B5EF4-FFF2-40B4-BE49-F238E27FC236}">
                    <a16:creationId xmlns:a16="http://schemas.microsoft.com/office/drawing/2014/main" id="{010F0F4B-6D83-4AD0-48AE-C314E0F1AAC0}"/>
                  </a:ext>
                </a:extLst>
              </p:cNvPr>
              <p:cNvSpPr/>
              <p:nvPr/>
            </p:nvSpPr>
            <p:spPr>
              <a:xfrm>
                <a:off x="1045314" y="4033788"/>
                <a:ext cx="228857" cy="354481"/>
              </a:xfrm>
              <a:custGeom>
                <a:avLst/>
                <a:gdLst/>
                <a:ahLst/>
                <a:cxnLst/>
                <a:rect l="l" t="t" r="r" b="b"/>
                <a:pathLst>
                  <a:path w="3414" h="5288" fill="none" extrusionOk="0">
                    <a:moveTo>
                      <a:pt x="3413" y="0"/>
                    </a:moveTo>
                    <a:cubicBezTo>
                      <a:pt x="2179" y="1691"/>
                      <a:pt x="1036" y="3459"/>
                      <a:pt x="0" y="5287"/>
                    </a:cubicBezTo>
                  </a:path>
                </a:pathLst>
              </a:custGeom>
              <a:noFill/>
              <a:ln w="4950" cap="flat" cmpd="sng">
                <a:solidFill>
                  <a:schemeClr val="accent3"/>
                </a:solidFill>
                <a:prstDash val="solid"/>
                <a:miter lim="1523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18" name="Google Shape;1865;p66">
                <a:extLst>
                  <a:ext uri="{FF2B5EF4-FFF2-40B4-BE49-F238E27FC236}">
                    <a16:creationId xmlns:a16="http://schemas.microsoft.com/office/drawing/2014/main" id="{906D7E2E-4C90-7809-AA40-DFE8ABC2D708}"/>
                  </a:ext>
                </a:extLst>
              </p:cNvPr>
              <p:cNvSpPr/>
              <p:nvPr/>
            </p:nvSpPr>
            <p:spPr>
              <a:xfrm>
                <a:off x="1166849" y="4146138"/>
                <a:ext cx="197150" cy="295222"/>
              </a:xfrm>
              <a:custGeom>
                <a:avLst/>
                <a:gdLst/>
                <a:ahLst/>
                <a:cxnLst/>
                <a:rect l="l" t="t" r="r" b="b"/>
                <a:pathLst>
                  <a:path w="2941" h="4404" fill="none" extrusionOk="0">
                    <a:moveTo>
                      <a:pt x="2941" y="0"/>
                    </a:moveTo>
                    <a:cubicBezTo>
                      <a:pt x="1890" y="1402"/>
                      <a:pt x="899" y="2880"/>
                      <a:pt x="0" y="4403"/>
                    </a:cubicBezTo>
                  </a:path>
                </a:pathLst>
              </a:custGeom>
              <a:noFill/>
              <a:ln w="4950" cap="flat" cmpd="sng">
                <a:solidFill>
                  <a:schemeClr val="accent3"/>
                </a:solidFill>
                <a:prstDash val="solid"/>
                <a:miter lim="1523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19" name="Google Shape;1866;p66">
                <a:extLst>
                  <a:ext uri="{FF2B5EF4-FFF2-40B4-BE49-F238E27FC236}">
                    <a16:creationId xmlns:a16="http://schemas.microsoft.com/office/drawing/2014/main" id="{75CF29DD-0226-1FA9-DB0F-06A375A95953}"/>
                  </a:ext>
                </a:extLst>
              </p:cNvPr>
              <p:cNvSpPr/>
              <p:nvPr/>
            </p:nvSpPr>
            <p:spPr>
              <a:xfrm>
                <a:off x="1218935" y="4196146"/>
                <a:ext cx="202312" cy="302395"/>
              </a:xfrm>
              <a:custGeom>
                <a:avLst/>
                <a:gdLst/>
                <a:ahLst/>
                <a:cxnLst/>
                <a:rect l="l" t="t" r="r" b="b"/>
                <a:pathLst>
                  <a:path w="3018" h="4511" fill="none" extrusionOk="0">
                    <a:moveTo>
                      <a:pt x="3017" y="1"/>
                    </a:moveTo>
                    <a:cubicBezTo>
                      <a:pt x="1905" y="1448"/>
                      <a:pt x="0" y="4511"/>
                      <a:pt x="0" y="4511"/>
                    </a:cubicBezTo>
                  </a:path>
                </a:pathLst>
              </a:custGeom>
              <a:noFill/>
              <a:ln w="4950" cap="flat" cmpd="sng">
                <a:solidFill>
                  <a:schemeClr val="accent3"/>
                </a:solidFill>
                <a:prstDash val="solid"/>
                <a:miter lim="1523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20" name="Google Shape;1867;p66">
                <a:extLst>
                  <a:ext uri="{FF2B5EF4-FFF2-40B4-BE49-F238E27FC236}">
                    <a16:creationId xmlns:a16="http://schemas.microsoft.com/office/drawing/2014/main" id="{FD84D70F-9008-076C-1034-F013B3E33BCC}"/>
                  </a:ext>
                </a:extLst>
              </p:cNvPr>
              <p:cNvSpPr/>
              <p:nvPr/>
            </p:nvSpPr>
            <p:spPr>
              <a:xfrm>
                <a:off x="1279199" y="4232949"/>
                <a:ext cx="213506" cy="311579"/>
              </a:xfrm>
              <a:custGeom>
                <a:avLst/>
                <a:gdLst/>
                <a:ahLst/>
                <a:cxnLst/>
                <a:rect l="l" t="t" r="r" b="b"/>
                <a:pathLst>
                  <a:path w="3185" h="4648" fill="none" extrusionOk="0">
                    <a:moveTo>
                      <a:pt x="3185" y="0"/>
                    </a:moveTo>
                    <a:cubicBezTo>
                      <a:pt x="2057" y="1493"/>
                      <a:pt x="991" y="3047"/>
                      <a:pt x="0" y="4647"/>
                    </a:cubicBezTo>
                  </a:path>
                </a:pathLst>
              </a:custGeom>
              <a:noFill/>
              <a:ln w="4950" cap="flat" cmpd="sng">
                <a:solidFill>
                  <a:schemeClr val="accent3"/>
                </a:solidFill>
                <a:prstDash val="solid"/>
                <a:miter lim="1523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21" name="Google Shape;1868;p66">
                <a:extLst>
                  <a:ext uri="{FF2B5EF4-FFF2-40B4-BE49-F238E27FC236}">
                    <a16:creationId xmlns:a16="http://schemas.microsoft.com/office/drawing/2014/main" id="{6E3EAE86-0CA3-0E2C-87E4-90C9091F9B01}"/>
                  </a:ext>
                </a:extLst>
              </p:cNvPr>
              <p:cNvSpPr/>
              <p:nvPr/>
            </p:nvSpPr>
            <p:spPr>
              <a:xfrm>
                <a:off x="1402745" y="4156328"/>
                <a:ext cx="490361" cy="511745"/>
              </a:xfrm>
              <a:custGeom>
                <a:avLst/>
                <a:gdLst/>
                <a:ahLst/>
                <a:cxnLst/>
                <a:rect l="l" t="t" r="r" b="b"/>
                <a:pathLst>
                  <a:path w="7315" h="7634" fill="none" extrusionOk="0">
                    <a:moveTo>
                      <a:pt x="7314" y="1"/>
                    </a:moveTo>
                    <a:cubicBezTo>
                      <a:pt x="3886" y="1143"/>
                      <a:pt x="976" y="4145"/>
                      <a:pt x="1" y="7634"/>
                    </a:cubicBezTo>
                  </a:path>
                </a:pathLst>
              </a:custGeom>
              <a:noFill/>
              <a:ln w="4950" cap="flat" cmpd="sng">
                <a:solidFill>
                  <a:schemeClr val="accent3"/>
                </a:solidFill>
                <a:prstDash val="solid"/>
                <a:miter lim="1523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22" name="Google Shape;1869;p66">
                <a:extLst>
                  <a:ext uri="{FF2B5EF4-FFF2-40B4-BE49-F238E27FC236}">
                    <a16:creationId xmlns:a16="http://schemas.microsoft.com/office/drawing/2014/main" id="{A4E18C87-9A90-1C38-CC47-7FCA24AED1FC}"/>
                  </a:ext>
                </a:extLst>
              </p:cNvPr>
              <p:cNvSpPr/>
              <p:nvPr/>
            </p:nvSpPr>
            <p:spPr>
              <a:xfrm>
                <a:off x="1455904" y="4211497"/>
                <a:ext cx="502561" cy="510740"/>
              </a:xfrm>
              <a:custGeom>
                <a:avLst/>
                <a:gdLst/>
                <a:ahLst/>
                <a:cxnLst/>
                <a:rect l="l" t="t" r="r" b="b"/>
                <a:pathLst>
                  <a:path w="7497" h="7619" fill="none" extrusionOk="0">
                    <a:moveTo>
                      <a:pt x="7496" y="0"/>
                    </a:moveTo>
                    <a:cubicBezTo>
                      <a:pt x="4068" y="1143"/>
                      <a:pt x="960" y="4114"/>
                      <a:pt x="0" y="7618"/>
                    </a:cubicBezTo>
                  </a:path>
                </a:pathLst>
              </a:custGeom>
              <a:noFill/>
              <a:ln w="4950" cap="flat" cmpd="sng">
                <a:solidFill>
                  <a:schemeClr val="accent3"/>
                </a:solidFill>
                <a:prstDash val="solid"/>
                <a:miter lim="1523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23" name="Google Shape;1870;p66">
                <a:extLst>
                  <a:ext uri="{FF2B5EF4-FFF2-40B4-BE49-F238E27FC236}">
                    <a16:creationId xmlns:a16="http://schemas.microsoft.com/office/drawing/2014/main" id="{D614A7AF-B1EF-3C6C-830E-8BC06C76D257}"/>
                  </a:ext>
                </a:extLst>
              </p:cNvPr>
              <p:cNvSpPr/>
              <p:nvPr/>
            </p:nvSpPr>
            <p:spPr>
              <a:xfrm>
                <a:off x="1510001" y="4274778"/>
                <a:ext cx="517912" cy="503634"/>
              </a:xfrm>
              <a:custGeom>
                <a:avLst/>
                <a:gdLst/>
                <a:ahLst/>
                <a:cxnLst/>
                <a:rect l="l" t="t" r="r" b="b"/>
                <a:pathLst>
                  <a:path w="7726" h="7513" fill="none" extrusionOk="0">
                    <a:moveTo>
                      <a:pt x="7725" y="1"/>
                    </a:moveTo>
                    <a:cubicBezTo>
                      <a:pt x="4297" y="1144"/>
                      <a:pt x="976" y="4008"/>
                      <a:pt x="1" y="7512"/>
                    </a:cubicBezTo>
                  </a:path>
                </a:pathLst>
              </a:custGeom>
              <a:noFill/>
              <a:ln w="4950" cap="flat" cmpd="sng">
                <a:solidFill>
                  <a:schemeClr val="accent3"/>
                </a:solidFill>
                <a:prstDash val="solid"/>
                <a:miter lim="1523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24" name="Google Shape;1871;p66">
                <a:extLst>
                  <a:ext uri="{FF2B5EF4-FFF2-40B4-BE49-F238E27FC236}">
                    <a16:creationId xmlns:a16="http://schemas.microsoft.com/office/drawing/2014/main" id="{7809CAE2-6689-036F-09AD-923D324FC517}"/>
                  </a:ext>
                </a:extLst>
              </p:cNvPr>
              <p:cNvSpPr/>
              <p:nvPr/>
            </p:nvSpPr>
            <p:spPr>
              <a:xfrm>
                <a:off x="1865421" y="4360583"/>
                <a:ext cx="220679" cy="160415"/>
              </a:xfrm>
              <a:custGeom>
                <a:avLst/>
                <a:gdLst/>
                <a:ahLst/>
                <a:cxnLst/>
                <a:rect l="l" t="t" r="r" b="b"/>
                <a:pathLst>
                  <a:path w="3292" h="2393" fill="none" extrusionOk="0">
                    <a:moveTo>
                      <a:pt x="1" y="2393"/>
                    </a:moveTo>
                    <a:cubicBezTo>
                      <a:pt x="961" y="1448"/>
                      <a:pt x="2103" y="610"/>
                      <a:pt x="3292" y="1"/>
                    </a:cubicBezTo>
                  </a:path>
                </a:pathLst>
              </a:custGeom>
              <a:noFill/>
              <a:ln w="4950" cap="flat" cmpd="sng">
                <a:solidFill>
                  <a:schemeClr val="accent3"/>
                </a:solidFill>
                <a:prstDash val="solid"/>
                <a:miter lim="1523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25" name="Google Shape;1872;p66">
                <a:extLst>
                  <a:ext uri="{FF2B5EF4-FFF2-40B4-BE49-F238E27FC236}">
                    <a16:creationId xmlns:a16="http://schemas.microsoft.com/office/drawing/2014/main" id="{B13283D3-E660-E0BD-66F4-35AC9B28FAE9}"/>
                  </a:ext>
                </a:extLst>
              </p:cNvPr>
              <p:cNvSpPr/>
              <p:nvPr/>
            </p:nvSpPr>
            <p:spPr>
              <a:xfrm>
                <a:off x="1925686" y="4410658"/>
                <a:ext cx="207406" cy="155320"/>
              </a:xfrm>
              <a:custGeom>
                <a:avLst/>
                <a:gdLst/>
                <a:ahLst/>
                <a:cxnLst/>
                <a:rect l="l" t="t" r="r" b="b"/>
                <a:pathLst>
                  <a:path w="3094" h="2317" fill="none" extrusionOk="0">
                    <a:moveTo>
                      <a:pt x="1" y="2316"/>
                    </a:moveTo>
                    <a:cubicBezTo>
                      <a:pt x="884" y="1372"/>
                      <a:pt x="1981" y="549"/>
                      <a:pt x="3094" y="0"/>
                    </a:cubicBezTo>
                  </a:path>
                </a:pathLst>
              </a:custGeom>
              <a:noFill/>
              <a:ln w="4950" cap="flat" cmpd="sng">
                <a:solidFill>
                  <a:schemeClr val="accent3"/>
                </a:solidFill>
                <a:prstDash val="solid"/>
                <a:miter lim="1523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26" name="Google Shape;1873;p66">
                <a:extLst>
                  <a:ext uri="{FF2B5EF4-FFF2-40B4-BE49-F238E27FC236}">
                    <a16:creationId xmlns:a16="http://schemas.microsoft.com/office/drawing/2014/main" id="{03238C46-4D20-4B90-13C4-A403450855BD}"/>
                  </a:ext>
                </a:extLst>
              </p:cNvPr>
              <p:cNvSpPr/>
              <p:nvPr/>
            </p:nvSpPr>
            <p:spPr>
              <a:xfrm>
                <a:off x="1976766" y="4463750"/>
                <a:ext cx="207406" cy="156326"/>
              </a:xfrm>
              <a:custGeom>
                <a:avLst/>
                <a:gdLst/>
                <a:ahLst/>
                <a:cxnLst/>
                <a:rect l="l" t="t" r="r" b="b"/>
                <a:pathLst>
                  <a:path w="3094" h="2332" fill="none" extrusionOk="0">
                    <a:moveTo>
                      <a:pt x="0" y="2332"/>
                    </a:moveTo>
                    <a:cubicBezTo>
                      <a:pt x="884" y="1372"/>
                      <a:pt x="1981" y="549"/>
                      <a:pt x="3093" y="1"/>
                    </a:cubicBezTo>
                  </a:path>
                </a:pathLst>
              </a:custGeom>
              <a:noFill/>
              <a:ln w="4950" cap="flat" cmpd="sng">
                <a:solidFill>
                  <a:schemeClr val="accent3"/>
                </a:solidFill>
                <a:prstDash val="solid"/>
                <a:miter lim="1523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27" name="Google Shape;1874;p66">
                <a:extLst>
                  <a:ext uri="{FF2B5EF4-FFF2-40B4-BE49-F238E27FC236}">
                    <a16:creationId xmlns:a16="http://schemas.microsoft.com/office/drawing/2014/main" id="{BA3D0771-476E-7E89-0978-32C41F035251}"/>
                  </a:ext>
                </a:extLst>
              </p:cNvPr>
              <p:cNvSpPr/>
              <p:nvPr/>
            </p:nvSpPr>
            <p:spPr>
              <a:xfrm>
                <a:off x="1907318" y="3302504"/>
                <a:ext cx="307490" cy="192055"/>
              </a:xfrm>
              <a:custGeom>
                <a:avLst/>
                <a:gdLst/>
                <a:ahLst/>
                <a:cxnLst/>
                <a:rect l="l" t="t" r="r" b="b"/>
                <a:pathLst>
                  <a:path w="4587" h="2865" fill="none" extrusionOk="0">
                    <a:moveTo>
                      <a:pt x="0" y="2865"/>
                    </a:moveTo>
                    <a:cubicBezTo>
                      <a:pt x="747" y="2301"/>
                      <a:pt x="2941" y="945"/>
                      <a:pt x="4586" y="0"/>
                    </a:cubicBezTo>
                  </a:path>
                </a:pathLst>
              </a:custGeom>
              <a:noFill/>
              <a:ln w="4950" cap="flat" cmpd="sng">
                <a:solidFill>
                  <a:schemeClr val="accent3"/>
                </a:solidFill>
                <a:prstDash val="solid"/>
                <a:miter lim="1523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28" name="Google Shape;1875;p66">
                <a:extLst>
                  <a:ext uri="{FF2B5EF4-FFF2-40B4-BE49-F238E27FC236}">
                    <a16:creationId xmlns:a16="http://schemas.microsoft.com/office/drawing/2014/main" id="{90CA785F-3E09-3EF5-BFF5-16B9C8C4BCBC}"/>
                  </a:ext>
                </a:extLst>
              </p:cNvPr>
              <p:cNvSpPr/>
              <p:nvPr/>
            </p:nvSpPr>
            <p:spPr>
              <a:xfrm>
                <a:off x="1962488" y="3329050"/>
                <a:ext cx="301322" cy="221685"/>
              </a:xfrm>
              <a:custGeom>
                <a:avLst/>
                <a:gdLst/>
                <a:ahLst/>
                <a:cxnLst/>
                <a:rect l="l" t="t" r="r" b="b"/>
                <a:pathLst>
                  <a:path w="4495" h="3307" fill="none" extrusionOk="0">
                    <a:moveTo>
                      <a:pt x="0" y="3307"/>
                    </a:moveTo>
                    <a:cubicBezTo>
                      <a:pt x="1310" y="2149"/>
                      <a:pt x="3063" y="1021"/>
                      <a:pt x="4495" y="0"/>
                    </a:cubicBezTo>
                  </a:path>
                </a:pathLst>
              </a:custGeom>
              <a:noFill/>
              <a:ln w="4950" cap="flat" cmpd="sng">
                <a:solidFill>
                  <a:schemeClr val="accent3"/>
                </a:solidFill>
                <a:prstDash val="solid"/>
                <a:miter lim="1523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29" name="Google Shape;1876;p66">
                <a:extLst>
                  <a:ext uri="{FF2B5EF4-FFF2-40B4-BE49-F238E27FC236}">
                    <a16:creationId xmlns:a16="http://schemas.microsoft.com/office/drawing/2014/main" id="{ED26EFA6-AF5D-9B29-CD17-7B525560C4DD}"/>
                  </a:ext>
                </a:extLst>
              </p:cNvPr>
              <p:cNvSpPr/>
              <p:nvPr/>
            </p:nvSpPr>
            <p:spPr>
              <a:xfrm>
                <a:off x="2017591" y="3376042"/>
                <a:ext cx="307490" cy="220679"/>
              </a:xfrm>
              <a:custGeom>
                <a:avLst/>
                <a:gdLst/>
                <a:ahLst/>
                <a:cxnLst/>
                <a:rect l="l" t="t" r="r" b="b"/>
                <a:pathLst>
                  <a:path w="4587" h="3292" fill="none" extrusionOk="0">
                    <a:moveTo>
                      <a:pt x="1" y="3291"/>
                    </a:moveTo>
                    <a:cubicBezTo>
                      <a:pt x="1342" y="2103"/>
                      <a:pt x="4587" y="0"/>
                      <a:pt x="4587" y="0"/>
                    </a:cubicBezTo>
                  </a:path>
                </a:pathLst>
              </a:custGeom>
              <a:noFill/>
              <a:ln w="4950" cap="flat" cmpd="sng">
                <a:solidFill>
                  <a:schemeClr val="accent3"/>
                </a:solidFill>
                <a:prstDash val="solid"/>
                <a:miter lim="1523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30" name="Google Shape;1877;p66">
                <a:extLst>
                  <a:ext uri="{FF2B5EF4-FFF2-40B4-BE49-F238E27FC236}">
                    <a16:creationId xmlns:a16="http://schemas.microsoft.com/office/drawing/2014/main" id="{EC067294-52BB-92BB-3463-7053227E135A}"/>
                  </a:ext>
                </a:extLst>
              </p:cNvPr>
              <p:cNvSpPr/>
              <p:nvPr/>
            </p:nvSpPr>
            <p:spPr>
              <a:xfrm>
                <a:off x="2060493" y="3432217"/>
                <a:ext cx="314662" cy="217596"/>
              </a:xfrm>
              <a:custGeom>
                <a:avLst/>
                <a:gdLst/>
                <a:ahLst/>
                <a:cxnLst/>
                <a:rect l="l" t="t" r="r" b="b"/>
                <a:pathLst>
                  <a:path w="4694" h="3246" fill="none" extrusionOk="0">
                    <a:moveTo>
                      <a:pt x="1" y="3246"/>
                    </a:moveTo>
                    <a:cubicBezTo>
                      <a:pt x="1418" y="1996"/>
                      <a:pt x="3200" y="1128"/>
                      <a:pt x="4693" y="0"/>
                    </a:cubicBezTo>
                  </a:path>
                </a:pathLst>
              </a:custGeom>
              <a:noFill/>
              <a:ln w="4950" cap="flat" cmpd="sng">
                <a:solidFill>
                  <a:schemeClr val="accent3"/>
                </a:solidFill>
                <a:prstDash val="solid"/>
                <a:miter lim="1523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31" name="Google Shape;1878;p66">
                <a:extLst>
                  <a:ext uri="{FF2B5EF4-FFF2-40B4-BE49-F238E27FC236}">
                    <a16:creationId xmlns:a16="http://schemas.microsoft.com/office/drawing/2014/main" id="{FD1F94DF-3A07-9CBE-619E-627B058F0988}"/>
                  </a:ext>
                </a:extLst>
              </p:cNvPr>
              <p:cNvSpPr/>
              <p:nvPr/>
            </p:nvSpPr>
            <p:spPr>
              <a:xfrm>
                <a:off x="2037031" y="3544567"/>
                <a:ext cx="471926" cy="530113"/>
              </a:xfrm>
              <a:custGeom>
                <a:avLst/>
                <a:gdLst/>
                <a:ahLst/>
                <a:cxnLst/>
                <a:rect l="l" t="t" r="r" b="b"/>
                <a:pathLst>
                  <a:path w="7040" h="7908" fill="none" extrusionOk="0">
                    <a:moveTo>
                      <a:pt x="0" y="7908"/>
                    </a:moveTo>
                    <a:cubicBezTo>
                      <a:pt x="884" y="4388"/>
                      <a:pt x="3642" y="1265"/>
                      <a:pt x="7039" y="0"/>
                    </a:cubicBezTo>
                  </a:path>
                </a:pathLst>
              </a:custGeom>
              <a:noFill/>
              <a:ln w="4950" cap="flat" cmpd="sng">
                <a:solidFill>
                  <a:schemeClr val="accent3"/>
                </a:solidFill>
                <a:prstDash val="solid"/>
                <a:miter lim="1523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32" name="Google Shape;1879;p66">
                <a:extLst>
                  <a:ext uri="{FF2B5EF4-FFF2-40B4-BE49-F238E27FC236}">
                    <a16:creationId xmlns:a16="http://schemas.microsoft.com/office/drawing/2014/main" id="{CE75411A-A4FD-B240-A0A5-CC32EF356664}"/>
                  </a:ext>
                </a:extLst>
              </p:cNvPr>
              <p:cNvSpPr/>
              <p:nvPr/>
            </p:nvSpPr>
            <p:spPr>
              <a:xfrm>
                <a:off x="2099307" y="3593570"/>
                <a:ext cx="467837" cy="542380"/>
              </a:xfrm>
              <a:custGeom>
                <a:avLst/>
                <a:gdLst/>
                <a:ahLst/>
                <a:cxnLst/>
                <a:rect l="l" t="t" r="r" b="b"/>
                <a:pathLst>
                  <a:path w="6979" h="8091" fill="none" extrusionOk="0">
                    <a:moveTo>
                      <a:pt x="1" y="8091"/>
                    </a:moveTo>
                    <a:cubicBezTo>
                      <a:pt x="869" y="4571"/>
                      <a:pt x="3581" y="1250"/>
                      <a:pt x="6979" y="1"/>
                    </a:cubicBezTo>
                  </a:path>
                </a:pathLst>
              </a:custGeom>
              <a:noFill/>
              <a:ln w="4950" cap="flat" cmpd="sng">
                <a:solidFill>
                  <a:schemeClr val="accent3"/>
                </a:solidFill>
                <a:prstDash val="solid"/>
                <a:miter lim="1523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33" name="Google Shape;1880;p66">
                <a:extLst>
                  <a:ext uri="{FF2B5EF4-FFF2-40B4-BE49-F238E27FC236}">
                    <a16:creationId xmlns:a16="http://schemas.microsoft.com/office/drawing/2014/main" id="{1A32A5B9-E90F-CCF8-9E7D-7C28D358FBD0}"/>
                  </a:ext>
                </a:extLst>
              </p:cNvPr>
              <p:cNvSpPr/>
              <p:nvPr/>
            </p:nvSpPr>
            <p:spPr>
              <a:xfrm>
                <a:off x="2167749" y="3644651"/>
                <a:ext cx="459659" cy="554648"/>
              </a:xfrm>
              <a:custGeom>
                <a:avLst/>
                <a:gdLst/>
                <a:ahLst/>
                <a:cxnLst/>
                <a:rect l="l" t="t" r="r" b="b"/>
                <a:pathLst>
                  <a:path w="6857" h="8274" fill="none" extrusionOk="0">
                    <a:moveTo>
                      <a:pt x="1" y="8273"/>
                    </a:moveTo>
                    <a:cubicBezTo>
                      <a:pt x="869" y="4754"/>
                      <a:pt x="3474" y="1234"/>
                      <a:pt x="6857" y="0"/>
                    </a:cubicBezTo>
                  </a:path>
                </a:pathLst>
              </a:custGeom>
              <a:noFill/>
              <a:ln w="4950" cap="flat" cmpd="sng">
                <a:solidFill>
                  <a:schemeClr val="accent3"/>
                </a:solidFill>
                <a:prstDash val="solid"/>
                <a:miter lim="1523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34" name="Google Shape;1881;p66">
                <a:extLst>
                  <a:ext uri="{FF2B5EF4-FFF2-40B4-BE49-F238E27FC236}">
                    <a16:creationId xmlns:a16="http://schemas.microsoft.com/office/drawing/2014/main" id="{F6262DCB-CCBE-907C-A6F0-0D2D9191B40F}"/>
                  </a:ext>
                </a:extLst>
              </p:cNvPr>
              <p:cNvSpPr/>
              <p:nvPr/>
            </p:nvSpPr>
            <p:spPr>
              <a:xfrm>
                <a:off x="2257643" y="4018437"/>
                <a:ext cx="140975" cy="231941"/>
              </a:xfrm>
              <a:custGeom>
                <a:avLst/>
                <a:gdLst/>
                <a:ahLst/>
                <a:cxnLst/>
                <a:rect l="l" t="t" r="r" b="b"/>
                <a:pathLst>
                  <a:path w="2103" h="3460" fill="none" extrusionOk="0">
                    <a:moveTo>
                      <a:pt x="2103" y="1"/>
                    </a:moveTo>
                    <a:cubicBezTo>
                      <a:pt x="1234" y="1052"/>
                      <a:pt x="488" y="2240"/>
                      <a:pt x="0" y="3459"/>
                    </a:cubicBezTo>
                  </a:path>
                </a:pathLst>
              </a:custGeom>
              <a:noFill/>
              <a:ln w="4950" cap="flat" cmpd="sng">
                <a:solidFill>
                  <a:schemeClr val="accent3"/>
                </a:solidFill>
                <a:prstDash val="solid"/>
                <a:miter lim="1523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35" name="Google Shape;1882;p66">
                <a:extLst>
                  <a:ext uri="{FF2B5EF4-FFF2-40B4-BE49-F238E27FC236}">
                    <a16:creationId xmlns:a16="http://schemas.microsoft.com/office/drawing/2014/main" id="{2648C7A2-C0A5-67DA-E9B4-9FA6C30D8B5E}"/>
                  </a:ext>
                </a:extLst>
              </p:cNvPr>
              <p:cNvSpPr/>
              <p:nvPr/>
            </p:nvSpPr>
            <p:spPr>
              <a:xfrm>
                <a:off x="2311741" y="4073607"/>
                <a:ext cx="137958" cy="219674"/>
              </a:xfrm>
              <a:custGeom>
                <a:avLst/>
                <a:gdLst/>
                <a:ahLst/>
                <a:cxnLst/>
                <a:rect l="l" t="t" r="r" b="b"/>
                <a:pathLst>
                  <a:path w="2058" h="3277" fill="none" extrusionOk="0">
                    <a:moveTo>
                      <a:pt x="2058" y="0"/>
                    </a:moveTo>
                    <a:cubicBezTo>
                      <a:pt x="1189" y="945"/>
                      <a:pt x="458" y="2133"/>
                      <a:pt x="1" y="3276"/>
                    </a:cubicBezTo>
                  </a:path>
                </a:pathLst>
              </a:custGeom>
              <a:noFill/>
              <a:ln w="4950" cap="flat" cmpd="sng">
                <a:solidFill>
                  <a:schemeClr val="accent3"/>
                </a:solidFill>
                <a:prstDash val="solid"/>
                <a:miter lim="1523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36" name="Google Shape;1883;p66">
                <a:extLst>
                  <a:ext uri="{FF2B5EF4-FFF2-40B4-BE49-F238E27FC236}">
                    <a16:creationId xmlns:a16="http://schemas.microsoft.com/office/drawing/2014/main" id="{B81FCAD9-BE7C-C18B-DBDB-E140D02E33E1}"/>
                  </a:ext>
                </a:extLst>
              </p:cNvPr>
              <p:cNvSpPr/>
              <p:nvPr/>
            </p:nvSpPr>
            <p:spPr>
              <a:xfrm>
                <a:off x="2367916" y="4120598"/>
                <a:ext cx="137958" cy="219674"/>
              </a:xfrm>
              <a:custGeom>
                <a:avLst/>
                <a:gdLst/>
                <a:ahLst/>
                <a:cxnLst/>
                <a:rect l="l" t="t" r="r" b="b"/>
                <a:pathLst>
                  <a:path w="2058" h="3277" fill="none" extrusionOk="0">
                    <a:moveTo>
                      <a:pt x="2058" y="0"/>
                    </a:moveTo>
                    <a:cubicBezTo>
                      <a:pt x="1189" y="945"/>
                      <a:pt x="458" y="2133"/>
                      <a:pt x="1" y="3276"/>
                    </a:cubicBezTo>
                  </a:path>
                </a:pathLst>
              </a:custGeom>
              <a:noFill/>
              <a:ln w="4950" cap="flat" cmpd="sng">
                <a:solidFill>
                  <a:schemeClr val="accent3"/>
                </a:solidFill>
                <a:prstDash val="solid"/>
                <a:miter lim="1523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grpSp>
        <p:sp>
          <p:nvSpPr>
            <p:cNvPr id="15" name="Google Shape;1884;p66">
              <a:extLst>
                <a:ext uri="{FF2B5EF4-FFF2-40B4-BE49-F238E27FC236}">
                  <a16:creationId xmlns:a16="http://schemas.microsoft.com/office/drawing/2014/main" id="{32B25359-F835-1194-E28B-4A86A0BFA8E4}"/>
                </a:ext>
              </a:extLst>
            </p:cNvPr>
            <p:cNvSpPr/>
            <p:nvPr/>
          </p:nvSpPr>
          <p:spPr>
            <a:xfrm rot="9918418" flipH="1">
              <a:off x="3215432" y="3511511"/>
              <a:ext cx="91405" cy="38297"/>
            </a:xfrm>
            <a:custGeom>
              <a:avLst/>
              <a:gdLst/>
              <a:ahLst/>
              <a:cxnLst/>
              <a:rect l="l" t="t" r="r" b="b"/>
              <a:pathLst>
                <a:path w="6400" h="2667" extrusionOk="0">
                  <a:moveTo>
                    <a:pt x="6399" y="1"/>
                  </a:moveTo>
                  <a:lnTo>
                    <a:pt x="0" y="976"/>
                  </a:lnTo>
                  <a:lnTo>
                    <a:pt x="1828" y="2667"/>
                  </a:lnTo>
                  <a:lnTo>
                    <a:pt x="6399" y="1"/>
                  </a:lnTo>
                  <a:close/>
                </a:path>
              </a:pathLst>
            </a:custGeom>
            <a:solidFill>
              <a:srgbClr val="F3C561">
                <a:alpha val="633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grpSp>
      <p:sp>
        <p:nvSpPr>
          <p:cNvPr id="37" name="Google Shape;1885;p66">
            <a:extLst>
              <a:ext uri="{FF2B5EF4-FFF2-40B4-BE49-F238E27FC236}">
                <a16:creationId xmlns:a16="http://schemas.microsoft.com/office/drawing/2014/main" id="{E29125E0-57CD-51DD-52FB-70C7E64F2F17}"/>
              </a:ext>
            </a:extLst>
          </p:cNvPr>
          <p:cNvSpPr txBox="1"/>
          <p:nvPr/>
        </p:nvSpPr>
        <p:spPr>
          <a:xfrm>
            <a:off x="1551709" y="2242906"/>
            <a:ext cx="3112858" cy="572700"/>
          </a:xfrm>
          <a:prstGeom prst="rect">
            <a:avLst/>
          </a:prstGeom>
          <a:noFill/>
          <a:ln>
            <a:noFill/>
          </a:ln>
        </p:spPr>
        <p:txBody>
          <a:bodyPr spcFirstLastPara="1" wrap="square" lIns="91425" tIns="91425" rIns="91425" bIns="91425" anchor="t" anchorCtr="0">
            <a:noAutofit/>
          </a:bodyPr>
          <a:lstStyle/>
          <a:p>
            <a:pPr marL="0" lvl="0" indent="0" algn="just" rtl="0">
              <a:lnSpc>
                <a:spcPct val="150000"/>
              </a:lnSpc>
              <a:spcBef>
                <a:spcPts val="0"/>
              </a:spcBef>
              <a:spcAft>
                <a:spcPts val="0"/>
              </a:spcAft>
              <a:buClr>
                <a:schemeClr val="dk1"/>
              </a:buClr>
              <a:buSzPts val="1100"/>
              <a:buFont typeface="Arial"/>
              <a:buNone/>
            </a:pPr>
            <a:r>
              <a:rPr lang="vi-VN" sz="2400" kern="0" dirty="0">
                <a:effectLst/>
                <a:latin typeface="UTM Avo" panose="02040603050506020204" pitchFamily="18"/>
                <a:ea typeface="Times New Roman" panose="02020603050405020304" pitchFamily="18" charset="0"/>
              </a:rPr>
              <a:t>Ôn tập kiến thức đã học về văn học Việt Nam</a:t>
            </a:r>
            <a:r>
              <a:rPr lang="en-US" sz="2400" kern="0" dirty="0">
                <a:effectLst/>
                <a:latin typeface="UTM Avo" panose="02040603050506020204" pitchFamily="18"/>
                <a:ea typeface="Times New Roman" panose="02020603050405020304" pitchFamily="18" charset="0"/>
              </a:rPr>
              <a:t>.</a:t>
            </a:r>
            <a:endParaRPr sz="2400" b="1" dirty="0">
              <a:solidFill>
                <a:schemeClr val="dk1"/>
              </a:solidFill>
              <a:latin typeface="UTM Avo" panose="02040603050506020204" pitchFamily="18"/>
              <a:ea typeface="Arimo"/>
              <a:cs typeface="Arimo"/>
              <a:sym typeface="Arimo"/>
            </a:endParaRPr>
          </a:p>
        </p:txBody>
      </p:sp>
      <p:cxnSp>
        <p:nvCxnSpPr>
          <p:cNvPr id="38" name="Google Shape;1893;p66">
            <a:extLst>
              <a:ext uri="{FF2B5EF4-FFF2-40B4-BE49-F238E27FC236}">
                <a16:creationId xmlns:a16="http://schemas.microsoft.com/office/drawing/2014/main" id="{4E436E79-DDF8-159E-E5FC-7952741BB732}"/>
              </a:ext>
            </a:extLst>
          </p:cNvPr>
          <p:cNvCxnSpPr>
            <a:cxnSpLocks/>
            <a:stCxn id="37" idx="3"/>
          </p:cNvCxnSpPr>
          <p:nvPr/>
        </p:nvCxnSpPr>
        <p:spPr>
          <a:xfrm>
            <a:off x="4664567" y="2529256"/>
            <a:ext cx="924811" cy="749323"/>
          </a:xfrm>
          <a:prstGeom prst="bentConnector3">
            <a:avLst>
              <a:gd name="adj1" fmla="val 50000"/>
            </a:avLst>
          </a:prstGeom>
          <a:noFill/>
          <a:ln w="9525" cap="flat" cmpd="sng">
            <a:solidFill>
              <a:schemeClr val="accent3"/>
            </a:solidFill>
            <a:prstDash val="solid"/>
            <a:round/>
            <a:headEnd type="none" w="med" len="med"/>
            <a:tailEnd type="diamond" w="med" len="med"/>
          </a:ln>
        </p:spPr>
      </p:cxnSp>
      <p:cxnSp>
        <p:nvCxnSpPr>
          <p:cNvPr id="39" name="Google Shape;1896;p66">
            <a:extLst>
              <a:ext uri="{FF2B5EF4-FFF2-40B4-BE49-F238E27FC236}">
                <a16:creationId xmlns:a16="http://schemas.microsoft.com/office/drawing/2014/main" id="{D39580F3-20B4-20DD-1248-757807D4A46D}"/>
              </a:ext>
            </a:extLst>
          </p:cNvPr>
          <p:cNvCxnSpPr>
            <a:cxnSpLocks/>
            <a:stCxn id="46" idx="1"/>
          </p:cNvCxnSpPr>
          <p:nvPr/>
        </p:nvCxnSpPr>
        <p:spPr>
          <a:xfrm rot="10800000">
            <a:off x="6457710" y="3877188"/>
            <a:ext cx="1529885" cy="465600"/>
          </a:xfrm>
          <a:prstGeom prst="bentConnector3">
            <a:avLst>
              <a:gd name="adj1" fmla="val 50000"/>
            </a:avLst>
          </a:prstGeom>
          <a:noFill/>
          <a:ln w="9525" cap="flat" cmpd="sng">
            <a:solidFill>
              <a:schemeClr val="accent3"/>
            </a:solidFill>
            <a:prstDash val="solid"/>
            <a:round/>
            <a:headEnd type="none" w="med" len="med"/>
            <a:tailEnd type="diamond" w="med" len="med"/>
          </a:ln>
        </p:spPr>
      </p:cxnSp>
      <p:grpSp>
        <p:nvGrpSpPr>
          <p:cNvPr id="40" name="Google Shape;1897;p66">
            <a:extLst>
              <a:ext uri="{FF2B5EF4-FFF2-40B4-BE49-F238E27FC236}">
                <a16:creationId xmlns:a16="http://schemas.microsoft.com/office/drawing/2014/main" id="{731C7212-A461-37E9-6658-C34288AE0248}"/>
              </a:ext>
            </a:extLst>
          </p:cNvPr>
          <p:cNvGrpSpPr/>
          <p:nvPr/>
        </p:nvGrpSpPr>
        <p:grpSpPr>
          <a:xfrm>
            <a:off x="5345776" y="4573705"/>
            <a:ext cx="829866" cy="546498"/>
            <a:chOff x="3696613" y="3811613"/>
            <a:chExt cx="829866" cy="546498"/>
          </a:xfrm>
        </p:grpSpPr>
        <p:sp>
          <p:nvSpPr>
            <p:cNvPr id="41" name="Google Shape;1898;p66">
              <a:extLst>
                <a:ext uri="{FF2B5EF4-FFF2-40B4-BE49-F238E27FC236}">
                  <a16:creationId xmlns:a16="http://schemas.microsoft.com/office/drawing/2014/main" id="{06F2ACDB-EDCB-8B0B-425A-C17EE420F97B}"/>
                </a:ext>
              </a:extLst>
            </p:cNvPr>
            <p:cNvSpPr/>
            <p:nvPr/>
          </p:nvSpPr>
          <p:spPr>
            <a:xfrm>
              <a:off x="4444102" y="4275986"/>
              <a:ext cx="82377" cy="82125"/>
            </a:xfrm>
            <a:custGeom>
              <a:avLst/>
              <a:gdLst/>
              <a:ahLst/>
              <a:cxnLst/>
              <a:rect l="l" t="t" r="r" b="b"/>
              <a:pathLst>
                <a:path w="1311" h="1307" extrusionOk="0">
                  <a:moveTo>
                    <a:pt x="633" y="0"/>
                  </a:moveTo>
                  <a:cubicBezTo>
                    <a:pt x="606" y="0"/>
                    <a:pt x="580" y="4"/>
                    <a:pt x="549" y="12"/>
                  </a:cubicBezTo>
                  <a:cubicBezTo>
                    <a:pt x="473" y="12"/>
                    <a:pt x="397" y="58"/>
                    <a:pt x="321" y="88"/>
                  </a:cubicBezTo>
                  <a:cubicBezTo>
                    <a:pt x="275" y="134"/>
                    <a:pt x="244" y="149"/>
                    <a:pt x="183" y="195"/>
                  </a:cubicBezTo>
                  <a:cubicBezTo>
                    <a:pt x="153" y="225"/>
                    <a:pt x="123" y="271"/>
                    <a:pt x="92" y="317"/>
                  </a:cubicBezTo>
                  <a:cubicBezTo>
                    <a:pt x="46" y="393"/>
                    <a:pt x="16" y="469"/>
                    <a:pt x="16" y="545"/>
                  </a:cubicBezTo>
                  <a:cubicBezTo>
                    <a:pt x="1" y="621"/>
                    <a:pt x="1" y="728"/>
                    <a:pt x="31" y="804"/>
                  </a:cubicBezTo>
                  <a:cubicBezTo>
                    <a:pt x="46" y="850"/>
                    <a:pt x="77" y="911"/>
                    <a:pt x="107" y="956"/>
                  </a:cubicBezTo>
                  <a:lnTo>
                    <a:pt x="107" y="972"/>
                  </a:lnTo>
                  <a:cubicBezTo>
                    <a:pt x="123" y="987"/>
                    <a:pt x="199" y="1078"/>
                    <a:pt x="199" y="1109"/>
                  </a:cubicBezTo>
                  <a:cubicBezTo>
                    <a:pt x="244" y="1139"/>
                    <a:pt x="305" y="1185"/>
                    <a:pt x="336" y="1215"/>
                  </a:cubicBezTo>
                  <a:cubicBezTo>
                    <a:pt x="427" y="1276"/>
                    <a:pt x="549" y="1307"/>
                    <a:pt x="656" y="1307"/>
                  </a:cubicBezTo>
                  <a:cubicBezTo>
                    <a:pt x="778" y="1307"/>
                    <a:pt x="884" y="1276"/>
                    <a:pt x="991" y="1215"/>
                  </a:cubicBezTo>
                  <a:cubicBezTo>
                    <a:pt x="1021" y="1185"/>
                    <a:pt x="1082" y="1155"/>
                    <a:pt x="1113" y="1124"/>
                  </a:cubicBezTo>
                  <a:cubicBezTo>
                    <a:pt x="1189" y="1048"/>
                    <a:pt x="1250" y="941"/>
                    <a:pt x="1296" y="835"/>
                  </a:cubicBezTo>
                  <a:cubicBezTo>
                    <a:pt x="1296" y="743"/>
                    <a:pt x="1311" y="652"/>
                    <a:pt x="1296" y="576"/>
                  </a:cubicBezTo>
                  <a:cubicBezTo>
                    <a:pt x="1296" y="499"/>
                    <a:pt x="1250" y="393"/>
                    <a:pt x="1220" y="347"/>
                  </a:cubicBezTo>
                  <a:cubicBezTo>
                    <a:pt x="1159" y="240"/>
                    <a:pt x="1082" y="164"/>
                    <a:pt x="991" y="118"/>
                  </a:cubicBezTo>
                  <a:cubicBezTo>
                    <a:pt x="976" y="118"/>
                    <a:pt x="976" y="88"/>
                    <a:pt x="945" y="88"/>
                  </a:cubicBezTo>
                  <a:cubicBezTo>
                    <a:pt x="869" y="58"/>
                    <a:pt x="793" y="12"/>
                    <a:pt x="717" y="12"/>
                  </a:cubicBezTo>
                  <a:cubicBezTo>
                    <a:pt x="686" y="4"/>
                    <a:pt x="660" y="0"/>
                    <a:pt x="633" y="0"/>
                  </a:cubicBezTo>
                  <a:close/>
                </a:path>
              </a:pathLst>
            </a:custGeom>
            <a:solidFill>
              <a:srgbClr val="F3C561">
                <a:alpha val="633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42" name="Google Shape;1899;p66">
              <a:extLst>
                <a:ext uri="{FF2B5EF4-FFF2-40B4-BE49-F238E27FC236}">
                  <a16:creationId xmlns:a16="http://schemas.microsoft.com/office/drawing/2014/main" id="{320E3C50-B5D9-6610-DB55-44D70CFBEFDE}"/>
                </a:ext>
              </a:extLst>
            </p:cNvPr>
            <p:cNvSpPr/>
            <p:nvPr/>
          </p:nvSpPr>
          <p:spPr>
            <a:xfrm>
              <a:off x="3696613" y="3811613"/>
              <a:ext cx="361930" cy="464351"/>
            </a:xfrm>
            <a:custGeom>
              <a:avLst/>
              <a:gdLst/>
              <a:ahLst/>
              <a:cxnLst/>
              <a:rect l="l" t="t" r="r" b="b"/>
              <a:pathLst>
                <a:path w="5760" h="7390" extrusionOk="0">
                  <a:moveTo>
                    <a:pt x="2560" y="0"/>
                  </a:moveTo>
                  <a:lnTo>
                    <a:pt x="2149" y="3063"/>
                  </a:lnTo>
                  <a:lnTo>
                    <a:pt x="0" y="3809"/>
                  </a:lnTo>
                  <a:lnTo>
                    <a:pt x="2271" y="4160"/>
                  </a:lnTo>
                  <a:lnTo>
                    <a:pt x="2865" y="7390"/>
                  </a:lnTo>
                  <a:lnTo>
                    <a:pt x="3322" y="4236"/>
                  </a:lnTo>
                  <a:lnTo>
                    <a:pt x="5760" y="3459"/>
                  </a:lnTo>
                  <a:lnTo>
                    <a:pt x="3246" y="3017"/>
                  </a:lnTo>
                  <a:lnTo>
                    <a:pt x="2560" y="0"/>
                  </a:lnTo>
                  <a:close/>
                </a:path>
              </a:pathLst>
            </a:custGeom>
            <a:solidFill>
              <a:srgbClr val="F3C561">
                <a:alpha val="633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grpSp>
      <p:sp>
        <p:nvSpPr>
          <p:cNvPr id="43" name="Google Shape;1900;p66">
            <a:extLst>
              <a:ext uri="{FF2B5EF4-FFF2-40B4-BE49-F238E27FC236}">
                <a16:creationId xmlns:a16="http://schemas.microsoft.com/office/drawing/2014/main" id="{E539E1C6-1188-4EB1-470F-495A54BDCE2C}"/>
              </a:ext>
            </a:extLst>
          </p:cNvPr>
          <p:cNvSpPr/>
          <p:nvPr/>
        </p:nvSpPr>
        <p:spPr>
          <a:xfrm rot="10800000">
            <a:off x="5866778" y="2351411"/>
            <a:ext cx="84825" cy="87651"/>
          </a:xfrm>
          <a:custGeom>
            <a:avLst/>
            <a:gdLst/>
            <a:ahLst/>
            <a:cxnLst/>
            <a:rect l="l" t="t" r="r" b="b"/>
            <a:pathLst>
              <a:path w="1311" h="1307" extrusionOk="0">
                <a:moveTo>
                  <a:pt x="633" y="0"/>
                </a:moveTo>
                <a:cubicBezTo>
                  <a:pt x="606" y="0"/>
                  <a:pt x="580" y="4"/>
                  <a:pt x="549" y="12"/>
                </a:cubicBezTo>
                <a:cubicBezTo>
                  <a:pt x="473" y="12"/>
                  <a:pt x="397" y="58"/>
                  <a:pt x="321" y="88"/>
                </a:cubicBezTo>
                <a:cubicBezTo>
                  <a:pt x="275" y="134"/>
                  <a:pt x="244" y="149"/>
                  <a:pt x="183" y="195"/>
                </a:cubicBezTo>
                <a:cubicBezTo>
                  <a:pt x="153" y="225"/>
                  <a:pt x="123" y="271"/>
                  <a:pt x="92" y="317"/>
                </a:cubicBezTo>
                <a:cubicBezTo>
                  <a:pt x="46" y="393"/>
                  <a:pt x="16" y="469"/>
                  <a:pt x="16" y="545"/>
                </a:cubicBezTo>
                <a:cubicBezTo>
                  <a:pt x="1" y="621"/>
                  <a:pt x="1" y="728"/>
                  <a:pt x="31" y="804"/>
                </a:cubicBezTo>
                <a:cubicBezTo>
                  <a:pt x="46" y="850"/>
                  <a:pt x="77" y="911"/>
                  <a:pt x="107" y="956"/>
                </a:cubicBezTo>
                <a:lnTo>
                  <a:pt x="107" y="972"/>
                </a:lnTo>
                <a:cubicBezTo>
                  <a:pt x="123" y="987"/>
                  <a:pt x="199" y="1078"/>
                  <a:pt x="199" y="1109"/>
                </a:cubicBezTo>
                <a:cubicBezTo>
                  <a:pt x="244" y="1139"/>
                  <a:pt x="305" y="1185"/>
                  <a:pt x="336" y="1215"/>
                </a:cubicBezTo>
                <a:cubicBezTo>
                  <a:pt x="427" y="1276"/>
                  <a:pt x="549" y="1307"/>
                  <a:pt x="656" y="1307"/>
                </a:cubicBezTo>
                <a:cubicBezTo>
                  <a:pt x="778" y="1307"/>
                  <a:pt x="884" y="1276"/>
                  <a:pt x="991" y="1215"/>
                </a:cubicBezTo>
                <a:cubicBezTo>
                  <a:pt x="1021" y="1185"/>
                  <a:pt x="1082" y="1155"/>
                  <a:pt x="1113" y="1124"/>
                </a:cubicBezTo>
                <a:cubicBezTo>
                  <a:pt x="1189" y="1048"/>
                  <a:pt x="1250" y="941"/>
                  <a:pt x="1296" y="835"/>
                </a:cubicBezTo>
                <a:cubicBezTo>
                  <a:pt x="1296" y="743"/>
                  <a:pt x="1311" y="652"/>
                  <a:pt x="1296" y="576"/>
                </a:cubicBezTo>
                <a:cubicBezTo>
                  <a:pt x="1296" y="499"/>
                  <a:pt x="1250" y="393"/>
                  <a:pt x="1220" y="347"/>
                </a:cubicBezTo>
                <a:cubicBezTo>
                  <a:pt x="1159" y="240"/>
                  <a:pt x="1082" y="164"/>
                  <a:pt x="991" y="118"/>
                </a:cubicBezTo>
                <a:cubicBezTo>
                  <a:pt x="976" y="118"/>
                  <a:pt x="976" y="88"/>
                  <a:pt x="945" y="88"/>
                </a:cubicBezTo>
                <a:cubicBezTo>
                  <a:pt x="869" y="58"/>
                  <a:pt x="793" y="12"/>
                  <a:pt x="717" y="12"/>
                </a:cubicBezTo>
                <a:cubicBezTo>
                  <a:pt x="686" y="4"/>
                  <a:pt x="660" y="0"/>
                  <a:pt x="633" y="0"/>
                </a:cubicBezTo>
                <a:close/>
              </a:path>
            </a:pathLst>
          </a:custGeom>
          <a:solidFill>
            <a:srgbClr val="F3C561">
              <a:alpha val="633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a:endParaRPr>
          </a:p>
        </p:txBody>
      </p:sp>
      <p:sp>
        <p:nvSpPr>
          <p:cNvPr id="46" name="Google Shape;1885;p66">
            <a:extLst>
              <a:ext uri="{FF2B5EF4-FFF2-40B4-BE49-F238E27FC236}">
                <a16:creationId xmlns:a16="http://schemas.microsoft.com/office/drawing/2014/main" id="{6492DE25-4A1E-9CD3-067E-C3617F39B1B1}"/>
              </a:ext>
            </a:extLst>
          </p:cNvPr>
          <p:cNvSpPr txBox="1"/>
          <p:nvPr/>
        </p:nvSpPr>
        <p:spPr>
          <a:xfrm>
            <a:off x="7987594" y="4056438"/>
            <a:ext cx="3096042" cy="572700"/>
          </a:xfrm>
          <a:prstGeom prst="rect">
            <a:avLst/>
          </a:prstGeom>
          <a:noFill/>
          <a:ln>
            <a:noFill/>
          </a:ln>
        </p:spPr>
        <p:txBody>
          <a:bodyPr spcFirstLastPara="1" wrap="square" lIns="91425" tIns="91425" rIns="91425" bIns="91425" anchor="t" anchorCtr="0">
            <a:noAutofit/>
          </a:bodyPr>
          <a:lstStyle/>
          <a:p>
            <a:pPr marL="0" lvl="0" indent="0" rtl="0">
              <a:lnSpc>
                <a:spcPct val="150000"/>
              </a:lnSpc>
              <a:spcBef>
                <a:spcPts val="0"/>
              </a:spcBef>
              <a:spcAft>
                <a:spcPts val="0"/>
              </a:spcAft>
              <a:buClr>
                <a:schemeClr val="dk1"/>
              </a:buClr>
              <a:buSzPts val="1100"/>
              <a:buFont typeface="Arial"/>
              <a:buNone/>
            </a:pPr>
            <a:r>
              <a:rPr lang="vi-VN" sz="2400" dirty="0">
                <a:solidFill>
                  <a:schemeClr val="dk1"/>
                </a:solidFill>
                <a:latin typeface="UTM Avo" panose="02040603050506020204" pitchFamily="18"/>
                <a:ea typeface="Arimo"/>
                <a:cs typeface="Arimo"/>
                <a:sym typeface="Arimo"/>
              </a:rPr>
              <a:t>Soạn </a:t>
            </a:r>
            <a:r>
              <a:rPr lang="en-US" sz="2400" b="1" dirty="0">
                <a:solidFill>
                  <a:schemeClr val="dk1"/>
                </a:solidFill>
                <a:latin typeface="UTM Avo" panose="02040603050506020204" pitchFamily="18"/>
                <a:ea typeface="Arimo"/>
                <a:cs typeface="Arimo"/>
                <a:sym typeface="Arimo"/>
              </a:rPr>
              <a:t>T</a:t>
            </a:r>
            <a:r>
              <a:rPr lang="vi-VN" sz="2400" b="1" dirty="0">
                <a:solidFill>
                  <a:schemeClr val="dk1"/>
                </a:solidFill>
                <a:latin typeface="UTM Avo" panose="02040603050506020204" pitchFamily="18"/>
                <a:ea typeface="Arimo"/>
                <a:cs typeface="Arimo"/>
                <a:sym typeface="Arimo"/>
              </a:rPr>
              <a:t>ổng kết</a:t>
            </a:r>
            <a:r>
              <a:rPr lang="en-US" sz="2400" b="1" dirty="0">
                <a:solidFill>
                  <a:schemeClr val="dk1"/>
                </a:solidFill>
                <a:latin typeface="UTM Avo" panose="02040603050506020204" pitchFamily="18"/>
                <a:ea typeface="Arimo"/>
                <a:cs typeface="Arimo"/>
                <a:sym typeface="Arimo"/>
              </a:rPr>
              <a:t> </a:t>
            </a:r>
            <a:r>
              <a:rPr lang="en-US" sz="2400" b="1" dirty="0" err="1">
                <a:solidFill>
                  <a:schemeClr val="dk1"/>
                </a:solidFill>
                <a:latin typeface="UTM Avo" panose="02040603050506020204" pitchFamily="18"/>
                <a:ea typeface="Arimo"/>
                <a:cs typeface="Arimo"/>
                <a:sym typeface="Arimo"/>
              </a:rPr>
              <a:t>về</a:t>
            </a:r>
            <a:r>
              <a:rPr lang="vi-VN" sz="2400" b="1" dirty="0">
                <a:solidFill>
                  <a:schemeClr val="dk1"/>
                </a:solidFill>
                <a:latin typeface="UTM Avo" panose="02040603050506020204" pitchFamily="18"/>
                <a:ea typeface="Arimo"/>
                <a:cs typeface="Arimo"/>
                <a:sym typeface="Arimo"/>
              </a:rPr>
              <a:t> </a:t>
            </a:r>
          </a:p>
          <a:p>
            <a:pPr marL="0" lvl="0" indent="0" rtl="0">
              <a:lnSpc>
                <a:spcPct val="150000"/>
              </a:lnSpc>
              <a:spcBef>
                <a:spcPts val="0"/>
              </a:spcBef>
              <a:spcAft>
                <a:spcPts val="0"/>
              </a:spcAft>
              <a:buClr>
                <a:schemeClr val="dk1"/>
              </a:buClr>
              <a:buSzPts val="1100"/>
              <a:buFont typeface="Arial"/>
              <a:buNone/>
            </a:pPr>
            <a:r>
              <a:rPr lang="vi-VN" sz="2400" b="1" dirty="0">
                <a:solidFill>
                  <a:schemeClr val="dk1"/>
                </a:solidFill>
                <a:latin typeface="UTM Avo" panose="02040603050506020204" pitchFamily="18"/>
                <a:ea typeface="Arimo"/>
                <a:cs typeface="Arimo"/>
                <a:sym typeface="Arimo"/>
              </a:rPr>
              <a:t>tiếng Việt</a:t>
            </a:r>
            <a:r>
              <a:rPr lang="en-US" sz="2400" dirty="0">
                <a:solidFill>
                  <a:schemeClr val="dk1"/>
                </a:solidFill>
                <a:latin typeface="UTM Avo" panose="02040603050506020204" pitchFamily="18"/>
                <a:ea typeface="Arimo"/>
                <a:cs typeface="Arimo"/>
                <a:sym typeface="Arimo"/>
              </a:rPr>
              <a:t>.</a:t>
            </a:r>
            <a:endParaRPr sz="2400" dirty="0">
              <a:solidFill>
                <a:schemeClr val="dk1"/>
              </a:solidFill>
              <a:latin typeface="UTM Avo" panose="02040603050506020204" pitchFamily="18"/>
              <a:ea typeface="Arimo"/>
              <a:cs typeface="Arimo"/>
              <a:sym typeface="Arimo"/>
            </a:endParaRPr>
          </a:p>
        </p:txBody>
      </p:sp>
      <p:sp>
        <p:nvSpPr>
          <p:cNvPr id="47" name="Google Shape;1901;p66">
            <a:extLst>
              <a:ext uri="{FF2B5EF4-FFF2-40B4-BE49-F238E27FC236}">
                <a16:creationId xmlns:a16="http://schemas.microsoft.com/office/drawing/2014/main" id="{2F292D4B-1B84-EF83-5067-586CCC467D74}"/>
              </a:ext>
            </a:extLst>
          </p:cNvPr>
          <p:cNvSpPr/>
          <p:nvPr/>
        </p:nvSpPr>
        <p:spPr>
          <a:xfrm>
            <a:off x="2339258" y="2166152"/>
            <a:ext cx="241286" cy="272892"/>
          </a:xfrm>
          <a:custGeom>
            <a:avLst/>
            <a:gdLst/>
            <a:ahLst/>
            <a:cxnLst/>
            <a:rect l="l" t="t" r="r" b="b"/>
            <a:pathLst>
              <a:path w="3840" h="4343" extrusionOk="0">
                <a:moveTo>
                  <a:pt x="1798" y="0"/>
                </a:moveTo>
                <a:lnTo>
                  <a:pt x="1493" y="1463"/>
                </a:lnTo>
                <a:lnTo>
                  <a:pt x="686" y="1143"/>
                </a:lnTo>
                <a:lnTo>
                  <a:pt x="686" y="1143"/>
                </a:lnTo>
                <a:lnTo>
                  <a:pt x="1250" y="1905"/>
                </a:lnTo>
                <a:lnTo>
                  <a:pt x="0" y="2224"/>
                </a:lnTo>
                <a:lnTo>
                  <a:pt x="1372" y="2423"/>
                </a:lnTo>
                <a:lnTo>
                  <a:pt x="1052" y="3200"/>
                </a:lnTo>
                <a:lnTo>
                  <a:pt x="1600" y="2742"/>
                </a:lnTo>
                <a:lnTo>
                  <a:pt x="1981" y="4342"/>
                </a:lnTo>
                <a:lnTo>
                  <a:pt x="2240" y="2682"/>
                </a:lnTo>
                <a:lnTo>
                  <a:pt x="2773" y="3169"/>
                </a:lnTo>
                <a:lnTo>
                  <a:pt x="2514" y="2377"/>
                </a:lnTo>
                <a:lnTo>
                  <a:pt x="3840" y="2026"/>
                </a:lnTo>
                <a:lnTo>
                  <a:pt x="2438" y="1844"/>
                </a:lnTo>
                <a:lnTo>
                  <a:pt x="2971" y="975"/>
                </a:lnTo>
                <a:lnTo>
                  <a:pt x="2971" y="975"/>
                </a:lnTo>
                <a:lnTo>
                  <a:pt x="2179" y="1447"/>
                </a:lnTo>
                <a:lnTo>
                  <a:pt x="1798" y="0"/>
                </a:lnTo>
                <a:close/>
              </a:path>
            </a:pathLst>
          </a:custGeom>
          <a:solidFill>
            <a:srgbClr val="F3C561">
              <a:alpha val="633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45060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500"/>
                                        <p:tgtEl>
                                          <p:spTgt spid="3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6"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9"/>
        <p:cNvGrpSpPr/>
        <p:nvPr/>
      </p:nvGrpSpPr>
      <p:grpSpPr>
        <a:xfrm>
          <a:off x="0" y="0"/>
          <a:ext cx="0" cy="0"/>
          <a:chOff x="0" y="0"/>
          <a:chExt cx="0" cy="0"/>
        </a:xfrm>
      </p:grpSpPr>
      <p:sp>
        <p:nvSpPr>
          <p:cNvPr id="240" name="Google Shape;240;p17"/>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sp>
        <p:nvSpPr>
          <p:cNvPr id="241" name="Google Shape;241;p17"/>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Like </a:t>
            </a:r>
            <a:r>
              <a:rPr kumimoji="0" lang="en-US" sz="200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fanpage</a:t>
            </a:r>
            <a:r>
              <a:rPr kumimoji="0" lang="en-US" sz="200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 Hoc10 - </a:t>
            </a:r>
            <a:r>
              <a:rPr kumimoji="0" lang="en-US" sz="200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Học</a:t>
            </a:r>
            <a:r>
              <a:rPr kumimoji="0" lang="en-US" sz="200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 1 </a:t>
            </a:r>
            <a:r>
              <a:rPr kumimoji="0" lang="en-US" sz="200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biết</a:t>
            </a:r>
            <a:r>
              <a:rPr kumimoji="0" lang="en-US" sz="200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 10 </a:t>
            </a:r>
            <a:r>
              <a:rPr kumimoji="0" lang="en-US" sz="200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để</a:t>
            </a:r>
            <a:r>
              <a:rPr kumimoji="0" lang="en-US" sz="200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 </a:t>
            </a:r>
            <a:r>
              <a:rPr kumimoji="0" lang="en-US" sz="200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nhận</a:t>
            </a:r>
            <a:r>
              <a:rPr kumimoji="0" lang="en-US" sz="200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 </a:t>
            </a:r>
            <a:r>
              <a:rPr kumimoji="0" lang="en-US" sz="200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thêm</a:t>
            </a:r>
            <a:r>
              <a:rPr kumimoji="0" lang="en-US" sz="200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 </a:t>
            </a:r>
            <a:r>
              <a:rPr kumimoji="0" lang="en-US" sz="200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nhiều</a:t>
            </a:r>
            <a:r>
              <a:rPr kumimoji="0" lang="en-US" sz="200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 </a:t>
            </a:r>
            <a:r>
              <a:rPr kumimoji="0" lang="en-US" sz="200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tài</a:t>
            </a:r>
            <a:r>
              <a:rPr kumimoji="0" lang="en-US" sz="200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 </a:t>
            </a:r>
            <a:r>
              <a:rPr kumimoji="0" lang="en-US" sz="200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liệu</a:t>
            </a:r>
            <a:r>
              <a:rPr kumimoji="0" lang="en-US" sz="200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 </a:t>
            </a:r>
            <a:r>
              <a:rPr kumimoji="0" lang="en-US" sz="200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giảng</a:t>
            </a:r>
            <a:r>
              <a:rPr kumimoji="0" lang="en-US" sz="200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 </a:t>
            </a:r>
            <a:r>
              <a:rPr kumimoji="0" lang="en-US" sz="200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dạy</a:t>
            </a:r>
            <a:endParaRPr kumimoji="0" sz="140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theo</a:t>
            </a:r>
            <a:r>
              <a:rPr kumimoji="0" lang="en-US" sz="200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 </a:t>
            </a:r>
            <a:r>
              <a:rPr kumimoji="0" lang="en-US" sz="200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đường</a:t>
            </a:r>
            <a:r>
              <a:rPr kumimoji="0" lang="en-US" sz="200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 link:  </a:t>
            </a:r>
            <a:endParaRPr kumimoji="0" sz="140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2" name="Google Shape;242;p17"/>
          <p:cNvSpPr/>
          <p:nvPr/>
        </p:nvSpPr>
        <p:spPr>
          <a:xfrm>
            <a:off x="2441908" y="2000034"/>
            <a:ext cx="7407478" cy="461665"/>
          </a:xfrm>
          <a:prstGeom prst="roundRect">
            <a:avLst>
              <a:gd name="adj" fmla="val 16667"/>
            </a:avLst>
          </a:prstGeom>
          <a:solidFill>
            <a:srgbClr val="FBE4D4"/>
          </a:solidFill>
          <a:ln w="25400" cap="flat" cmpd="sng">
            <a:solidFill>
              <a:srgbClr val="C55A1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sp>
        <p:nvSpPr>
          <p:cNvPr id="243" name="Google Shape;243;p17">
            <a:hlinkClick r:id="rId4"/>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u="sng" strike="noStrike" kern="0" cap="none" spc="0" normalizeH="0" baseline="0" noProof="0" dirty="0">
                <a:ln>
                  <a:noFill/>
                </a:ln>
                <a:solidFill>
                  <a:srgbClr val="843C0C"/>
                </a:solidFill>
                <a:effectLst/>
                <a:uLnTx/>
                <a:uFillTx/>
                <a:latin typeface="UTM Avo" panose="02040603050506020204" pitchFamily="18" charset="0"/>
                <a:cs typeface="Arial"/>
                <a:sym typeface="Arial"/>
                <a:hlinkClick r:id="rId4">
                  <a:extLst>
                    <a:ext uri="{A12FA001-AC4F-418D-AE19-62706E023703}">
                      <ahyp:hlinkClr xmlns:ahyp="http://schemas.microsoft.com/office/drawing/2018/hyperlinkcolor" val="tx"/>
                    </a:ext>
                  </a:extLst>
                </a:hlinkClick>
              </a:rPr>
              <a:t>Hoc10 – Học 1 biết 10</a:t>
            </a:r>
            <a:endParaRPr kumimoji="0" sz="2400" u="sng" strike="noStrike" kern="0" cap="none" spc="0" normalizeH="0" baseline="0" noProof="0" dirty="0">
              <a:ln>
                <a:noFill/>
              </a:ln>
              <a:solidFill>
                <a:srgbClr val="843C0C"/>
              </a:solidFill>
              <a:effectLst/>
              <a:uLnTx/>
              <a:uFillTx/>
              <a:latin typeface="UTM Avo" panose="02040603050506020204" pitchFamily="18" charset="0"/>
              <a:cs typeface="Arial"/>
              <a:sym typeface="Arial"/>
            </a:endParaRPr>
          </a:p>
        </p:txBody>
      </p:sp>
      <p:sp>
        <p:nvSpPr>
          <p:cNvPr id="244" name="Google Shape;244;p17"/>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Hoặc</a:t>
            </a:r>
            <a:r>
              <a:rPr kumimoji="0" lang="en-US" sz="200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 </a:t>
            </a:r>
            <a:r>
              <a:rPr kumimoji="0" lang="en-US" sz="200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truy</a:t>
            </a:r>
            <a:r>
              <a:rPr kumimoji="0" lang="en-US" sz="200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 </a:t>
            </a:r>
            <a:r>
              <a:rPr kumimoji="0" lang="en-US" sz="200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cập</a:t>
            </a:r>
            <a:r>
              <a:rPr kumimoji="0" lang="en-US" sz="200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 qua QR code</a:t>
            </a:r>
            <a:endParaRPr kumimoji="0" sz="140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pic>
        <p:nvPicPr>
          <p:cNvPr id="245" name="Google Shape;245;p17" descr="Ngón Trỏ, ngón tay, Máy tính Biểu tượng Tay - tay png tải về - Miễn phí  trong suốt Tay png Tải về."/>
          <p:cNvPicPr preferRelativeResize="0"/>
          <p:nvPr/>
        </p:nvPicPr>
        <p:blipFill rotWithShape="1">
          <a:blip r:embed="rId5">
            <a:alphaModFix/>
          </a:blip>
          <a:srcRect/>
          <a:stretch/>
        </p:blipFill>
        <p:spPr>
          <a:xfrm rot="-5400000">
            <a:off x="5679086" y="2851979"/>
            <a:ext cx="1053311" cy="749021"/>
          </a:xfrm>
          <a:prstGeom prst="rect">
            <a:avLst/>
          </a:prstGeom>
          <a:noFill/>
          <a:ln>
            <a:noFill/>
          </a:ln>
        </p:spPr>
      </p:pic>
      <p:pic>
        <p:nvPicPr>
          <p:cNvPr id="246" name="Google Shape;246;p17"/>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pic>
        <p:nvPicPr>
          <p:cNvPr id="2" name="Picture 1" descr="A screenshot of a qr code">
            <a:hlinkClick r:id="rId7"/>
            <a:extLst>
              <a:ext uri="{FF2B5EF4-FFF2-40B4-BE49-F238E27FC236}">
                <a16:creationId xmlns:a16="http://schemas.microsoft.com/office/drawing/2014/main" id="{88EE0FB7-96CE-53E5-05EB-73CF8F2716B1}"/>
              </a:ext>
            </a:extLst>
          </p:cNvPr>
          <p:cNvPicPr>
            <a:picLocks noGrp="1" noRot="1" noChangeAspect="1" noMove="1" noResize="1" noEditPoints="1" noAdjustHandles="1" noChangeArrowheads="1" noChangeShapeType="1" noCrop="1"/>
          </p:cNvPicPr>
          <p:nvPr/>
        </p:nvPicPr>
        <p:blipFill>
          <a:blip r:embed="rId8">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230</TotalTime>
  <Words>830</Words>
  <Application>Microsoft Office PowerPoint</Application>
  <PresentationFormat>Widescreen</PresentationFormat>
  <Paragraphs>117</Paragraphs>
  <Slides>23</Slides>
  <Notes>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23</vt:i4>
      </vt:variant>
    </vt:vector>
  </HeadingPairs>
  <TitlesOfParts>
    <vt:vector size="30" baseType="lpstr">
      <vt:lpstr>Arial</vt:lpstr>
      <vt:lpstr>Calibri</vt:lpstr>
      <vt:lpstr>Calibri Light</vt:lpstr>
      <vt:lpstr>UTM Avo</vt:lpstr>
      <vt:lpstr>Wingdings</vt:lpstr>
      <vt:lpstr>2_Office Theme</vt:lpstr>
      <vt:lpstr>1_Office Theme</vt:lpstr>
      <vt:lpstr>Tổng kết về văn học Việt Nam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30</cp:revision>
  <dcterms:created xsi:type="dcterms:W3CDTF">2023-10-19T01:39:18Z</dcterms:created>
  <dcterms:modified xsi:type="dcterms:W3CDTF">2025-04-10T07:01:29Z</dcterms:modified>
</cp:coreProperties>
</file>